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handoutMasterIdLst>
    <p:handoutMasterId r:id="rId59"/>
  </p:handoutMasterIdLst>
  <p:sldIdLst>
    <p:sldId id="263" r:id="rId2"/>
    <p:sldId id="265" r:id="rId3"/>
    <p:sldId id="264" r:id="rId4"/>
    <p:sldId id="293" r:id="rId5"/>
    <p:sldId id="294" r:id="rId6"/>
    <p:sldId id="295" r:id="rId7"/>
    <p:sldId id="266" r:id="rId8"/>
    <p:sldId id="297" r:id="rId9"/>
    <p:sldId id="298" r:id="rId10"/>
    <p:sldId id="296" r:id="rId11"/>
    <p:sldId id="299" r:id="rId12"/>
    <p:sldId id="300" r:id="rId13"/>
    <p:sldId id="301" r:id="rId14"/>
    <p:sldId id="302" r:id="rId15"/>
    <p:sldId id="303" r:id="rId16"/>
    <p:sldId id="304" r:id="rId17"/>
    <p:sldId id="305" r:id="rId18"/>
    <p:sldId id="315" r:id="rId19"/>
    <p:sldId id="307" r:id="rId20"/>
    <p:sldId id="310" r:id="rId21"/>
    <p:sldId id="311" r:id="rId22"/>
    <p:sldId id="309" r:id="rId23"/>
    <p:sldId id="316" r:id="rId24"/>
    <p:sldId id="313" r:id="rId25"/>
    <p:sldId id="314" r:id="rId26"/>
    <p:sldId id="317" r:id="rId27"/>
    <p:sldId id="318" r:id="rId28"/>
    <p:sldId id="319" r:id="rId29"/>
    <p:sldId id="320" r:id="rId30"/>
    <p:sldId id="321" r:id="rId31"/>
    <p:sldId id="267" r:id="rId32"/>
    <p:sldId id="271" r:id="rId33"/>
    <p:sldId id="273" r:id="rId34"/>
    <p:sldId id="274" r:id="rId35"/>
    <p:sldId id="272" r:id="rId36"/>
    <p:sldId id="269" r:id="rId37"/>
    <p:sldId id="270" r:id="rId38"/>
    <p:sldId id="277" r:id="rId39"/>
    <p:sldId id="282" r:id="rId40"/>
    <p:sldId id="306" r:id="rId41"/>
    <p:sldId id="279" r:id="rId42"/>
    <p:sldId id="280" r:id="rId43"/>
    <p:sldId id="281" r:id="rId44"/>
    <p:sldId id="268" r:id="rId45"/>
    <p:sldId id="283" r:id="rId46"/>
    <p:sldId id="278" r:id="rId47"/>
    <p:sldId id="284" r:id="rId48"/>
    <p:sldId id="285" r:id="rId49"/>
    <p:sldId id="288" r:id="rId50"/>
    <p:sldId id="287" r:id="rId51"/>
    <p:sldId id="276" r:id="rId52"/>
    <p:sldId id="286" r:id="rId53"/>
    <p:sldId id="289" r:id="rId54"/>
    <p:sldId id="290" r:id="rId55"/>
    <p:sldId id="275" r:id="rId56"/>
    <p:sldId id="291" r:id="rId57"/>
    <p:sldId id="292" r:id="rId58"/>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Montserrat Light" panose="00000400000000000000" pitchFamily="50" charset="0"/>
        <a:ea typeface="+mn-ea"/>
        <a:cs typeface="+mn-cs"/>
      </a:defRPr>
    </a:lvl1pPr>
    <a:lvl2pPr marL="457200" algn="l" defTabSz="457200" rtl="0" eaLnBrk="0" fontAlgn="base" hangingPunct="0">
      <a:spcBef>
        <a:spcPct val="0"/>
      </a:spcBef>
      <a:spcAft>
        <a:spcPct val="0"/>
      </a:spcAft>
      <a:defRPr kern="1200">
        <a:solidFill>
          <a:schemeClr val="tx1"/>
        </a:solidFill>
        <a:latin typeface="Montserrat Light" panose="00000400000000000000" pitchFamily="50" charset="0"/>
        <a:ea typeface="+mn-ea"/>
        <a:cs typeface="+mn-cs"/>
      </a:defRPr>
    </a:lvl2pPr>
    <a:lvl3pPr marL="914400" algn="l" defTabSz="457200" rtl="0" eaLnBrk="0" fontAlgn="base" hangingPunct="0">
      <a:spcBef>
        <a:spcPct val="0"/>
      </a:spcBef>
      <a:spcAft>
        <a:spcPct val="0"/>
      </a:spcAft>
      <a:defRPr kern="1200">
        <a:solidFill>
          <a:schemeClr val="tx1"/>
        </a:solidFill>
        <a:latin typeface="Montserrat Light" panose="00000400000000000000" pitchFamily="50" charset="0"/>
        <a:ea typeface="+mn-ea"/>
        <a:cs typeface="+mn-cs"/>
      </a:defRPr>
    </a:lvl3pPr>
    <a:lvl4pPr marL="1371600" algn="l" defTabSz="457200" rtl="0" eaLnBrk="0" fontAlgn="base" hangingPunct="0">
      <a:spcBef>
        <a:spcPct val="0"/>
      </a:spcBef>
      <a:spcAft>
        <a:spcPct val="0"/>
      </a:spcAft>
      <a:defRPr kern="1200">
        <a:solidFill>
          <a:schemeClr val="tx1"/>
        </a:solidFill>
        <a:latin typeface="Montserrat Light" panose="00000400000000000000" pitchFamily="50" charset="0"/>
        <a:ea typeface="+mn-ea"/>
        <a:cs typeface="+mn-cs"/>
      </a:defRPr>
    </a:lvl4pPr>
    <a:lvl5pPr marL="1828800" algn="l" defTabSz="457200" rtl="0" eaLnBrk="0" fontAlgn="base" hangingPunct="0">
      <a:spcBef>
        <a:spcPct val="0"/>
      </a:spcBef>
      <a:spcAft>
        <a:spcPct val="0"/>
      </a:spcAft>
      <a:defRPr kern="1200">
        <a:solidFill>
          <a:schemeClr val="tx1"/>
        </a:solidFill>
        <a:latin typeface="Montserrat Light" panose="00000400000000000000" pitchFamily="50" charset="0"/>
        <a:ea typeface="+mn-ea"/>
        <a:cs typeface="+mn-cs"/>
      </a:defRPr>
    </a:lvl5pPr>
    <a:lvl6pPr marL="2286000" algn="l" defTabSz="914400" rtl="0" eaLnBrk="1" latinLnBrk="0" hangingPunct="1">
      <a:defRPr kern="1200">
        <a:solidFill>
          <a:schemeClr val="tx1"/>
        </a:solidFill>
        <a:latin typeface="Montserrat Light" panose="00000400000000000000" pitchFamily="50" charset="0"/>
        <a:ea typeface="+mn-ea"/>
        <a:cs typeface="+mn-cs"/>
      </a:defRPr>
    </a:lvl6pPr>
    <a:lvl7pPr marL="2743200" algn="l" defTabSz="914400" rtl="0" eaLnBrk="1" latinLnBrk="0" hangingPunct="1">
      <a:defRPr kern="1200">
        <a:solidFill>
          <a:schemeClr val="tx1"/>
        </a:solidFill>
        <a:latin typeface="Montserrat Light" panose="00000400000000000000" pitchFamily="50" charset="0"/>
        <a:ea typeface="+mn-ea"/>
        <a:cs typeface="+mn-cs"/>
      </a:defRPr>
    </a:lvl7pPr>
    <a:lvl8pPr marL="3200400" algn="l" defTabSz="914400" rtl="0" eaLnBrk="1" latinLnBrk="0" hangingPunct="1">
      <a:defRPr kern="1200">
        <a:solidFill>
          <a:schemeClr val="tx1"/>
        </a:solidFill>
        <a:latin typeface="Montserrat Light" panose="00000400000000000000" pitchFamily="50" charset="0"/>
        <a:ea typeface="+mn-ea"/>
        <a:cs typeface="+mn-cs"/>
      </a:defRPr>
    </a:lvl8pPr>
    <a:lvl9pPr marL="3657600" algn="l" defTabSz="914400" rtl="0" eaLnBrk="1" latinLnBrk="0" hangingPunct="1">
      <a:defRPr kern="1200">
        <a:solidFill>
          <a:schemeClr val="tx1"/>
        </a:solidFill>
        <a:latin typeface="Montserrat Light" panose="00000400000000000000" pitchFamily="50"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F10"/>
    <a:srgbClr val="000000"/>
    <a:srgbClr val="E3B86C"/>
    <a:srgbClr val="960000"/>
    <a:srgbClr val="A40000"/>
    <a:srgbClr val="80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autoAdjust="0"/>
    <p:restoredTop sz="94656"/>
  </p:normalViewPr>
  <p:slideViewPr>
    <p:cSldViewPr snapToGrid="0" snapToObjects="1">
      <p:cViewPr>
        <p:scale>
          <a:sx n="60" d="100"/>
          <a:sy n="60" d="100"/>
        </p:scale>
        <p:origin x="1476" y="39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2" d="100"/>
          <a:sy n="172" d="100"/>
        </p:scale>
        <p:origin x="6552"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25">
                <a:solidFill>
                  <a:schemeClr val="lt1"/>
                </a:solidFill>
              </a:ln>
              <a:effectLst/>
            </c:spPr>
            <c:extLst>
              <c:ext xmlns:c16="http://schemas.microsoft.com/office/drawing/2014/chart" uri="{C3380CC4-5D6E-409C-BE32-E72D297353CC}">
                <c16:uniqueId val="{00000000-B53B-4A00-B9B5-1C92899742F0}"/>
              </c:ext>
            </c:extLst>
          </c:dPt>
          <c:dPt>
            <c:idx val="1"/>
            <c:bubble3D val="0"/>
            <c:spPr>
              <a:solidFill>
                <a:schemeClr val="accent3"/>
              </a:solidFill>
              <a:ln w="19025">
                <a:solidFill>
                  <a:schemeClr val="lt1"/>
                </a:solidFill>
              </a:ln>
              <a:effectLst/>
            </c:spPr>
            <c:extLst>
              <c:ext xmlns:c16="http://schemas.microsoft.com/office/drawing/2014/chart" uri="{C3380CC4-5D6E-409C-BE32-E72D297353CC}">
                <c16:uniqueId val="{00000001-B53B-4A00-B9B5-1C92899742F0}"/>
              </c:ext>
            </c:extLst>
          </c:dPt>
          <c:dPt>
            <c:idx val="2"/>
            <c:bubble3D val="0"/>
            <c:spPr>
              <a:solidFill>
                <a:schemeClr val="accent1"/>
              </a:solidFill>
              <a:ln w="19025">
                <a:solidFill>
                  <a:schemeClr val="lt1"/>
                </a:solidFill>
              </a:ln>
              <a:effectLst/>
            </c:spPr>
            <c:extLst>
              <c:ext xmlns:c16="http://schemas.microsoft.com/office/drawing/2014/chart" uri="{C3380CC4-5D6E-409C-BE32-E72D297353CC}">
                <c16:uniqueId val="{00000002-B53B-4A00-B9B5-1C92899742F0}"/>
              </c:ext>
            </c:extLst>
          </c:dPt>
          <c:dPt>
            <c:idx val="3"/>
            <c:bubble3D val="0"/>
            <c:spPr>
              <a:solidFill>
                <a:schemeClr val="bg1">
                  <a:lumMod val="85000"/>
                </a:schemeClr>
              </a:solidFill>
              <a:ln w="19025">
                <a:solidFill>
                  <a:schemeClr val="lt1"/>
                </a:solidFill>
              </a:ln>
              <a:effectLst/>
            </c:spPr>
            <c:extLst>
              <c:ext xmlns:c16="http://schemas.microsoft.com/office/drawing/2014/chart" uri="{C3380CC4-5D6E-409C-BE32-E72D297353CC}">
                <c16:uniqueId val="{00000003-B53B-4A00-B9B5-1C92899742F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4-B53B-4A00-B9B5-1C92899742F0}"/>
            </c:ext>
          </c:extLst>
        </c:ser>
        <c:dLbls>
          <c:showLegendKey val="0"/>
          <c:showVal val="0"/>
          <c:showCatName val="0"/>
          <c:showSerName val="0"/>
          <c:showPercent val="0"/>
          <c:showBubbleSize val="0"/>
          <c:showLeaderLines val="1"/>
        </c:dLbls>
        <c:firstSliceAng val="0"/>
      </c:pieChart>
      <c:spPr>
        <a:noFill/>
        <a:ln w="25366">
          <a:noFill/>
        </a:ln>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C7A-4B3C-8F56-FE7530C0B07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C7A-4B3C-8F56-FE7530C0B07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C7A-4B3C-8F56-FE7530C0B077}"/>
            </c:ext>
          </c:extLst>
        </c:ser>
        <c:dLbls>
          <c:showLegendKey val="0"/>
          <c:showVal val="0"/>
          <c:showCatName val="0"/>
          <c:showSerName val="0"/>
          <c:showPercent val="0"/>
          <c:showBubbleSize val="0"/>
        </c:dLbls>
        <c:gapWidth val="219"/>
        <c:overlap val="-27"/>
        <c:axId val="196034592"/>
        <c:axId val="1"/>
      </c:barChart>
      <c:catAx>
        <c:axId val="196034592"/>
        <c:scaling>
          <c:orientation val="minMax"/>
        </c:scaling>
        <c:delete val="0"/>
        <c:axPos val="b"/>
        <c:numFmt formatCode="General" sourceLinked="1"/>
        <c:majorTickMark val="none"/>
        <c:minorTickMark val="none"/>
        <c:tickLblPos val="nextTo"/>
        <c:spPr>
          <a:noFill/>
          <a:ln w="9510" cap="flat" cmpd="sng" algn="ctr">
            <a:solidFill>
              <a:schemeClr val="tx1">
                <a:lumMod val="15000"/>
                <a:lumOff val="85000"/>
              </a:schemeClr>
            </a:solidFill>
            <a:round/>
          </a:ln>
          <a:effectLst/>
        </c:spPr>
        <c:txPr>
          <a:bodyPr rot="-60000000" spcFirstLastPara="1" vertOverflow="ellipsis" vert="horz" wrap="square" anchor="ctr" anchorCtr="1"/>
          <a:lstStyle/>
          <a:p>
            <a:pPr>
              <a:defRPr sz="799" b="0" i="0" u="none" strike="noStrike" kern="1200" baseline="0">
                <a:solidFill>
                  <a:schemeClr val="tx1"/>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510" cap="flat" cmpd="sng" algn="ctr">
              <a:solidFill>
                <a:schemeClr val="tx1">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99" b="0" i="0" u="none" strike="noStrike" kern="1200" baseline="0">
                <a:solidFill>
                  <a:schemeClr val="tx1"/>
                </a:solidFill>
                <a:latin typeface="+mn-lt"/>
                <a:ea typeface="+mn-ea"/>
                <a:cs typeface="+mn-cs"/>
              </a:defRPr>
            </a:pPr>
            <a:endParaRPr lang="en-US"/>
          </a:p>
        </c:txPr>
        <c:crossAx val="196034592"/>
        <c:crosses val="autoZero"/>
        <c:crossBetween val="between"/>
      </c:valAx>
      <c:spPr>
        <a:noFill/>
        <a:ln w="25360">
          <a:noFill/>
        </a:ln>
      </c:spPr>
    </c:plotArea>
    <c:plotVisOnly val="1"/>
    <c:dispBlanksAs val="gap"/>
    <c:showDLblsOverMax val="0"/>
  </c:chart>
  <c:spPr>
    <a:noFill/>
    <a:ln>
      <a:noFill/>
    </a:ln>
    <a:effectLst/>
  </c:spPr>
  <c:txPr>
    <a:bodyPr/>
    <a:lstStyle/>
    <a:p>
      <a:pPr>
        <a:defRPr sz="799">
          <a:solidFill>
            <a:schemeClr val="tx1"/>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D198-415F-9135-9ABCDD7B0833}"/>
            </c:ext>
          </c:extLst>
        </c:ser>
        <c:ser>
          <c:idx val="1"/>
          <c:order val="1"/>
          <c:tx>
            <c:strRef>
              <c:f>Sheet1!$C$1</c:f>
              <c:strCache>
                <c:ptCount val="1"/>
                <c:pt idx="0">
                  <c:v>Series 2</c:v>
                </c:pt>
              </c:strCache>
            </c:strRef>
          </c:tx>
          <c:spPr>
            <a:solidFill>
              <a:schemeClr val="accent2"/>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D198-415F-9135-9ABCDD7B0833}"/>
            </c:ext>
          </c:extLst>
        </c:ser>
        <c:dLbls>
          <c:showLegendKey val="0"/>
          <c:showVal val="0"/>
          <c:showCatName val="0"/>
          <c:showSerName val="0"/>
          <c:showPercent val="0"/>
          <c:showBubbleSize val="0"/>
        </c:dLbls>
        <c:axId val="196027704"/>
        <c:axId val="1"/>
      </c:areaChart>
      <c:dateAx>
        <c:axId val="196027704"/>
        <c:scaling>
          <c:orientation val="minMax"/>
        </c:scaling>
        <c:delete val="0"/>
        <c:axPos val="b"/>
        <c:numFmt formatCode="m/d/yyyy" sourceLinked="0"/>
        <c:majorTickMark val="out"/>
        <c:minorTickMark val="none"/>
        <c:tickLblPos val="nextTo"/>
        <c:spPr>
          <a:noFill/>
          <a:ln w="9506" cap="flat" cmpd="sng" algn="ctr">
            <a:solidFill>
              <a:schemeClr val="tx1">
                <a:lumMod val="15000"/>
                <a:lumOff val="85000"/>
              </a:schemeClr>
            </a:solidFill>
            <a:round/>
          </a:ln>
          <a:effectLst/>
        </c:spPr>
        <c:txPr>
          <a:bodyPr rot="-60000000" spcFirstLastPara="1" vertOverflow="ellipsis" vert="horz" wrap="square" anchor="ctr" anchorCtr="1"/>
          <a:lstStyle/>
          <a:p>
            <a:pPr>
              <a:defRPr sz="798" b="0" i="0" u="none" strike="noStrike" kern="1200" baseline="0">
                <a:solidFill>
                  <a:schemeClr val="tx1"/>
                </a:solidFill>
                <a:latin typeface="+mn-lt"/>
                <a:ea typeface="+mn-ea"/>
                <a:cs typeface="+mn-cs"/>
              </a:defRPr>
            </a:pPr>
            <a:endParaRPr lang="en-US"/>
          </a:p>
        </c:txPr>
        <c:crossAx val="1"/>
        <c:crosses val="autoZero"/>
        <c:auto val="1"/>
        <c:lblOffset val="100"/>
        <c:baseTimeUnit val="months"/>
      </c:dateAx>
      <c:valAx>
        <c:axId val="1"/>
        <c:scaling>
          <c:orientation val="minMax"/>
        </c:scaling>
        <c:delete val="0"/>
        <c:axPos val="l"/>
        <c:majorGridlines>
          <c:spPr>
            <a:ln w="9506"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98" b="0" i="0" u="none" strike="noStrike" kern="1200" baseline="0">
                <a:solidFill>
                  <a:schemeClr val="tx1"/>
                </a:solidFill>
                <a:latin typeface="+mn-lt"/>
                <a:ea typeface="+mn-ea"/>
                <a:cs typeface="+mn-cs"/>
              </a:defRPr>
            </a:pPr>
            <a:endParaRPr lang="en-US"/>
          </a:p>
        </c:txPr>
        <c:crossAx val="196027704"/>
        <c:crosses val="autoZero"/>
        <c:crossBetween val="midCat"/>
      </c:valAx>
      <c:spPr>
        <a:noFill/>
        <a:ln w="25349">
          <a:noFill/>
        </a:ln>
      </c:spPr>
    </c:plotArea>
    <c:plotVisOnly val="1"/>
    <c:dispBlanksAs val="zero"/>
    <c:showDLblsOverMax val="0"/>
  </c:chart>
  <c:spPr>
    <a:noFill/>
    <a:ln>
      <a:noFill/>
    </a:ln>
    <a:effectLst/>
  </c:spPr>
  <c:txPr>
    <a:bodyPr/>
    <a:lstStyle/>
    <a:p>
      <a:pPr>
        <a:defRPr sz="798">
          <a:solidFill>
            <a:schemeClr val="tx1"/>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2851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1.3</c:v>
                </c:pt>
                <c:pt idx="1">
                  <c:v>4.5</c:v>
                </c:pt>
                <c:pt idx="2">
                  <c:v>3.5</c:v>
                </c:pt>
                <c:pt idx="3">
                  <c:v>4.5</c:v>
                </c:pt>
              </c:numCache>
            </c:numRef>
          </c:val>
          <c:smooth val="0"/>
          <c:extLst>
            <c:ext xmlns:c16="http://schemas.microsoft.com/office/drawing/2014/chart" uri="{C3380CC4-5D6E-409C-BE32-E72D297353CC}">
              <c16:uniqueId val="{00000000-20B6-4E91-968B-58AD5F877382}"/>
            </c:ext>
          </c:extLst>
        </c:ser>
        <c:ser>
          <c:idx val="1"/>
          <c:order val="1"/>
          <c:tx>
            <c:strRef>
              <c:f>Sheet1!$C$1</c:f>
              <c:strCache>
                <c:ptCount val="1"/>
                <c:pt idx="0">
                  <c:v>Series 2</c:v>
                </c:pt>
              </c:strCache>
            </c:strRef>
          </c:tx>
          <c:spPr>
            <a:ln w="28515" cap="rnd">
              <a:solidFill>
                <a:schemeClr val="bg2">
                  <a:lumMod val="85000"/>
                </a:schemeClr>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2.4</c:v>
                </c:pt>
                <c:pt idx="2">
                  <c:v>1.8</c:v>
                </c:pt>
                <c:pt idx="3">
                  <c:v>2.8</c:v>
                </c:pt>
              </c:numCache>
            </c:numRef>
          </c:val>
          <c:smooth val="0"/>
          <c:extLst>
            <c:ext xmlns:c16="http://schemas.microsoft.com/office/drawing/2014/chart" uri="{C3380CC4-5D6E-409C-BE32-E72D297353CC}">
              <c16:uniqueId val="{00000001-20B6-4E91-968B-58AD5F877382}"/>
            </c:ext>
          </c:extLst>
        </c:ser>
        <c:dLbls>
          <c:showLegendKey val="0"/>
          <c:showVal val="0"/>
          <c:showCatName val="0"/>
          <c:showSerName val="0"/>
          <c:showPercent val="0"/>
          <c:showBubbleSize val="0"/>
        </c:dLbls>
        <c:smooth val="0"/>
        <c:axId val="195115632"/>
        <c:axId val="1"/>
      </c:lineChart>
      <c:catAx>
        <c:axId val="195115632"/>
        <c:scaling>
          <c:orientation val="minMax"/>
        </c:scaling>
        <c:delete val="0"/>
        <c:axPos val="b"/>
        <c:numFmt formatCode="General" sourceLinked="1"/>
        <c:majorTickMark val="none"/>
        <c:minorTickMark val="none"/>
        <c:tickLblPos val="nextTo"/>
        <c:spPr>
          <a:noFill/>
          <a:ln w="9505" cap="flat" cmpd="sng" algn="ctr">
            <a:solidFill>
              <a:schemeClr val="tx1">
                <a:lumMod val="15000"/>
                <a:lumOff val="85000"/>
              </a:schemeClr>
            </a:solidFill>
            <a:round/>
          </a:ln>
          <a:effectLst/>
        </c:spPr>
        <c:txPr>
          <a:bodyPr rot="-60000000" spcFirstLastPara="1" vertOverflow="ellipsis" vert="horz" wrap="square" anchor="ctr" anchorCtr="1"/>
          <a:lstStyle/>
          <a:p>
            <a:pPr>
              <a:defRPr sz="798" b="0" i="0" u="none" strike="noStrike" kern="1200" baseline="0">
                <a:solidFill>
                  <a:schemeClr val="tx1"/>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505" cap="flat" cmpd="sng" algn="ctr">
              <a:solidFill>
                <a:schemeClr val="bg2">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98" b="0" i="0" u="none" strike="noStrike" kern="1200" baseline="0">
                <a:solidFill>
                  <a:schemeClr val="tx1"/>
                </a:solidFill>
                <a:latin typeface="+mn-lt"/>
                <a:ea typeface="+mn-ea"/>
                <a:cs typeface="+mn-cs"/>
              </a:defRPr>
            </a:pPr>
            <a:endParaRPr lang="en-US"/>
          </a:p>
        </c:txPr>
        <c:crossAx val="195115632"/>
        <c:crosses val="autoZero"/>
        <c:crossBetween val="between"/>
      </c:valAx>
      <c:spPr>
        <a:noFill/>
        <a:ln w="25346">
          <a:noFill/>
        </a:ln>
      </c:spPr>
    </c:plotArea>
    <c:plotVisOnly val="1"/>
    <c:dispBlanksAs val="gap"/>
    <c:showDLblsOverMax val="0"/>
  </c:chart>
  <c:spPr>
    <a:noFill/>
    <a:ln>
      <a:noFill/>
    </a:ln>
    <a:effectLst/>
  </c:spPr>
  <c:txPr>
    <a:bodyPr/>
    <a:lstStyle/>
    <a:p>
      <a:pPr>
        <a:defRPr sz="798">
          <a:solidFill>
            <a:schemeClr val="tx1"/>
          </a:solidFil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108DE9-F069-4B53-A6A2-A96AB0EA16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4" name="Footer Placeholder 3">
            <a:extLst>
              <a:ext uri="{FF2B5EF4-FFF2-40B4-BE49-F238E27FC236}">
                <a16:creationId xmlns:a16="http://schemas.microsoft.com/office/drawing/2014/main" id="{7E2D0D78-28F4-464C-AEC7-7994B03388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94D847E0-7D90-425A-AE33-FB4B348ECE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0F9DC785-655D-4D2B-81F1-36E2747DA0F5}"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422432575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lideAdd9">
    <p:spTree>
      <p:nvGrpSpPr>
        <p:cNvPr id="1" name=""/>
        <p:cNvGrpSpPr/>
        <p:nvPr/>
      </p:nvGrpSpPr>
      <p:grpSpPr>
        <a:xfrm>
          <a:off x="0" y="0"/>
          <a:ext cx="0" cy="0"/>
          <a:chOff x="0" y="0"/>
          <a:chExt cx="0" cy="0"/>
        </a:xfrm>
      </p:grpSpPr>
      <p:sp>
        <p:nvSpPr>
          <p:cNvPr id="5" name="PpHolder5"/>
          <p:cNvSpPr>
            <a:spLocks noGrp="1"/>
          </p:cNvSpPr>
          <p:nvPr>
            <p:ph type="pic" sz="quarter" idx="10"/>
          </p:nvPr>
        </p:nvSpPr>
        <p:spPr>
          <a:xfrm>
            <a:off x="6400801" y="1600200"/>
            <a:ext cx="5791200" cy="5257800"/>
          </a:xfrm>
          <a:custGeom>
            <a:avLst/>
            <a:gdLst>
              <a:gd name="connsiteX0" fmla="*/ 0 w 5791200"/>
              <a:gd name="connsiteY0" fmla="*/ 0 h 5257800"/>
              <a:gd name="connsiteX1" fmla="*/ 5791200 w 5791200"/>
              <a:gd name="connsiteY1" fmla="*/ 0 h 5257800"/>
              <a:gd name="connsiteX2" fmla="*/ 5791200 w 5791200"/>
              <a:gd name="connsiteY2" fmla="*/ 5257800 h 5257800"/>
              <a:gd name="connsiteX3" fmla="*/ 0 w 5791200"/>
              <a:gd name="connsiteY3" fmla="*/ 5257800 h 5257800"/>
            </a:gdLst>
            <a:ahLst/>
            <a:cxnLst>
              <a:cxn ang="0">
                <a:pos x="connsiteX0" y="connsiteY0"/>
              </a:cxn>
              <a:cxn ang="0">
                <a:pos x="connsiteX1" y="connsiteY1"/>
              </a:cxn>
              <a:cxn ang="0">
                <a:pos x="connsiteX2" y="connsiteY2"/>
              </a:cxn>
              <a:cxn ang="0">
                <a:pos x="connsiteX3" y="connsiteY3"/>
              </a:cxn>
            </a:cxnLst>
            <a:rect l="l" t="t" r="r" b="b"/>
            <a:pathLst>
              <a:path w="5791200" h="5257800">
                <a:moveTo>
                  <a:pt x="0" y="0"/>
                </a:moveTo>
                <a:lnTo>
                  <a:pt x="5791200" y="0"/>
                </a:lnTo>
                <a:lnTo>
                  <a:pt x="5791200" y="5257800"/>
                </a:lnTo>
                <a:lnTo>
                  <a:pt x="0" y="525780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6"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a:t>Click to edit Master title style</a:t>
            </a:r>
            <a:endParaRPr lang="en-ID"/>
          </a:p>
        </p:txBody>
      </p:sp>
    </p:spTree>
    <p:extLst>
      <p:ext uri="{BB962C8B-B14F-4D97-AF65-F5344CB8AC3E}">
        <p14:creationId xmlns:p14="http://schemas.microsoft.com/office/powerpoint/2010/main" val="2901762504"/>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lideAdd11">
    <p:spTree>
      <p:nvGrpSpPr>
        <p:cNvPr id="1" name=""/>
        <p:cNvGrpSpPr/>
        <p:nvPr/>
      </p:nvGrpSpPr>
      <p:grpSpPr>
        <a:xfrm>
          <a:off x="0" y="0"/>
          <a:ext cx="0" cy="0"/>
          <a:chOff x="0" y="0"/>
          <a:chExt cx="0" cy="0"/>
        </a:xfrm>
      </p:grpSpPr>
      <p:sp>
        <p:nvSpPr>
          <p:cNvPr id="5" name="PpHolder1"/>
          <p:cNvSpPr>
            <a:spLocks noGrp="1"/>
          </p:cNvSpPr>
          <p:nvPr>
            <p:ph type="pic" sz="quarter" idx="10"/>
          </p:nvPr>
        </p:nvSpPr>
        <p:spPr>
          <a:xfrm>
            <a:off x="6705600" y="0"/>
            <a:ext cx="5486400" cy="6858000"/>
          </a:xfrm>
          <a:custGeom>
            <a:avLst/>
            <a:gdLst>
              <a:gd name="connsiteX0" fmla="*/ 0 w 5486400"/>
              <a:gd name="connsiteY0" fmla="*/ 0 h 6858000"/>
              <a:gd name="connsiteX1" fmla="*/ 5486400 w 5486400"/>
              <a:gd name="connsiteY1" fmla="*/ 0 h 6858000"/>
              <a:gd name="connsiteX2" fmla="*/ 5486400 w 5486400"/>
              <a:gd name="connsiteY2" fmla="*/ 6858000 h 6858000"/>
              <a:gd name="connsiteX3" fmla="*/ 0 w 5486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86400" h="6858000">
                <a:moveTo>
                  <a:pt x="0" y="0"/>
                </a:moveTo>
                <a:lnTo>
                  <a:pt x="5486400" y="0"/>
                </a:lnTo>
                <a:lnTo>
                  <a:pt x="5486400" y="6858000"/>
                </a:lnTo>
                <a:lnTo>
                  <a:pt x="0" y="685800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8" name="Title 1"/>
          <p:cNvSpPr>
            <a:spLocks noGrp="1"/>
          </p:cNvSpPr>
          <p:nvPr>
            <p:ph type="title"/>
          </p:nvPr>
        </p:nvSpPr>
        <p:spPr>
          <a:xfrm>
            <a:off x="1553423" y="947936"/>
            <a:ext cx="3509214" cy="1197864"/>
          </a:xfrm>
          <a:prstGeom prst="rect">
            <a:avLst/>
          </a:prstGeom>
        </p:spPr>
        <p:txBody>
          <a:bodyPr anchor="ctr"/>
          <a:lstStyle>
            <a:lvl1pPr algn="l">
              <a:defRPr sz="3600" b="1">
                <a:solidFill>
                  <a:schemeClr val="tx1"/>
                </a:solidFill>
              </a:defRPr>
            </a:lvl1pPr>
          </a:lstStyle>
          <a:p>
            <a:r>
              <a:rPr lang="en-US" dirty="0"/>
              <a:t>Click to edit Master title</a:t>
            </a:r>
            <a:endParaRPr lang="en-ID" dirty="0"/>
          </a:p>
        </p:txBody>
      </p:sp>
    </p:spTree>
    <p:extLst>
      <p:ext uri="{BB962C8B-B14F-4D97-AF65-F5344CB8AC3E}">
        <p14:creationId xmlns:p14="http://schemas.microsoft.com/office/powerpoint/2010/main" val="1563137715"/>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Add12">
    <p:spTree>
      <p:nvGrpSpPr>
        <p:cNvPr id="1" name=""/>
        <p:cNvGrpSpPr/>
        <p:nvPr/>
      </p:nvGrpSpPr>
      <p:grpSpPr>
        <a:xfrm>
          <a:off x="0" y="0"/>
          <a:ext cx="0" cy="0"/>
          <a:chOff x="0" y="0"/>
          <a:chExt cx="0" cy="0"/>
        </a:xfrm>
      </p:grpSpPr>
      <p:sp>
        <p:nvSpPr>
          <p:cNvPr id="5" name="PpHolder5"/>
          <p:cNvSpPr>
            <a:spLocks noGrp="1"/>
          </p:cNvSpPr>
          <p:nvPr>
            <p:ph type="pic" sz="quarter" idx="10"/>
          </p:nvPr>
        </p:nvSpPr>
        <p:spPr>
          <a:xfrm>
            <a:off x="0" y="1610360"/>
            <a:ext cx="7010401" cy="3952240"/>
          </a:xfrm>
          <a:custGeom>
            <a:avLst/>
            <a:gdLst>
              <a:gd name="connsiteX0" fmla="*/ 0 w 7010401"/>
              <a:gd name="connsiteY0" fmla="*/ 0 h 3952240"/>
              <a:gd name="connsiteX1" fmla="*/ 7010401 w 7010401"/>
              <a:gd name="connsiteY1" fmla="*/ 0 h 3952240"/>
              <a:gd name="connsiteX2" fmla="*/ 7010401 w 7010401"/>
              <a:gd name="connsiteY2" fmla="*/ 3952240 h 3952240"/>
              <a:gd name="connsiteX3" fmla="*/ 0 w 7010401"/>
              <a:gd name="connsiteY3" fmla="*/ 3952240 h 3952240"/>
            </a:gdLst>
            <a:ahLst/>
            <a:cxnLst>
              <a:cxn ang="0">
                <a:pos x="connsiteX0" y="connsiteY0"/>
              </a:cxn>
              <a:cxn ang="0">
                <a:pos x="connsiteX1" y="connsiteY1"/>
              </a:cxn>
              <a:cxn ang="0">
                <a:pos x="connsiteX2" y="connsiteY2"/>
              </a:cxn>
              <a:cxn ang="0">
                <a:pos x="connsiteX3" y="connsiteY3"/>
              </a:cxn>
            </a:cxnLst>
            <a:rect l="l" t="t" r="r" b="b"/>
            <a:pathLst>
              <a:path w="7010401" h="3952240">
                <a:moveTo>
                  <a:pt x="0" y="0"/>
                </a:moveTo>
                <a:lnTo>
                  <a:pt x="7010401" y="0"/>
                </a:lnTo>
                <a:lnTo>
                  <a:pt x="7010401" y="3952240"/>
                </a:lnTo>
                <a:lnTo>
                  <a:pt x="0" y="395224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6"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a:t>Click to edit Master title style</a:t>
            </a:r>
            <a:endParaRPr lang="en-ID"/>
          </a:p>
        </p:txBody>
      </p:sp>
    </p:spTree>
    <p:extLst>
      <p:ext uri="{BB962C8B-B14F-4D97-AF65-F5344CB8AC3E}">
        <p14:creationId xmlns:p14="http://schemas.microsoft.com/office/powerpoint/2010/main" val="318096902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Add13">
    <p:spTree>
      <p:nvGrpSpPr>
        <p:cNvPr id="1" name=""/>
        <p:cNvGrpSpPr/>
        <p:nvPr/>
      </p:nvGrpSpPr>
      <p:grpSpPr>
        <a:xfrm>
          <a:off x="0" y="0"/>
          <a:ext cx="0" cy="0"/>
          <a:chOff x="0" y="0"/>
          <a:chExt cx="0" cy="0"/>
        </a:xfrm>
      </p:grpSpPr>
      <p:sp>
        <p:nvSpPr>
          <p:cNvPr id="5" name="PpHolder4"/>
          <p:cNvSpPr>
            <a:spLocks noGrp="1"/>
          </p:cNvSpPr>
          <p:nvPr>
            <p:ph type="pic" sz="quarter" idx="10"/>
          </p:nvPr>
        </p:nvSpPr>
        <p:spPr>
          <a:xfrm>
            <a:off x="1" y="0"/>
            <a:ext cx="5791850" cy="5563790"/>
          </a:xfrm>
          <a:custGeom>
            <a:avLst/>
            <a:gdLst>
              <a:gd name="connsiteX0" fmla="*/ 0 w 5791850"/>
              <a:gd name="connsiteY0" fmla="*/ 0 h 5563790"/>
              <a:gd name="connsiteX1" fmla="*/ 5082503 w 5791850"/>
              <a:gd name="connsiteY1" fmla="*/ 0 h 5563790"/>
              <a:gd name="connsiteX2" fmla="*/ 5199051 w 5791850"/>
              <a:gd name="connsiteY2" fmla="*/ 155750 h 5563790"/>
              <a:gd name="connsiteX3" fmla="*/ 5791850 w 5791850"/>
              <a:gd name="connsiteY3" fmla="*/ 2095118 h 5563790"/>
              <a:gd name="connsiteX4" fmla="*/ 2320807 w 5791850"/>
              <a:gd name="connsiteY4" fmla="*/ 5563790 h 5563790"/>
              <a:gd name="connsiteX5" fmla="*/ 112903 w 5791850"/>
              <a:gd name="connsiteY5" fmla="*/ 4771714 h 5563790"/>
              <a:gd name="connsiteX6" fmla="*/ 0 w 5791850"/>
              <a:gd name="connsiteY6" fmla="*/ 4669172 h 556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1850" h="5563790">
                <a:moveTo>
                  <a:pt x="0" y="0"/>
                </a:moveTo>
                <a:lnTo>
                  <a:pt x="5082503" y="0"/>
                </a:lnTo>
                <a:lnTo>
                  <a:pt x="5199051" y="155750"/>
                </a:lnTo>
                <a:cubicBezTo>
                  <a:pt x="5573314" y="709354"/>
                  <a:pt x="5791850" y="1376733"/>
                  <a:pt x="5791850" y="2095118"/>
                </a:cubicBezTo>
                <a:cubicBezTo>
                  <a:pt x="5791850" y="4010813"/>
                  <a:pt x="4237812" y="5563790"/>
                  <a:pt x="2320807" y="5563790"/>
                </a:cubicBezTo>
                <a:cubicBezTo>
                  <a:pt x="1482119" y="5563790"/>
                  <a:pt x="712903" y="5266541"/>
                  <a:pt x="112903" y="4771714"/>
                </a:cubicBezTo>
                <a:lnTo>
                  <a:pt x="0" y="4669172"/>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a:defRPr lang="en-ID" sz="600">
                <a:solidFill>
                  <a:schemeClr val="lt1">
                    <a:alpha val="0"/>
                  </a:schemeClr>
                </a:solidFill>
              </a:defRPr>
            </a:lvl1pPr>
          </a:lstStyle>
          <a:p>
            <a:pPr lvl="0"/>
            <a:endParaRPr lang="en-ID" noProof="0"/>
          </a:p>
        </p:txBody>
      </p:sp>
      <p:sp>
        <p:nvSpPr>
          <p:cNvPr id="8" name="Title 1"/>
          <p:cNvSpPr>
            <a:spLocks noGrp="1"/>
          </p:cNvSpPr>
          <p:nvPr>
            <p:ph type="title"/>
          </p:nvPr>
        </p:nvSpPr>
        <p:spPr>
          <a:xfrm>
            <a:off x="6994018" y="1983861"/>
            <a:ext cx="4710938" cy="1755648"/>
          </a:xfrm>
          <a:prstGeom prst="rect">
            <a:avLst/>
          </a:prstGeom>
        </p:spPr>
        <p:txBody>
          <a:bodyPr anchor="ctr"/>
          <a:lstStyle>
            <a:lvl1pPr algn="l">
              <a:defRPr sz="3600" b="1">
                <a:solidFill>
                  <a:schemeClr val="tx1"/>
                </a:solidFill>
              </a:defRPr>
            </a:lvl1pPr>
          </a:lstStyle>
          <a:p>
            <a:r>
              <a:rPr lang="en-US"/>
              <a:t>Click to edit Master title style</a:t>
            </a:r>
            <a:endParaRPr lang="en-ID" dirty="0"/>
          </a:p>
        </p:txBody>
      </p:sp>
    </p:spTree>
    <p:extLst>
      <p:ext uri="{BB962C8B-B14F-4D97-AF65-F5344CB8AC3E}">
        <p14:creationId xmlns:p14="http://schemas.microsoft.com/office/powerpoint/2010/main" val="98224170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Add14">
    <p:spTree>
      <p:nvGrpSpPr>
        <p:cNvPr id="1" name=""/>
        <p:cNvGrpSpPr/>
        <p:nvPr/>
      </p:nvGrpSpPr>
      <p:grpSpPr>
        <a:xfrm>
          <a:off x="0" y="0"/>
          <a:ext cx="0" cy="0"/>
          <a:chOff x="0" y="0"/>
          <a:chExt cx="0" cy="0"/>
        </a:xfrm>
      </p:grpSpPr>
      <p:sp>
        <p:nvSpPr>
          <p:cNvPr id="5" name="PpHolder8"/>
          <p:cNvSpPr>
            <a:spLocks noGrp="1"/>
          </p:cNvSpPr>
          <p:nvPr>
            <p:ph type="pic" sz="quarter" idx="10"/>
          </p:nvPr>
        </p:nvSpPr>
        <p:spPr>
          <a:xfrm>
            <a:off x="1202980" y="1317425"/>
            <a:ext cx="5106481" cy="2846230"/>
          </a:xfrm>
          <a:custGeom>
            <a:avLst/>
            <a:gdLst>
              <a:gd name="connsiteX0" fmla="*/ 0 w 5106481"/>
              <a:gd name="connsiteY0" fmla="*/ 0 h 2846230"/>
              <a:gd name="connsiteX1" fmla="*/ 5106481 w 5106481"/>
              <a:gd name="connsiteY1" fmla="*/ 0 h 2846230"/>
              <a:gd name="connsiteX2" fmla="*/ 5106481 w 5106481"/>
              <a:gd name="connsiteY2" fmla="*/ 2846230 h 2846230"/>
              <a:gd name="connsiteX3" fmla="*/ 0 w 5106481"/>
              <a:gd name="connsiteY3" fmla="*/ 2846230 h 2846230"/>
            </a:gdLst>
            <a:ahLst/>
            <a:cxnLst>
              <a:cxn ang="0">
                <a:pos x="connsiteX0" y="connsiteY0"/>
              </a:cxn>
              <a:cxn ang="0">
                <a:pos x="connsiteX1" y="connsiteY1"/>
              </a:cxn>
              <a:cxn ang="0">
                <a:pos x="connsiteX2" y="connsiteY2"/>
              </a:cxn>
              <a:cxn ang="0">
                <a:pos x="connsiteX3" y="connsiteY3"/>
              </a:cxn>
            </a:cxnLst>
            <a:rect l="l" t="t" r="r" b="b"/>
            <a:pathLst>
              <a:path w="5106481" h="2846230">
                <a:moveTo>
                  <a:pt x="0" y="0"/>
                </a:moveTo>
                <a:lnTo>
                  <a:pt x="5106481" y="0"/>
                </a:lnTo>
                <a:lnTo>
                  <a:pt x="5106481" y="2846230"/>
                </a:lnTo>
                <a:lnTo>
                  <a:pt x="0" y="284623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8" name="Title 1"/>
          <p:cNvSpPr>
            <a:spLocks noGrp="1"/>
          </p:cNvSpPr>
          <p:nvPr>
            <p:ph type="title"/>
          </p:nvPr>
        </p:nvSpPr>
        <p:spPr>
          <a:xfrm>
            <a:off x="7685165" y="1485123"/>
            <a:ext cx="3509214" cy="1197864"/>
          </a:xfrm>
          <a:prstGeom prst="rect">
            <a:avLst/>
          </a:prstGeom>
        </p:spPr>
        <p:txBody>
          <a:bodyPr anchor="ctr"/>
          <a:lstStyle>
            <a:lvl1pPr algn="l">
              <a:defRPr sz="3600" b="1">
                <a:solidFill>
                  <a:schemeClr val="tx1"/>
                </a:solidFill>
              </a:defRPr>
            </a:lvl1pPr>
          </a:lstStyle>
          <a:p>
            <a:r>
              <a:rPr lang="en-US" dirty="0"/>
              <a:t>Click to edit Master title</a:t>
            </a:r>
            <a:endParaRPr lang="en-ID" dirty="0"/>
          </a:p>
        </p:txBody>
      </p:sp>
    </p:spTree>
    <p:extLst>
      <p:ext uri="{BB962C8B-B14F-4D97-AF65-F5344CB8AC3E}">
        <p14:creationId xmlns:p14="http://schemas.microsoft.com/office/powerpoint/2010/main" val="376731317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lideAdd15">
    <p:spTree>
      <p:nvGrpSpPr>
        <p:cNvPr id="1" name=""/>
        <p:cNvGrpSpPr/>
        <p:nvPr/>
      </p:nvGrpSpPr>
      <p:grpSpPr>
        <a:xfrm>
          <a:off x="0" y="0"/>
          <a:ext cx="0" cy="0"/>
          <a:chOff x="0" y="0"/>
          <a:chExt cx="0" cy="0"/>
        </a:xfrm>
      </p:grpSpPr>
      <p:sp>
        <p:nvSpPr>
          <p:cNvPr id="9" name="PpHolder4"/>
          <p:cNvSpPr>
            <a:spLocks noGrp="1"/>
          </p:cNvSpPr>
          <p:nvPr>
            <p:ph type="pic" sz="quarter" idx="11"/>
          </p:nvPr>
        </p:nvSpPr>
        <p:spPr>
          <a:xfrm>
            <a:off x="8606368" y="1373967"/>
            <a:ext cx="1954791" cy="4110069"/>
          </a:xfrm>
          <a:custGeom>
            <a:avLst/>
            <a:gdLst>
              <a:gd name="connsiteX0" fmla="*/ 0 w 1954791"/>
              <a:gd name="connsiteY0" fmla="*/ 0 h 4110069"/>
              <a:gd name="connsiteX1" fmla="*/ 1954791 w 1954791"/>
              <a:gd name="connsiteY1" fmla="*/ 0 h 4110069"/>
              <a:gd name="connsiteX2" fmla="*/ 1954791 w 1954791"/>
              <a:gd name="connsiteY2" fmla="*/ 4110069 h 4110069"/>
              <a:gd name="connsiteX3" fmla="*/ 0 w 1954791"/>
              <a:gd name="connsiteY3" fmla="*/ 4110069 h 4110069"/>
            </a:gdLst>
            <a:ahLst/>
            <a:cxnLst>
              <a:cxn ang="0">
                <a:pos x="connsiteX0" y="connsiteY0"/>
              </a:cxn>
              <a:cxn ang="0">
                <a:pos x="connsiteX1" y="connsiteY1"/>
              </a:cxn>
              <a:cxn ang="0">
                <a:pos x="connsiteX2" y="connsiteY2"/>
              </a:cxn>
              <a:cxn ang="0">
                <a:pos x="connsiteX3" y="connsiteY3"/>
              </a:cxn>
            </a:cxnLst>
            <a:rect l="l" t="t" r="r" b="b"/>
            <a:pathLst>
              <a:path w="1954791" h="4110069">
                <a:moveTo>
                  <a:pt x="0" y="0"/>
                </a:moveTo>
                <a:lnTo>
                  <a:pt x="1954791" y="0"/>
                </a:lnTo>
                <a:lnTo>
                  <a:pt x="1954791" y="4110069"/>
                </a:lnTo>
                <a:lnTo>
                  <a:pt x="0" y="4110069"/>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7" name="PpHolder6"/>
          <p:cNvSpPr>
            <a:spLocks noGrp="1"/>
          </p:cNvSpPr>
          <p:nvPr>
            <p:ph type="pic" sz="quarter" idx="10"/>
          </p:nvPr>
        </p:nvSpPr>
        <p:spPr>
          <a:xfrm>
            <a:off x="6354538" y="1007163"/>
            <a:ext cx="2303701" cy="4843677"/>
          </a:xfrm>
          <a:custGeom>
            <a:avLst/>
            <a:gdLst>
              <a:gd name="connsiteX0" fmla="*/ 0 w 2303701"/>
              <a:gd name="connsiteY0" fmla="*/ 0 h 4843677"/>
              <a:gd name="connsiteX1" fmla="*/ 2303701 w 2303701"/>
              <a:gd name="connsiteY1" fmla="*/ 0 h 4843677"/>
              <a:gd name="connsiteX2" fmla="*/ 2303701 w 2303701"/>
              <a:gd name="connsiteY2" fmla="*/ 4843677 h 4843677"/>
              <a:gd name="connsiteX3" fmla="*/ 0 w 2303701"/>
              <a:gd name="connsiteY3" fmla="*/ 4843677 h 4843677"/>
            </a:gdLst>
            <a:ahLst/>
            <a:cxnLst>
              <a:cxn ang="0">
                <a:pos x="connsiteX0" y="connsiteY0"/>
              </a:cxn>
              <a:cxn ang="0">
                <a:pos x="connsiteX1" y="connsiteY1"/>
              </a:cxn>
              <a:cxn ang="0">
                <a:pos x="connsiteX2" y="connsiteY2"/>
              </a:cxn>
              <a:cxn ang="0">
                <a:pos x="connsiteX3" y="connsiteY3"/>
              </a:cxn>
            </a:cxnLst>
            <a:rect l="l" t="t" r="r" b="b"/>
            <a:pathLst>
              <a:path w="2303701" h="4843677">
                <a:moveTo>
                  <a:pt x="0" y="0"/>
                </a:moveTo>
                <a:lnTo>
                  <a:pt x="2303701" y="0"/>
                </a:lnTo>
                <a:lnTo>
                  <a:pt x="2303701" y="4843677"/>
                </a:lnTo>
                <a:lnTo>
                  <a:pt x="0" y="4843677"/>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13" name="Title 1"/>
          <p:cNvSpPr>
            <a:spLocks noGrp="1"/>
          </p:cNvSpPr>
          <p:nvPr>
            <p:ph type="title"/>
          </p:nvPr>
        </p:nvSpPr>
        <p:spPr>
          <a:xfrm>
            <a:off x="1520432" y="1121138"/>
            <a:ext cx="3509214" cy="1197864"/>
          </a:xfrm>
          <a:prstGeom prst="rect">
            <a:avLst/>
          </a:prstGeom>
        </p:spPr>
        <p:txBody>
          <a:bodyPr anchor="ctr"/>
          <a:lstStyle>
            <a:lvl1pPr algn="l">
              <a:defRPr sz="3600" b="1">
                <a:solidFill>
                  <a:schemeClr val="tx1"/>
                </a:solidFill>
              </a:defRPr>
            </a:lvl1pPr>
          </a:lstStyle>
          <a:p>
            <a:r>
              <a:rPr lang="en-US" dirty="0"/>
              <a:t>Click to edit Master title</a:t>
            </a:r>
            <a:endParaRPr lang="en-ID" dirty="0"/>
          </a:p>
        </p:txBody>
      </p:sp>
    </p:spTree>
    <p:extLst>
      <p:ext uri="{BB962C8B-B14F-4D97-AF65-F5344CB8AC3E}">
        <p14:creationId xmlns:p14="http://schemas.microsoft.com/office/powerpoint/2010/main" val="380532905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lideAdd16">
    <p:spTree>
      <p:nvGrpSpPr>
        <p:cNvPr id="1" name=""/>
        <p:cNvGrpSpPr/>
        <p:nvPr/>
      </p:nvGrpSpPr>
      <p:grpSpPr>
        <a:xfrm>
          <a:off x="0" y="0"/>
          <a:ext cx="0" cy="0"/>
          <a:chOff x="0" y="0"/>
          <a:chExt cx="0" cy="0"/>
        </a:xfrm>
      </p:grpSpPr>
      <p:sp>
        <p:nvSpPr>
          <p:cNvPr id="12" name="PpHolder11"/>
          <p:cNvSpPr>
            <a:spLocks noGrp="1"/>
          </p:cNvSpPr>
          <p:nvPr>
            <p:ph type="pic" sz="quarter" idx="12"/>
          </p:nvPr>
        </p:nvSpPr>
        <p:spPr>
          <a:xfrm>
            <a:off x="4876802" y="2209801"/>
            <a:ext cx="2438399" cy="1535097"/>
          </a:xfrm>
          <a:custGeom>
            <a:avLst/>
            <a:gdLst>
              <a:gd name="connsiteX0" fmla="*/ 0 w 2438399"/>
              <a:gd name="connsiteY0" fmla="*/ 0 h 1535097"/>
              <a:gd name="connsiteX1" fmla="*/ 2438399 w 2438399"/>
              <a:gd name="connsiteY1" fmla="*/ 0 h 1535097"/>
              <a:gd name="connsiteX2" fmla="*/ 2438399 w 2438399"/>
              <a:gd name="connsiteY2" fmla="*/ 1535097 h 1535097"/>
              <a:gd name="connsiteX3" fmla="*/ 0 w 2438399"/>
              <a:gd name="connsiteY3" fmla="*/ 1535097 h 1535097"/>
            </a:gdLst>
            <a:ahLst/>
            <a:cxnLst>
              <a:cxn ang="0">
                <a:pos x="connsiteX0" y="connsiteY0"/>
              </a:cxn>
              <a:cxn ang="0">
                <a:pos x="connsiteX1" y="connsiteY1"/>
              </a:cxn>
              <a:cxn ang="0">
                <a:pos x="connsiteX2" y="connsiteY2"/>
              </a:cxn>
              <a:cxn ang="0">
                <a:pos x="connsiteX3" y="connsiteY3"/>
              </a:cxn>
            </a:cxnLst>
            <a:rect l="l" t="t" r="r" b="b"/>
            <a:pathLst>
              <a:path w="2438399" h="1535097">
                <a:moveTo>
                  <a:pt x="0" y="0"/>
                </a:moveTo>
                <a:lnTo>
                  <a:pt x="2438399" y="0"/>
                </a:lnTo>
                <a:lnTo>
                  <a:pt x="2438399" y="1535097"/>
                </a:lnTo>
                <a:lnTo>
                  <a:pt x="0" y="1535097"/>
                </a:lnTo>
                <a:close/>
              </a:path>
            </a:pathLst>
          </a:custGeom>
          <a:blipFill dpi="0" rotWithShape="1">
            <a:blip r:embed="rId2"/>
            <a:srcRect/>
            <a:tile tx="0" ty="0" sx="100000" sy="100000" flip="none" algn="tl"/>
          </a:blipFill>
          <a:ln w="7938" cap="flat">
            <a:noFill/>
            <a:prstDash val="solid"/>
            <a:miter lim="800000"/>
            <a:headEnd/>
            <a:tailEnd/>
          </a:ln>
        </p:spPr>
        <p:txBody>
          <a:bodyPr vert="horz" wrap="square" lIns="91440" tIns="45720" rIns="91440" bIns="45720" numCol="1" anchor="ctr" anchorCtr="1" compatLnSpc="1">
            <a:prstTxWarp prst="textNoShape">
              <a:avLst/>
            </a:prstTxWarp>
          </a:bodyPr>
          <a:lstStyle>
            <a:lvl1pPr>
              <a:defRPr lang="en-ID" sz="600">
                <a:solidFill>
                  <a:schemeClr val="tx1">
                    <a:alpha val="0"/>
                  </a:schemeClr>
                </a:solidFill>
              </a:defRPr>
            </a:lvl1pPr>
          </a:lstStyle>
          <a:p>
            <a:pPr lvl="0"/>
            <a:endParaRPr lang="en-ID" noProof="0"/>
          </a:p>
        </p:txBody>
      </p:sp>
      <p:sp>
        <p:nvSpPr>
          <p:cNvPr id="10" name="PpHolder18"/>
          <p:cNvSpPr>
            <a:spLocks noGrp="1"/>
          </p:cNvSpPr>
          <p:nvPr>
            <p:ph type="pic" sz="quarter" idx="11"/>
          </p:nvPr>
        </p:nvSpPr>
        <p:spPr>
          <a:xfrm>
            <a:off x="1524000" y="2209801"/>
            <a:ext cx="2438400" cy="1535097"/>
          </a:xfrm>
          <a:custGeom>
            <a:avLst/>
            <a:gdLst>
              <a:gd name="connsiteX0" fmla="*/ 0 w 2438400"/>
              <a:gd name="connsiteY0" fmla="*/ 0 h 1535097"/>
              <a:gd name="connsiteX1" fmla="*/ 2438400 w 2438400"/>
              <a:gd name="connsiteY1" fmla="*/ 0 h 1535097"/>
              <a:gd name="connsiteX2" fmla="*/ 2438400 w 2438400"/>
              <a:gd name="connsiteY2" fmla="*/ 1535097 h 1535097"/>
              <a:gd name="connsiteX3" fmla="*/ 0 w 2438400"/>
              <a:gd name="connsiteY3" fmla="*/ 1535097 h 1535097"/>
            </a:gdLst>
            <a:ahLst/>
            <a:cxnLst>
              <a:cxn ang="0">
                <a:pos x="connsiteX0" y="connsiteY0"/>
              </a:cxn>
              <a:cxn ang="0">
                <a:pos x="connsiteX1" y="connsiteY1"/>
              </a:cxn>
              <a:cxn ang="0">
                <a:pos x="connsiteX2" y="connsiteY2"/>
              </a:cxn>
              <a:cxn ang="0">
                <a:pos x="connsiteX3" y="connsiteY3"/>
              </a:cxn>
            </a:cxnLst>
            <a:rect l="l" t="t" r="r" b="b"/>
            <a:pathLst>
              <a:path w="2438400" h="1535097">
                <a:moveTo>
                  <a:pt x="0" y="0"/>
                </a:moveTo>
                <a:lnTo>
                  <a:pt x="2438400" y="0"/>
                </a:lnTo>
                <a:lnTo>
                  <a:pt x="2438400" y="1535097"/>
                </a:lnTo>
                <a:lnTo>
                  <a:pt x="0" y="1535097"/>
                </a:lnTo>
                <a:close/>
              </a:path>
            </a:pathLst>
          </a:custGeom>
          <a:blipFill dpi="0" rotWithShape="1">
            <a:blip r:embed="rId2"/>
            <a:srcRect/>
            <a:tile tx="0" ty="0" sx="100000" sy="100000" flip="none" algn="tl"/>
          </a:blipFill>
          <a:ln w="7938" cap="flat">
            <a:noFill/>
            <a:prstDash val="solid"/>
            <a:miter lim="800000"/>
            <a:headEnd/>
            <a:tailEnd/>
          </a:ln>
        </p:spPr>
        <p:txBody>
          <a:bodyPr vert="horz" wrap="square" lIns="91440" tIns="45720" rIns="91440" bIns="45720" numCol="1" anchor="ctr" anchorCtr="1" compatLnSpc="1">
            <a:prstTxWarp prst="textNoShape">
              <a:avLst/>
            </a:prstTxWarp>
          </a:bodyPr>
          <a:lstStyle>
            <a:lvl1pPr>
              <a:defRPr lang="en-ID" sz="600">
                <a:solidFill>
                  <a:schemeClr val="tx1">
                    <a:alpha val="0"/>
                  </a:schemeClr>
                </a:solidFill>
              </a:defRPr>
            </a:lvl1pPr>
          </a:lstStyle>
          <a:p>
            <a:pPr lvl="0"/>
            <a:endParaRPr lang="en-ID" noProof="0"/>
          </a:p>
        </p:txBody>
      </p:sp>
      <p:sp>
        <p:nvSpPr>
          <p:cNvPr id="8" name="PpHolder25"/>
          <p:cNvSpPr>
            <a:spLocks noGrp="1"/>
          </p:cNvSpPr>
          <p:nvPr>
            <p:ph type="pic" sz="quarter" idx="10"/>
          </p:nvPr>
        </p:nvSpPr>
        <p:spPr>
          <a:xfrm>
            <a:off x="8229599" y="2209801"/>
            <a:ext cx="2438400" cy="1535097"/>
          </a:xfrm>
          <a:custGeom>
            <a:avLst/>
            <a:gdLst>
              <a:gd name="connsiteX0" fmla="*/ 0 w 2438400"/>
              <a:gd name="connsiteY0" fmla="*/ 0 h 1535097"/>
              <a:gd name="connsiteX1" fmla="*/ 2438400 w 2438400"/>
              <a:gd name="connsiteY1" fmla="*/ 0 h 1535097"/>
              <a:gd name="connsiteX2" fmla="*/ 2438400 w 2438400"/>
              <a:gd name="connsiteY2" fmla="*/ 1535097 h 1535097"/>
              <a:gd name="connsiteX3" fmla="*/ 0 w 2438400"/>
              <a:gd name="connsiteY3" fmla="*/ 1535097 h 1535097"/>
            </a:gdLst>
            <a:ahLst/>
            <a:cxnLst>
              <a:cxn ang="0">
                <a:pos x="connsiteX0" y="connsiteY0"/>
              </a:cxn>
              <a:cxn ang="0">
                <a:pos x="connsiteX1" y="connsiteY1"/>
              </a:cxn>
              <a:cxn ang="0">
                <a:pos x="connsiteX2" y="connsiteY2"/>
              </a:cxn>
              <a:cxn ang="0">
                <a:pos x="connsiteX3" y="connsiteY3"/>
              </a:cxn>
            </a:cxnLst>
            <a:rect l="l" t="t" r="r" b="b"/>
            <a:pathLst>
              <a:path w="2438400" h="1535097">
                <a:moveTo>
                  <a:pt x="0" y="0"/>
                </a:moveTo>
                <a:lnTo>
                  <a:pt x="2438400" y="0"/>
                </a:lnTo>
                <a:lnTo>
                  <a:pt x="2438400" y="1535097"/>
                </a:lnTo>
                <a:lnTo>
                  <a:pt x="0" y="1535097"/>
                </a:lnTo>
                <a:close/>
              </a:path>
            </a:pathLst>
          </a:custGeom>
          <a:blipFill dpi="0" rotWithShape="1">
            <a:blip r:embed="rId2"/>
            <a:srcRect/>
            <a:tile tx="0" ty="0" sx="100000" sy="100000" flip="none" algn="tl"/>
          </a:blipFill>
          <a:ln w="7938" cap="flat">
            <a:noFill/>
            <a:prstDash val="solid"/>
            <a:miter lim="800000"/>
            <a:headEnd/>
            <a:tailEnd/>
          </a:ln>
        </p:spPr>
        <p:txBody>
          <a:bodyPr vert="horz" wrap="square" lIns="91440" tIns="45720" rIns="91440" bIns="45720" numCol="1" anchor="ctr" anchorCtr="1" compatLnSpc="1">
            <a:prstTxWarp prst="textNoShape">
              <a:avLst/>
            </a:prstTxWarp>
          </a:bodyPr>
          <a:lstStyle>
            <a:lvl1pPr>
              <a:defRPr lang="en-ID" sz="600">
                <a:solidFill>
                  <a:schemeClr val="tx1">
                    <a:alpha val="0"/>
                  </a:schemeClr>
                </a:solidFill>
              </a:defRPr>
            </a:lvl1pPr>
          </a:lstStyle>
          <a:p>
            <a:pPr lvl="0"/>
            <a:endParaRPr lang="en-ID" noProof="0"/>
          </a:p>
        </p:txBody>
      </p:sp>
      <p:sp>
        <p:nvSpPr>
          <p:cNvPr id="14"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a:t>Click to edit Master title style</a:t>
            </a:r>
            <a:endParaRPr lang="en-ID"/>
          </a:p>
        </p:txBody>
      </p:sp>
    </p:spTree>
    <p:extLst>
      <p:ext uri="{BB962C8B-B14F-4D97-AF65-F5344CB8AC3E}">
        <p14:creationId xmlns:p14="http://schemas.microsoft.com/office/powerpoint/2010/main" val="1523229814"/>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Add17">
    <p:spTree>
      <p:nvGrpSpPr>
        <p:cNvPr id="1" name=""/>
        <p:cNvGrpSpPr/>
        <p:nvPr/>
      </p:nvGrpSpPr>
      <p:grpSpPr>
        <a:xfrm>
          <a:off x="0" y="0"/>
          <a:ext cx="0" cy="0"/>
          <a:chOff x="0" y="0"/>
          <a:chExt cx="0" cy="0"/>
        </a:xfrm>
      </p:grpSpPr>
      <p:sp>
        <p:nvSpPr>
          <p:cNvPr id="9" name="PpHolder1"/>
          <p:cNvSpPr>
            <a:spLocks noGrp="1"/>
          </p:cNvSpPr>
          <p:nvPr>
            <p:ph type="pic" sz="quarter" idx="11"/>
          </p:nvPr>
        </p:nvSpPr>
        <p:spPr>
          <a:xfrm>
            <a:off x="6400760" y="2514602"/>
            <a:ext cx="4573589" cy="4343399"/>
          </a:xfrm>
          <a:custGeom>
            <a:avLst/>
            <a:gdLst>
              <a:gd name="connsiteX0" fmla="*/ 0 w 4573589"/>
              <a:gd name="connsiteY0" fmla="*/ 0 h 4343399"/>
              <a:gd name="connsiteX1" fmla="*/ 4573589 w 4573589"/>
              <a:gd name="connsiteY1" fmla="*/ 0 h 4343399"/>
              <a:gd name="connsiteX2" fmla="*/ 4573589 w 4573589"/>
              <a:gd name="connsiteY2" fmla="*/ 4343399 h 4343399"/>
              <a:gd name="connsiteX3" fmla="*/ 0 w 4573589"/>
              <a:gd name="connsiteY3" fmla="*/ 4343399 h 4343399"/>
            </a:gdLst>
            <a:ahLst/>
            <a:cxnLst>
              <a:cxn ang="0">
                <a:pos x="connsiteX0" y="connsiteY0"/>
              </a:cxn>
              <a:cxn ang="0">
                <a:pos x="connsiteX1" y="connsiteY1"/>
              </a:cxn>
              <a:cxn ang="0">
                <a:pos x="connsiteX2" y="connsiteY2"/>
              </a:cxn>
              <a:cxn ang="0">
                <a:pos x="connsiteX3" y="connsiteY3"/>
              </a:cxn>
            </a:cxnLst>
            <a:rect l="l" t="t" r="r" b="b"/>
            <a:pathLst>
              <a:path w="4573589" h="4343399">
                <a:moveTo>
                  <a:pt x="0" y="0"/>
                </a:moveTo>
                <a:lnTo>
                  <a:pt x="4573589" y="0"/>
                </a:lnTo>
                <a:lnTo>
                  <a:pt x="4573589" y="4343399"/>
                </a:lnTo>
                <a:lnTo>
                  <a:pt x="0" y="4343399"/>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7" name="PpHolder7"/>
          <p:cNvSpPr>
            <a:spLocks noGrp="1"/>
          </p:cNvSpPr>
          <p:nvPr>
            <p:ph type="pic" sz="quarter" idx="10"/>
          </p:nvPr>
        </p:nvSpPr>
        <p:spPr>
          <a:xfrm>
            <a:off x="7922109" y="1905000"/>
            <a:ext cx="1530890" cy="1524000"/>
          </a:xfrm>
          <a:custGeom>
            <a:avLst/>
            <a:gdLst>
              <a:gd name="connsiteX0" fmla="*/ 0 w 1530890"/>
              <a:gd name="connsiteY0" fmla="*/ 0 h 1524000"/>
              <a:gd name="connsiteX1" fmla="*/ 1530890 w 1530890"/>
              <a:gd name="connsiteY1" fmla="*/ 0 h 1524000"/>
              <a:gd name="connsiteX2" fmla="*/ 1530890 w 1530890"/>
              <a:gd name="connsiteY2" fmla="*/ 1524000 h 1524000"/>
              <a:gd name="connsiteX3" fmla="*/ 0 w 153089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1530890" h="1524000">
                <a:moveTo>
                  <a:pt x="0" y="0"/>
                </a:moveTo>
                <a:lnTo>
                  <a:pt x="1530890" y="0"/>
                </a:lnTo>
                <a:lnTo>
                  <a:pt x="1530890" y="1524000"/>
                </a:lnTo>
                <a:lnTo>
                  <a:pt x="0" y="1524000"/>
                </a:lnTo>
                <a:close/>
              </a:path>
            </a:pathLst>
          </a:custGeom>
          <a:blipFill dpi="0" rotWithShape="1">
            <a:blip r:embed="rId2"/>
            <a:srcRect/>
            <a:tile tx="0" ty="0" sx="100000" sy="100000" flip="none" algn="tl"/>
          </a:blipFill>
          <a:ln w="7938" cap="flat">
            <a:noFill/>
            <a:prstDash val="solid"/>
            <a:miter lim="800000"/>
            <a:headEnd/>
            <a:tailEnd/>
          </a:ln>
          <a:effectLst>
            <a:outerShdw blurRad="317500" rotWithShape="0">
              <a:scrgbClr r="0" g="0" b="0">
                <a:alpha val="20000"/>
              </a:scrgbClr>
            </a:outerShdw>
          </a:effectLst>
        </p:spPr>
        <p:txBody>
          <a:bodyPr vert="horz" wrap="square" lIns="91440" tIns="45720" rIns="91440" bIns="45720" numCol="1" anchor="ctr" anchorCtr="1" compatLnSpc="1">
            <a:prstTxWarp prst="textNoShape">
              <a:avLst/>
            </a:prstTxWarp>
          </a:bodyPr>
          <a:lstStyle>
            <a:lvl1pPr>
              <a:defRPr lang="en-ID" sz="600">
                <a:solidFill>
                  <a:schemeClr val="tx1">
                    <a:alpha val="0"/>
                  </a:schemeClr>
                </a:solidFill>
              </a:defRPr>
            </a:lvl1pPr>
          </a:lstStyle>
          <a:p>
            <a:pPr lvl="0"/>
            <a:endParaRPr lang="en-ID" noProof="0"/>
          </a:p>
        </p:txBody>
      </p:sp>
      <p:sp>
        <p:nvSpPr>
          <p:cNvPr id="11"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a:t>Click to edit Master title style</a:t>
            </a:r>
            <a:endParaRPr lang="en-ID"/>
          </a:p>
        </p:txBody>
      </p:sp>
    </p:spTree>
    <p:extLst>
      <p:ext uri="{BB962C8B-B14F-4D97-AF65-F5344CB8AC3E}">
        <p14:creationId xmlns:p14="http://schemas.microsoft.com/office/powerpoint/2010/main" val="387396921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lideAdd23">
    <p:spTree>
      <p:nvGrpSpPr>
        <p:cNvPr id="1" name=""/>
        <p:cNvGrpSpPr/>
        <p:nvPr/>
      </p:nvGrpSpPr>
      <p:grpSpPr>
        <a:xfrm>
          <a:off x="0" y="0"/>
          <a:ext cx="0" cy="0"/>
          <a:chOff x="0" y="0"/>
          <a:chExt cx="0" cy="0"/>
        </a:xfrm>
      </p:grpSpPr>
      <p:sp>
        <p:nvSpPr>
          <p:cNvPr id="5" name="PpHolder1"/>
          <p:cNvSpPr>
            <a:spLocks noGrp="1"/>
          </p:cNvSpPr>
          <p:nvPr>
            <p:ph type="pic" sz="quarter" idx="10"/>
          </p:nvPr>
        </p:nvSpPr>
        <p:spPr>
          <a:xfrm>
            <a:off x="7620002" y="1600200"/>
            <a:ext cx="4571998" cy="5257800"/>
          </a:xfrm>
          <a:custGeom>
            <a:avLst/>
            <a:gdLst>
              <a:gd name="connsiteX0" fmla="*/ 0 w 4571998"/>
              <a:gd name="connsiteY0" fmla="*/ 0 h 5257800"/>
              <a:gd name="connsiteX1" fmla="*/ 4571998 w 4571998"/>
              <a:gd name="connsiteY1" fmla="*/ 0 h 5257800"/>
              <a:gd name="connsiteX2" fmla="*/ 4571998 w 4571998"/>
              <a:gd name="connsiteY2" fmla="*/ 5257800 h 5257800"/>
              <a:gd name="connsiteX3" fmla="*/ 0 w 4571998"/>
              <a:gd name="connsiteY3" fmla="*/ 5257800 h 5257800"/>
            </a:gdLst>
            <a:ahLst/>
            <a:cxnLst>
              <a:cxn ang="0">
                <a:pos x="connsiteX0" y="connsiteY0"/>
              </a:cxn>
              <a:cxn ang="0">
                <a:pos x="connsiteX1" y="connsiteY1"/>
              </a:cxn>
              <a:cxn ang="0">
                <a:pos x="connsiteX2" y="connsiteY2"/>
              </a:cxn>
              <a:cxn ang="0">
                <a:pos x="connsiteX3" y="connsiteY3"/>
              </a:cxn>
            </a:cxnLst>
            <a:rect l="l" t="t" r="r" b="b"/>
            <a:pathLst>
              <a:path w="4571998" h="5257800">
                <a:moveTo>
                  <a:pt x="0" y="0"/>
                </a:moveTo>
                <a:lnTo>
                  <a:pt x="4571998" y="0"/>
                </a:lnTo>
                <a:lnTo>
                  <a:pt x="4571998" y="5257800"/>
                </a:lnTo>
                <a:lnTo>
                  <a:pt x="0" y="5257800"/>
                </a:ln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6"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a:t>Click to edit Master title style</a:t>
            </a:r>
            <a:endParaRPr lang="en-ID"/>
          </a:p>
        </p:txBody>
      </p:sp>
    </p:spTree>
    <p:extLst>
      <p:ext uri="{BB962C8B-B14F-4D97-AF65-F5344CB8AC3E}">
        <p14:creationId xmlns:p14="http://schemas.microsoft.com/office/powerpoint/2010/main" val="2813304504"/>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lideAdd26">
    <p:spTree>
      <p:nvGrpSpPr>
        <p:cNvPr id="1" name=""/>
        <p:cNvGrpSpPr/>
        <p:nvPr/>
      </p:nvGrpSpPr>
      <p:grpSpPr>
        <a:xfrm>
          <a:off x="0" y="0"/>
          <a:ext cx="0" cy="0"/>
          <a:chOff x="0" y="0"/>
          <a:chExt cx="0" cy="0"/>
        </a:xfrm>
      </p:grpSpPr>
      <p:sp>
        <p:nvSpPr>
          <p:cNvPr id="15" name="PpHolder23"/>
          <p:cNvSpPr>
            <a:spLocks noGrp="1"/>
          </p:cNvSpPr>
          <p:nvPr>
            <p:ph type="pic" sz="quarter" idx="13"/>
          </p:nvPr>
        </p:nvSpPr>
        <p:spPr>
          <a:xfrm>
            <a:off x="618562" y="2230426"/>
            <a:ext cx="1810513" cy="1810511"/>
          </a:xfrm>
          <a:custGeom>
            <a:avLst/>
            <a:gdLst>
              <a:gd name="connsiteX0" fmla="*/ 905257 w 1810513"/>
              <a:gd name="connsiteY0" fmla="*/ 0 h 1810511"/>
              <a:gd name="connsiteX1" fmla="*/ 1810513 w 1810513"/>
              <a:gd name="connsiteY1" fmla="*/ 905255 h 1810511"/>
              <a:gd name="connsiteX2" fmla="*/ 905257 w 1810513"/>
              <a:gd name="connsiteY2" fmla="*/ 1810511 h 1810511"/>
              <a:gd name="connsiteX3" fmla="*/ 0 w 1810513"/>
              <a:gd name="connsiteY3" fmla="*/ 905255 h 1810511"/>
              <a:gd name="connsiteX4" fmla="*/ 905257 w 1810513"/>
              <a:gd name="connsiteY4" fmla="*/ 0 h 1810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513" h="1810511">
                <a:moveTo>
                  <a:pt x="905257" y="0"/>
                </a:moveTo>
                <a:cubicBezTo>
                  <a:pt x="1405216" y="0"/>
                  <a:pt x="1810513" y="405296"/>
                  <a:pt x="1810513" y="905255"/>
                </a:cubicBezTo>
                <a:cubicBezTo>
                  <a:pt x="1810513" y="1405214"/>
                  <a:pt x="1405216" y="1810511"/>
                  <a:pt x="905257" y="1810511"/>
                </a:cubicBezTo>
                <a:cubicBezTo>
                  <a:pt x="405297" y="1810511"/>
                  <a:pt x="0" y="1405214"/>
                  <a:pt x="0" y="905255"/>
                </a:cubicBezTo>
                <a:cubicBezTo>
                  <a:pt x="0" y="405296"/>
                  <a:pt x="405297" y="0"/>
                  <a:pt x="905257" y="0"/>
                </a:cubicBez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13" name="PpHolder24"/>
          <p:cNvSpPr>
            <a:spLocks noGrp="1"/>
          </p:cNvSpPr>
          <p:nvPr>
            <p:ph type="pic" sz="quarter" idx="12"/>
          </p:nvPr>
        </p:nvSpPr>
        <p:spPr>
          <a:xfrm>
            <a:off x="3666561" y="2230426"/>
            <a:ext cx="1810513" cy="1810511"/>
          </a:xfrm>
          <a:custGeom>
            <a:avLst/>
            <a:gdLst>
              <a:gd name="connsiteX0" fmla="*/ 905257 w 1810513"/>
              <a:gd name="connsiteY0" fmla="*/ 0 h 1810511"/>
              <a:gd name="connsiteX1" fmla="*/ 1810513 w 1810513"/>
              <a:gd name="connsiteY1" fmla="*/ 905255 h 1810511"/>
              <a:gd name="connsiteX2" fmla="*/ 905257 w 1810513"/>
              <a:gd name="connsiteY2" fmla="*/ 1810511 h 1810511"/>
              <a:gd name="connsiteX3" fmla="*/ 0 w 1810513"/>
              <a:gd name="connsiteY3" fmla="*/ 905255 h 1810511"/>
              <a:gd name="connsiteX4" fmla="*/ 905257 w 1810513"/>
              <a:gd name="connsiteY4" fmla="*/ 0 h 1810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513" h="1810511">
                <a:moveTo>
                  <a:pt x="905257" y="0"/>
                </a:moveTo>
                <a:cubicBezTo>
                  <a:pt x="1405216" y="0"/>
                  <a:pt x="1810513" y="405296"/>
                  <a:pt x="1810513" y="905255"/>
                </a:cubicBezTo>
                <a:cubicBezTo>
                  <a:pt x="1810513" y="1405214"/>
                  <a:pt x="1405216" y="1810511"/>
                  <a:pt x="905257" y="1810511"/>
                </a:cubicBezTo>
                <a:cubicBezTo>
                  <a:pt x="405298" y="1810511"/>
                  <a:pt x="0" y="1405214"/>
                  <a:pt x="0" y="905255"/>
                </a:cubicBezTo>
                <a:cubicBezTo>
                  <a:pt x="0" y="405296"/>
                  <a:pt x="405298" y="0"/>
                  <a:pt x="905257" y="0"/>
                </a:cubicBez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11" name="PpHolder25"/>
          <p:cNvSpPr>
            <a:spLocks noGrp="1"/>
          </p:cNvSpPr>
          <p:nvPr>
            <p:ph type="pic" sz="quarter" idx="11"/>
          </p:nvPr>
        </p:nvSpPr>
        <p:spPr>
          <a:xfrm>
            <a:off x="6714927" y="2230426"/>
            <a:ext cx="1810512" cy="1810511"/>
          </a:xfrm>
          <a:custGeom>
            <a:avLst/>
            <a:gdLst>
              <a:gd name="connsiteX0" fmla="*/ 905256 w 1810512"/>
              <a:gd name="connsiteY0" fmla="*/ 0 h 1810511"/>
              <a:gd name="connsiteX1" fmla="*/ 1810512 w 1810512"/>
              <a:gd name="connsiteY1" fmla="*/ 905255 h 1810511"/>
              <a:gd name="connsiteX2" fmla="*/ 905256 w 1810512"/>
              <a:gd name="connsiteY2" fmla="*/ 1810511 h 1810511"/>
              <a:gd name="connsiteX3" fmla="*/ 0 w 1810512"/>
              <a:gd name="connsiteY3" fmla="*/ 905255 h 1810511"/>
              <a:gd name="connsiteX4" fmla="*/ 905256 w 1810512"/>
              <a:gd name="connsiteY4" fmla="*/ 0 h 1810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512" h="1810511">
                <a:moveTo>
                  <a:pt x="905256" y="0"/>
                </a:moveTo>
                <a:cubicBezTo>
                  <a:pt x="1405215" y="0"/>
                  <a:pt x="1810512" y="405296"/>
                  <a:pt x="1810512" y="905255"/>
                </a:cubicBezTo>
                <a:cubicBezTo>
                  <a:pt x="1810512" y="1405214"/>
                  <a:pt x="1405215" y="1810511"/>
                  <a:pt x="905256" y="1810511"/>
                </a:cubicBezTo>
                <a:cubicBezTo>
                  <a:pt x="405297" y="1810511"/>
                  <a:pt x="0" y="1405214"/>
                  <a:pt x="0" y="905255"/>
                </a:cubicBezTo>
                <a:cubicBezTo>
                  <a:pt x="0" y="405296"/>
                  <a:pt x="405297" y="0"/>
                  <a:pt x="905256" y="0"/>
                </a:cubicBez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9" name="PpHolder26"/>
          <p:cNvSpPr>
            <a:spLocks noGrp="1"/>
          </p:cNvSpPr>
          <p:nvPr>
            <p:ph type="pic" sz="quarter" idx="10"/>
          </p:nvPr>
        </p:nvSpPr>
        <p:spPr>
          <a:xfrm>
            <a:off x="9762744" y="2230426"/>
            <a:ext cx="1810512" cy="1810511"/>
          </a:xfrm>
          <a:custGeom>
            <a:avLst/>
            <a:gdLst>
              <a:gd name="connsiteX0" fmla="*/ 905256 w 1810512"/>
              <a:gd name="connsiteY0" fmla="*/ 0 h 1810511"/>
              <a:gd name="connsiteX1" fmla="*/ 1810512 w 1810512"/>
              <a:gd name="connsiteY1" fmla="*/ 905255 h 1810511"/>
              <a:gd name="connsiteX2" fmla="*/ 905256 w 1810512"/>
              <a:gd name="connsiteY2" fmla="*/ 1810511 h 1810511"/>
              <a:gd name="connsiteX3" fmla="*/ 0 w 1810512"/>
              <a:gd name="connsiteY3" fmla="*/ 905255 h 1810511"/>
              <a:gd name="connsiteX4" fmla="*/ 905256 w 1810512"/>
              <a:gd name="connsiteY4" fmla="*/ 0 h 1810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512" h="1810511">
                <a:moveTo>
                  <a:pt x="905256" y="0"/>
                </a:moveTo>
                <a:cubicBezTo>
                  <a:pt x="1405215" y="0"/>
                  <a:pt x="1810512" y="405296"/>
                  <a:pt x="1810512" y="905255"/>
                </a:cubicBezTo>
                <a:cubicBezTo>
                  <a:pt x="1810512" y="1405214"/>
                  <a:pt x="1405215" y="1810511"/>
                  <a:pt x="905256" y="1810511"/>
                </a:cubicBezTo>
                <a:cubicBezTo>
                  <a:pt x="405297" y="1810511"/>
                  <a:pt x="0" y="1405214"/>
                  <a:pt x="0" y="905255"/>
                </a:cubicBezTo>
                <a:cubicBezTo>
                  <a:pt x="0" y="405296"/>
                  <a:pt x="405297" y="0"/>
                  <a:pt x="905256" y="0"/>
                </a:cubicBez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17"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a:t>Click to edit Master title style</a:t>
            </a:r>
            <a:endParaRPr lang="en-ID"/>
          </a:p>
        </p:txBody>
      </p:sp>
    </p:spTree>
    <p:extLst>
      <p:ext uri="{BB962C8B-B14F-4D97-AF65-F5344CB8AC3E}">
        <p14:creationId xmlns:p14="http://schemas.microsoft.com/office/powerpoint/2010/main" val="17500821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lideAdd1">
    <p:spTree>
      <p:nvGrpSpPr>
        <p:cNvPr id="1" name=""/>
        <p:cNvGrpSpPr/>
        <p:nvPr/>
      </p:nvGrpSpPr>
      <p:grpSpPr>
        <a:xfrm>
          <a:off x="0" y="0"/>
          <a:ext cx="0" cy="0"/>
          <a:chOff x="0" y="0"/>
          <a:chExt cx="0" cy="0"/>
        </a:xfrm>
      </p:grpSpPr>
      <p:sp>
        <p:nvSpPr>
          <p:cNvPr id="5" name="PpHolder1"/>
          <p:cNvSpPr>
            <a:spLocks noGrp="1"/>
          </p:cNvSpPr>
          <p:nvPr>
            <p:ph type="pic" sz="quarter" idx="10"/>
          </p:nvPr>
        </p:nvSpPr>
        <p:spPr>
          <a:xfrm>
            <a:off x="0" y="1"/>
            <a:ext cx="12192004" cy="6858003"/>
          </a:xfrm>
          <a:custGeom>
            <a:avLst/>
            <a:gdLst>
              <a:gd name="connsiteX0" fmla="*/ 0 w 12192004"/>
              <a:gd name="connsiteY0" fmla="*/ 0 h 6858003"/>
              <a:gd name="connsiteX1" fmla="*/ 12192004 w 12192004"/>
              <a:gd name="connsiteY1" fmla="*/ 0 h 6858003"/>
              <a:gd name="connsiteX2" fmla="*/ 12192004 w 12192004"/>
              <a:gd name="connsiteY2" fmla="*/ 6858003 h 6858003"/>
              <a:gd name="connsiteX3" fmla="*/ 0 w 12192004"/>
              <a:gd name="connsiteY3" fmla="*/ 6858003 h 6858003"/>
            </a:gdLst>
            <a:ahLst/>
            <a:cxnLst>
              <a:cxn ang="0">
                <a:pos x="connsiteX0" y="connsiteY0"/>
              </a:cxn>
              <a:cxn ang="0">
                <a:pos x="connsiteX1" y="connsiteY1"/>
              </a:cxn>
              <a:cxn ang="0">
                <a:pos x="connsiteX2" y="connsiteY2"/>
              </a:cxn>
              <a:cxn ang="0">
                <a:pos x="connsiteX3" y="connsiteY3"/>
              </a:cxn>
            </a:cxnLst>
            <a:rect l="l" t="t" r="r" b="b"/>
            <a:pathLst>
              <a:path w="12192004" h="6858003">
                <a:moveTo>
                  <a:pt x="0" y="0"/>
                </a:moveTo>
                <a:lnTo>
                  <a:pt x="12192004" y="0"/>
                </a:lnTo>
                <a:lnTo>
                  <a:pt x="12192004" y="6858003"/>
                </a:lnTo>
                <a:lnTo>
                  <a:pt x="0" y="6858003"/>
                </a:ln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8" name="PpHolder7"/>
          <p:cNvSpPr>
            <a:spLocks noGrp="1"/>
          </p:cNvSpPr>
          <p:nvPr>
            <p:ph type="pic" sz="quarter" idx="11"/>
          </p:nvPr>
        </p:nvSpPr>
        <p:spPr>
          <a:xfrm>
            <a:off x="6698044" y="1595495"/>
            <a:ext cx="3666744" cy="3666744"/>
          </a:xfrm>
          <a:custGeom>
            <a:avLst/>
            <a:gdLst>
              <a:gd name="connsiteX0" fmla="*/ 2282987 w 4565974"/>
              <a:gd name="connsiteY0" fmla="*/ 0 h 4562856"/>
              <a:gd name="connsiteX1" fmla="*/ 4565974 w 4565974"/>
              <a:gd name="connsiteY1" fmla="*/ 2281428 h 4562856"/>
              <a:gd name="connsiteX2" fmla="*/ 2282987 w 4565974"/>
              <a:gd name="connsiteY2" fmla="*/ 4562856 h 4562856"/>
              <a:gd name="connsiteX3" fmla="*/ 0 w 4565974"/>
              <a:gd name="connsiteY3" fmla="*/ 2281428 h 4562856"/>
              <a:gd name="connsiteX4" fmla="*/ 2282987 w 4565974"/>
              <a:gd name="connsiteY4" fmla="*/ 0 h 456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5974" h="4562856">
                <a:moveTo>
                  <a:pt x="2282987" y="0"/>
                </a:moveTo>
                <a:cubicBezTo>
                  <a:pt x="3543846" y="0"/>
                  <a:pt x="4565974" y="1021430"/>
                  <a:pt x="4565974" y="2281428"/>
                </a:cubicBezTo>
                <a:cubicBezTo>
                  <a:pt x="4565974" y="3541426"/>
                  <a:pt x="3543846" y="4562856"/>
                  <a:pt x="2282987" y="4562856"/>
                </a:cubicBezTo>
                <a:cubicBezTo>
                  <a:pt x="1022128" y="4562856"/>
                  <a:pt x="0" y="3541426"/>
                  <a:pt x="0" y="2281428"/>
                </a:cubicBezTo>
                <a:cubicBezTo>
                  <a:pt x="0" y="1021430"/>
                  <a:pt x="1022128" y="0"/>
                  <a:pt x="2282987" y="0"/>
                </a:cubicBezTo>
                <a:close/>
              </a:path>
            </a:pathLst>
          </a:custGeom>
          <a:blipFill dpi="0" rotWithShape="1">
            <a:blip r:embed="rId2"/>
            <a:srcRect/>
            <a:tile tx="0" ty="0" sx="100000" sy="100000" flip="none" algn="tl"/>
          </a:blip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Tree>
    <p:extLst>
      <p:ext uri="{BB962C8B-B14F-4D97-AF65-F5344CB8AC3E}">
        <p14:creationId xmlns:p14="http://schemas.microsoft.com/office/powerpoint/2010/main" val="2737884967"/>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lideAdd27">
    <p:spTree>
      <p:nvGrpSpPr>
        <p:cNvPr id="1" name=""/>
        <p:cNvGrpSpPr/>
        <p:nvPr/>
      </p:nvGrpSpPr>
      <p:grpSpPr>
        <a:xfrm>
          <a:off x="0" y="0"/>
          <a:ext cx="0" cy="0"/>
          <a:chOff x="0" y="0"/>
          <a:chExt cx="0" cy="0"/>
        </a:xfrm>
      </p:grpSpPr>
      <p:sp>
        <p:nvSpPr>
          <p:cNvPr id="12" name="PpHolder14"/>
          <p:cNvSpPr>
            <a:spLocks noGrp="1"/>
          </p:cNvSpPr>
          <p:nvPr>
            <p:ph type="pic" sz="quarter" idx="12"/>
          </p:nvPr>
        </p:nvSpPr>
        <p:spPr>
          <a:xfrm>
            <a:off x="1834568" y="1606472"/>
            <a:ext cx="2441449" cy="3035808"/>
          </a:xfrm>
          <a:custGeom>
            <a:avLst/>
            <a:gdLst>
              <a:gd name="connsiteX0" fmla="*/ 1220724 w 2441449"/>
              <a:gd name="connsiteY0" fmla="*/ 0 h 3035808"/>
              <a:gd name="connsiteX1" fmla="*/ 2441449 w 2441449"/>
              <a:gd name="connsiteY1" fmla="*/ 1220724 h 3035808"/>
              <a:gd name="connsiteX2" fmla="*/ 2441449 w 2441449"/>
              <a:gd name="connsiteY2" fmla="*/ 1815084 h 3035808"/>
              <a:gd name="connsiteX3" fmla="*/ 1220724 w 2441449"/>
              <a:gd name="connsiteY3" fmla="*/ 3035808 h 3035808"/>
              <a:gd name="connsiteX4" fmla="*/ 0 w 2441449"/>
              <a:gd name="connsiteY4" fmla="*/ 1815084 h 3035808"/>
              <a:gd name="connsiteX5" fmla="*/ 0 w 2441449"/>
              <a:gd name="connsiteY5" fmla="*/ 1220724 h 3035808"/>
              <a:gd name="connsiteX6" fmla="*/ 1220724 w 2441449"/>
              <a:gd name="connsiteY6" fmla="*/ 0 h 30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1449" h="3035808">
                <a:moveTo>
                  <a:pt x="1220724" y="0"/>
                </a:moveTo>
                <a:cubicBezTo>
                  <a:pt x="1894911" y="0"/>
                  <a:pt x="2441449" y="546538"/>
                  <a:pt x="2441449" y="1220724"/>
                </a:cubicBezTo>
                <a:lnTo>
                  <a:pt x="2441449" y="1815084"/>
                </a:lnTo>
                <a:cubicBezTo>
                  <a:pt x="2441449" y="2489271"/>
                  <a:pt x="1894911" y="3035808"/>
                  <a:pt x="1220724" y="3035808"/>
                </a:cubicBezTo>
                <a:cubicBezTo>
                  <a:pt x="546537" y="3035808"/>
                  <a:pt x="0" y="2489271"/>
                  <a:pt x="0" y="1815084"/>
                </a:cubicBezTo>
                <a:lnTo>
                  <a:pt x="0" y="1220724"/>
                </a:lnTo>
                <a:cubicBezTo>
                  <a:pt x="0" y="546538"/>
                  <a:pt x="546537" y="0"/>
                  <a:pt x="1220724" y="0"/>
                </a:cubicBez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10" name="PpHolder15"/>
          <p:cNvSpPr>
            <a:spLocks noGrp="1"/>
          </p:cNvSpPr>
          <p:nvPr>
            <p:ph type="pic" sz="quarter" idx="11"/>
          </p:nvPr>
        </p:nvSpPr>
        <p:spPr>
          <a:xfrm>
            <a:off x="4875276" y="1602109"/>
            <a:ext cx="2441448" cy="3035808"/>
          </a:xfrm>
          <a:custGeom>
            <a:avLst/>
            <a:gdLst>
              <a:gd name="connsiteX0" fmla="*/ 1220724 w 2441448"/>
              <a:gd name="connsiteY0" fmla="*/ 0 h 3035808"/>
              <a:gd name="connsiteX1" fmla="*/ 2441448 w 2441448"/>
              <a:gd name="connsiteY1" fmla="*/ 1220725 h 3035808"/>
              <a:gd name="connsiteX2" fmla="*/ 2441448 w 2441448"/>
              <a:gd name="connsiteY2" fmla="*/ 1815084 h 3035808"/>
              <a:gd name="connsiteX3" fmla="*/ 1220724 w 2441448"/>
              <a:gd name="connsiteY3" fmla="*/ 3035808 h 3035808"/>
              <a:gd name="connsiteX4" fmla="*/ 0 w 2441448"/>
              <a:gd name="connsiteY4" fmla="*/ 1815084 h 3035808"/>
              <a:gd name="connsiteX5" fmla="*/ 0 w 2441448"/>
              <a:gd name="connsiteY5" fmla="*/ 1220725 h 3035808"/>
              <a:gd name="connsiteX6" fmla="*/ 1220724 w 2441448"/>
              <a:gd name="connsiteY6" fmla="*/ 0 h 30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1448" h="3035808">
                <a:moveTo>
                  <a:pt x="1220724" y="0"/>
                </a:moveTo>
                <a:cubicBezTo>
                  <a:pt x="1894911" y="0"/>
                  <a:pt x="2441448" y="546537"/>
                  <a:pt x="2441448" y="1220725"/>
                </a:cubicBezTo>
                <a:lnTo>
                  <a:pt x="2441448" y="1815084"/>
                </a:lnTo>
                <a:cubicBezTo>
                  <a:pt x="2441448" y="2489271"/>
                  <a:pt x="1894911" y="3035808"/>
                  <a:pt x="1220724" y="3035808"/>
                </a:cubicBezTo>
                <a:cubicBezTo>
                  <a:pt x="546538" y="3035808"/>
                  <a:pt x="0" y="2489271"/>
                  <a:pt x="0" y="1815084"/>
                </a:cubicBezTo>
                <a:lnTo>
                  <a:pt x="0" y="1220725"/>
                </a:lnTo>
                <a:cubicBezTo>
                  <a:pt x="0" y="546537"/>
                  <a:pt x="546538" y="0"/>
                  <a:pt x="1220724" y="0"/>
                </a:cubicBez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8" name="PpHolder16"/>
          <p:cNvSpPr>
            <a:spLocks noGrp="1"/>
          </p:cNvSpPr>
          <p:nvPr>
            <p:ph type="pic" sz="quarter" idx="10"/>
          </p:nvPr>
        </p:nvSpPr>
        <p:spPr>
          <a:xfrm>
            <a:off x="7938038" y="1602109"/>
            <a:ext cx="2441448" cy="3035808"/>
          </a:xfrm>
          <a:custGeom>
            <a:avLst/>
            <a:gdLst>
              <a:gd name="connsiteX0" fmla="*/ 1220724 w 2441448"/>
              <a:gd name="connsiteY0" fmla="*/ 0 h 3035808"/>
              <a:gd name="connsiteX1" fmla="*/ 2441448 w 2441448"/>
              <a:gd name="connsiteY1" fmla="*/ 1220725 h 3035808"/>
              <a:gd name="connsiteX2" fmla="*/ 2441448 w 2441448"/>
              <a:gd name="connsiteY2" fmla="*/ 1815084 h 3035808"/>
              <a:gd name="connsiteX3" fmla="*/ 1220724 w 2441448"/>
              <a:gd name="connsiteY3" fmla="*/ 3035808 h 3035808"/>
              <a:gd name="connsiteX4" fmla="*/ 0 w 2441448"/>
              <a:gd name="connsiteY4" fmla="*/ 1815084 h 3035808"/>
              <a:gd name="connsiteX5" fmla="*/ 0 w 2441448"/>
              <a:gd name="connsiteY5" fmla="*/ 1220725 h 3035808"/>
              <a:gd name="connsiteX6" fmla="*/ 1220724 w 2441448"/>
              <a:gd name="connsiteY6" fmla="*/ 0 h 30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1448" h="3035808">
                <a:moveTo>
                  <a:pt x="1220724" y="0"/>
                </a:moveTo>
                <a:cubicBezTo>
                  <a:pt x="1894911" y="0"/>
                  <a:pt x="2441448" y="546537"/>
                  <a:pt x="2441448" y="1220725"/>
                </a:cubicBezTo>
                <a:lnTo>
                  <a:pt x="2441448" y="1815084"/>
                </a:lnTo>
                <a:cubicBezTo>
                  <a:pt x="2441448" y="2489271"/>
                  <a:pt x="1894911" y="3035808"/>
                  <a:pt x="1220724" y="3035808"/>
                </a:cubicBezTo>
                <a:cubicBezTo>
                  <a:pt x="546537" y="3035808"/>
                  <a:pt x="0" y="2489271"/>
                  <a:pt x="0" y="1815084"/>
                </a:cubicBezTo>
                <a:lnTo>
                  <a:pt x="0" y="1220725"/>
                </a:lnTo>
                <a:cubicBezTo>
                  <a:pt x="0" y="546537"/>
                  <a:pt x="546537" y="0"/>
                  <a:pt x="1220724" y="0"/>
                </a:cubicBez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14"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a:t>Click to edit Master title style</a:t>
            </a:r>
            <a:endParaRPr lang="en-ID"/>
          </a:p>
        </p:txBody>
      </p:sp>
    </p:spTree>
    <p:extLst>
      <p:ext uri="{BB962C8B-B14F-4D97-AF65-F5344CB8AC3E}">
        <p14:creationId xmlns:p14="http://schemas.microsoft.com/office/powerpoint/2010/main" val="872280275"/>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Add28">
    <p:spTree>
      <p:nvGrpSpPr>
        <p:cNvPr id="1" name=""/>
        <p:cNvGrpSpPr/>
        <p:nvPr/>
      </p:nvGrpSpPr>
      <p:grpSpPr>
        <a:xfrm>
          <a:off x="0" y="0"/>
          <a:ext cx="0" cy="0"/>
          <a:chOff x="0" y="0"/>
          <a:chExt cx="0" cy="0"/>
        </a:xfrm>
      </p:grpSpPr>
      <p:sp>
        <p:nvSpPr>
          <p:cNvPr id="9" name="PpHolder17"/>
          <p:cNvSpPr>
            <a:spLocks noGrp="1"/>
          </p:cNvSpPr>
          <p:nvPr>
            <p:ph type="pic" sz="quarter" idx="11"/>
          </p:nvPr>
        </p:nvSpPr>
        <p:spPr>
          <a:xfrm>
            <a:off x="5791204" y="683913"/>
            <a:ext cx="2437312" cy="2746977"/>
          </a:xfrm>
          <a:custGeom>
            <a:avLst/>
            <a:gdLst>
              <a:gd name="connsiteX0" fmla="*/ 0 w 2437312"/>
              <a:gd name="connsiteY0" fmla="*/ 0 h 2746977"/>
              <a:gd name="connsiteX1" fmla="*/ 2437312 w 2437312"/>
              <a:gd name="connsiteY1" fmla="*/ 0 h 2746977"/>
              <a:gd name="connsiteX2" fmla="*/ 2437312 w 2437312"/>
              <a:gd name="connsiteY2" fmla="*/ 2746977 h 2746977"/>
              <a:gd name="connsiteX3" fmla="*/ 0 w 2437312"/>
              <a:gd name="connsiteY3" fmla="*/ 2746977 h 2746977"/>
            </a:gdLst>
            <a:ahLst/>
            <a:cxnLst>
              <a:cxn ang="0">
                <a:pos x="connsiteX0" y="connsiteY0"/>
              </a:cxn>
              <a:cxn ang="0">
                <a:pos x="connsiteX1" y="connsiteY1"/>
              </a:cxn>
              <a:cxn ang="0">
                <a:pos x="connsiteX2" y="connsiteY2"/>
              </a:cxn>
              <a:cxn ang="0">
                <a:pos x="connsiteX3" y="connsiteY3"/>
              </a:cxn>
            </a:cxnLst>
            <a:rect l="l" t="t" r="r" b="b"/>
            <a:pathLst>
              <a:path w="2437312" h="2746977">
                <a:moveTo>
                  <a:pt x="0" y="0"/>
                </a:moveTo>
                <a:lnTo>
                  <a:pt x="2437312" y="0"/>
                </a:lnTo>
                <a:lnTo>
                  <a:pt x="2437312" y="2746977"/>
                </a:lnTo>
                <a:lnTo>
                  <a:pt x="0" y="2746977"/>
                </a:ln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7" name="PpHolder18"/>
          <p:cNvSpPr>
            <a:spLocks noGrp="1"/>
          </p:cNvSpPr>
          <p:nvPr>
            <p:ph type="pic" sz="quarter" idx="10"/>
          </p:nvPr>
        </p:nvSpPr>
        <p:spPr>
          <a:xfrm>
            <a:off x="8223507" y="3411904"/>
            <a:ext cx="2437313" cy="2746977"/>
          </a:xfrm>
          <a:custGeom>
            <a:avLst/>
            <a:gdLst>
              <a:gd name="connsiteX0" fmla="*/ 0 w 2437313"/>
              <a:gd name="connsiteY0" fmla="*/ 0 h 2746977"/>
              <a:gd name="connsiteX1" fmla="*/ 2437313 w 2437313"/>
              <a:gd name="connsiteY1" fmla="*/ 0 h 2746977"/>
              <a:gd name="connsiteX2" fmla="*/ 2437313 w 2437313"/>
              <a:gd name="connsiteY2" fmla="*/ 2746977 h 2746977"/>
              <a:gd name="connsiteX3" fmla="*/ 0 w 2437313"/>
              <a:gd name="connsiteY3" fmla="*/ 2746977 h 2746977"/>
            </a:gdLst>
            <a:ahLst/>
            <a:cxnLst>
              <a:cxn ang="0">
                <a:pos x="connsiteX0" y="connsiteY0"/>
              </a:cxn>
              <a:cxn ang="0">
                <a:pos x="connsiteX1" y="connsiteY1"/>
              </a:cxn>
              <a:cxn ang="0">
                <a:pos x="connsiteX2" y="connsiteY2"/>
              </a:cxn>
              <a:cxn ang="0">
                <a:pos x="connsiteX3" y="connsiteY3"/>
              </a:cxn>
            </a:cxnLst>
            <a:rect l="l" t="t" r="r" b="b"/>
            <a:pathLst>
              <a:path w="2437313" h="2746977">
                <a:moveTo>
                  <a:pt x="0" y="0"/>
                </a:moveTo>
                <a:lnTo>
                  <a:pt x="2437313" y="0"/>
                </a:lnTo>
                <a:lnTo>
                  <a:pt x="2437313" y="2746977"/>
                </a:lnTo>
                <a:lnTo>
                  <a:pt x="0" y="2746977"/>
                </a:ln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13" name="Title 1"/>
          <p:cNvSpPr>
            <a:spLocks noGrp="1"/>
          </p:cNvSpPr>
          <p:nvPr>
            <p:ph type="title"/>
          </p:nvPr>
        </p:nvSpPr>
        <p:spPr>
          <a:xfrm>
            <a:off x="1327156" y="1260860"/>
            <a:ext cx="3093924" cy="1755648"/>
          </a:xfrm>
          <a:prstGeom prst="rect">
            <a:avLst/>
          </a:prstGeom>
        </p:spPr>
        <p:txBody>
          <a:bodyPr anchor="ctr"/>
          <a:lstStyle>
            <a:lvl1pPr algn="l">
              <a:defRPr sz="3600" b="1">
                <a:solidFill>
                  <a:schemeClr val="tx1"/>
                </a:solidFill>
              </a:defRPr>
            </a:lvl1pPr>
          </a:lstStyle>
          <a:p>
            <a:r>
              <a:rPr lang="en-US"/>
              <a:t>Click to edit Master title style</a:t>
            </a:r>
            <a:endParaRPr lang="en-ID" dirty="0"/>
          </a:p>
        </p:txBody>
      </p:sp>
    </p:spTree>
    <p:extLst>
      <p:ext uri="{BB962C8B-B14F-4D97-AF65-F5344CB8AC3E}">
        <p14:creationId xmlns:p14="http://schemas.microsoft.com/office/powerpoint/2010/main" val="3298991442"/>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lideAdd29">
    <p:spTree>
      <p:nvGrpSpPr>
        <p:cNvPr id="1" name=""/>
        <p:cNvGrpSpPr/>
        <p:nvPr/>
      </p:nvGrpSpPr>
      <p:grpSpPr>
        <a:xfrm>
          <a:off x="0" y="0"/>
          <a:ext cx="0" cy="0"/>
          <a:chOff x="0" y="0"/>
          <a:chExt cx="0" cy="0"/>
        </a:xfrm>
      </p:grpSpPr>
      <p:sp>
        <p:nvSpPr>
          <p:cNvPr id="9" name="PpHolder1"/>
          <p:cNvSpPr>
            <a:spLocks noGrp="1"/>
          </p:cNvSpPr>
          <p:nvPr>
            <p:ph type="pic" sz="quarter" idx="11"/>
          </p:nvPr>
        </p:nvSpPr>
        <p:spPr>
          <a:xfrm>
            <a:off x="0" y="4648201"/>
            <a:ext cx="12192004" cy="2209801"/>
          </a:xfrm>
          <a:custGeom>
            <a:avLst/>
            <a:gdLst>
              <a:gd name="connsiteX0" fmla="*/ 0 w 12192004"/>
              <a:gd name="connsiteY0" fmla="*/ 0 h 2209801"/>
              <a:gd name="connsiteX1" fmla="*/ 12192004 w 12192004"/>
              <a:gd name="connsiteY1" fmla="*/ 0 h 2209801"/>
              <a:gd name="connsiteX2" fmla="*/ 12192004 w 12192004"/>
              <a:gd name="connsiteY2" fmla="*/ 2209801 h 2209801"/>
              <a:gd name="connsiteX3" fmla="*/ 0 w 12192004"/>
              <a:gd name="connsiteY3" fmla="*/ 2209801 h 2209801"/>
            </a:gdLst>
            <a:ahLst/>
            <a:cxnLst>
              <a:cxn ang="0">
                <a:pos x="connsiteX0" y="connsiteY0"/>
              </a:cxn>
              <a:cxn ang="0">
                <a:pos x="connsiteX1" y="connsiteY1"/>
              </a:cxn>
              <a:cxn ang="0">
                <a:pos x="connsiteX2" y="connsiteY2"/>
              </a:cxn>
              <a:cxn ang="0">
                <a:pos x="connsiteX3" y="connsiteY3"/>
              </a:cxn>
            </a:cxnLst>
            <a:rect l="l" t="t" r="r" b="b"/>
            <a:pathLst>
              <a:path w="12192004" h="2209801">
                <a:moveTo>
                  <a:pt x="0" y="0"/>
                </a:moveTo>
                <a:lnTo>
                  <a:pt x="12192004" y="0"/>
                </a:lnTo>
                <a:lnTo>
                  <a:pt x="12192004" y="2209801"/>
                </a:lnTo>
                <a:lnTo>
                  <a:pt x="0" y="2209801"/>
                </a:ln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7" name="PpHolder12"/>
          <p:cNvSpPr>
            <a:spLocks noGrp="1"/>
          </p:cNvSpPr>
          <p:nvPr>
            <p:ph type="pic" sz="quarter" idx="10"/>
          </p:nvPr>
        </p:nvSpPr>
        <p:spPr>
          <a:xfrm>
            <a:off x="1217614" y="1600200"/>
            <a:ext cx="5487989" cy="3962402"/>
          </a:xfrm>
          <a:custGeom>
            <a:avLst/>
            <a:gdLst>
              <a:gd name="connsiteX0" fmla="*/ 0 w 5487989"/>
              <a:gd name="connsiteY0" fmla="*/ 0 h 3962402"/>
              <a:gd name="connsiteX1" fmla="*/ 5487989 w 5487989"/>
              <a:gd name="connsiteY1" fmla="*/ 0 h 3962402"/>
              <a:gd name="connsiteX2" fmla="*/ 5487989 w 5487989"/>
              <a:gd name="connsiteY2" fmla="*/ 3962402 h 3962402"/>
              <a:gd name="connsiteX3" fmla="*/ 0 w 5487989"/>
              <a:gd name="connsiteY3" fmla="*/ 3962402 h 3962402"/>
            </a:gdLst>
            <a:ahLst/>
            <a:cxnLst>
              <a:cxn ang="0">
                <a:pos x="connsiteX0" y="connsiteY0"/>
              </a:cxn>
              <a:cxn ang="0">
                <a:pos x="connsiteX1" y="connsiteY1"/>
              </a:cxn>
              <a:cxn ang="0">
                <a:pos x="connsiteX2" y="connsiteY2"/>
              </a:cxn>
              <a:cxn ang="0">
                <a:pos x="connsiteX3" y="connsiteY3"/>
              </a:cxn>
            </a:cxnLst>
            <a:rect l="l" t="t" r="r" b="b"/>
            <a:pathLst>
              <a:path w="5487989" h="3962402">
                <a:moveTo>
                  <a:pt x="0" y="0"/>
                </a:moveTo>
                <a:lnTo>
                  <a:pt x="5487989" y="0"/>
                </a:lnTo>
                <a:lnTo>
                  <a:pt x="5487989" y="3962402"/>
                </a:lnTo>
                <a:lnTo>
                  <a:pt x="0" y="3962402"/>
                </a:lnTo>
                <a:close/>
              </a:path>
            </a:pathLst>
          </a:custGeom>
          <a:blipFill dpi="0" rotWithShape="1">
            <a:blip r:embed="rId2"/>
            <a:srcRect/>
            <a:tile tx="0" ty="0" sx="100000" sy="100000" flip="none" algn="tl"/>
          </a:blipFill>
          <a:ln w="4140" cap="flat">
            <a:noFill/>
            <a:prstDash val="solid"/>
            <a:miter/>
          </a:ln>
          <a:effectLst>
            <a:outerShdw blurRad="317500" rotWithShape="0">
              <a:scrgbClr r="0" g="0" b="0">
                <a:alpha val="20000"/>
              </a:scrgbClr>
            </a:outerShdw>
          </a:effectLst>
        </p:spPr>
        <p:txBody>
          <a:bodyPr rtlCol="0" anchor="ctr" anchorCtr="1"/>
          <a:lstStyle>
            <a:lvl1pPr>
              <a:defRPr lang="en-ID" sz="600">
                <a:solidFill>
                  <a:schemeClr val="tx1">
                    <a:alpha val="0"/>
                  </a:schemeClr>
                </a:solidFill>
              </a:defRPr>
            </a:lvl1pPr>
          </a:lstStyle>
          <a:p>
            <a:pPr lvl="0"/>
            <a:endParaRPr lang="en-ID" noProof="0"/>
          </a:p>
        </p:txBody>
      </p:sp>
      <p:sp>
        <p:nvSpPr>
          <p:cNvPr id="11"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a:t>Click to edit Master title style</a:t>
            </a:r>
            <a:endParaRPr lang="en-ID"/>
          </a:p>
        </p:txBody>
      </p:sp>
    </p:spTree>
    <p:extLst>
      <p:ext uri="{BB962C8B-B14F-4D97-AF65-F5344CB8AC3E}">
        <p14:creationId xmlns:p14="http://schemas.microsoft.com/office/powerpoint/2010/main" val="263206572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lideAdd30">
    <p:spTree>
      <p:nvGrpSpPr>
        <p:cNvPr id="1" name=""/>
        <p:cNvGrpSpPr/>
        <p:nvPr/>
      </p:nvGrpSpPr>
      <p:grpSpPr>
        <a:xfrm>
          <a:off x="0" y="0"/>
          <a:ext cx="0" cy="0"/>
          <a:chOff x="0" y="0"/>
          <a:chExt cx="0" cy="0"/>
        </a:xfrm>
      </p:grpSpPr>
      <p:sp>
        <p:nvSpPr>
          <p:cNvPr id="9" name="PpHolder1"/>
          <p:cNvSpPr>
            <a:spLocks noGrp="1"/>
          </p:cNvSpPr>
          <p:nvPr>
            <p:ph type="pic" sz="quarter" idx="11"/>
          </p:nvPr>
        </p:nvSpPr>
        <p:spPr>
          <a:xfrm>
            <a:off x="0" y="1"/>
            <a:ext cx="12192004" cy="6858003"/>
          </a:xfrm>
          <a:custGeom>
            <a:avLst/>
            <a:gdLst>
              <a:gd name="connsiteX0" fmla="*/ 0 w 12192004"/>
              <a:gd name="connsiteY0" fmla="*/ 0 h 6858003"/>
              <a:gd name="connsiteX1" fmla="*/ 12192004 w 12192004"/>
              <a:gd name="connsiteY1" fmla="*/ 0 h 6858003"/>
              <a:gd name="connsiteX2" fmla="*/ 12192004 w 12192004"/>
              <a:gd name="connsiteY2" fmla="*/ 6858003 h 6858003"/>
              <a:gd name="connsiteX3" fmla="*/ 0 w 12192004"/>
              <a:gd name="connsiteY3" fmla="*/ 6858003 h 6858003"/>
            </a:gdLst>
            <a:ahLst/>
            <a:cxnLst>
              <a:cxn ang="0">
                <a:pos x="connsiteX0" y="connsiteY0"/>
              </a:cxn>
              <a:cxn ang="0">
                <a:pos x="connsiteX1" y="connsiteY1"/>
              </a:cxn>
              <a:cxn ang="0">
                <a:pos x="connsiteX2" y="connsiteY2"/>
              </a:cxn>
              <a:cxn ang="0">
                <a:pos x="connsiteX3" y="connsiteY3"/>
              </a:cxn>
            </a:cxnLst>
            <a:rect l="l" t="t" r="r" b="b"/>
            <a:pathLst>
              <a:path w="12192004" h="6858003">
                <a:moveTo>
                  <a:pt x="0" y="0"/>
                </a:moveTo>
                <a:lnTo>
                  <a:pt x="12192004" y="0"/>
                </a:lnTo>
                <a:lnTo>
                  <a:pt x="12192004" y="6858003"/>
                </a:lnTo>
                <a:lnTo>
                  <a:pt x="0" y="6858003"/>
                </a:ln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7" name="PpHolder9"/>
          <p:cNvSpPr>
            <a:spLocks noGrp="1"/>
          </p:cNvSpPr>
          <p:nvPr>
            <p:ph type="pic" sz="quarter" idx="10"/>
          </p:nvPr>
        </p:nvSpPr>
        <p:spPr>
          <a:xfrm>
            <a:off x="8839200" y="1147572"/>
            <a:ext cx="3352800" cy="4562856"/>
          </a:xfrm>
          <a:custGeom>
            <a:avLst/>
            <a:gdLst>
              <a:gd name="connsiteX0" fmla="*/ 2282987 w 3352800"/>
              <a:gd name="connsiteY0" fmla="*/ 0 h 4562856"/>
              <a:gd name="connsiteX1" fmla="*/ 3171629 w 3352800"/>
              <a:gd name="connsiteY1" fmla="*/ 179286 h 4562856"/>
              <a:gd name="connsiteX2" fmla="*/ 3352800 w 3352800"/>
              <a:gd name="connsiteY2" fmla="*/ 266501 h 4562856"/>
              <a:gd name="connsiteX3" fmla="*/ 3352800 w 3352800"/>
              <a:gd name="connsiteY3" fmla="*/ 4296355 h 4562856"/>
              <a:gd name="connsiteX4" fmla="*/ 3171629 w 3352800"/>
              <a:gd name="connsiteY4" fmla="*/ 4383570 h 4562856"/>
              <a:gd name="connsiteX5" fmla="*/ 2282987 w 3352800"/>
              <a:gd name="connsiteY5" fmla="*/ 4562856 h 4562856"/>
              <a:gd name="connsiteX6" fmla="*/ 0 w 3352800"/>
              <a:gd name="connsiteY6" fmla="*/ 2281428 h 4562856"/>
              <a:gd name="connsiteX7" fmla="*/ 2282987 w 3352800"/>
              <a:gd name="connsiteY7" fmla="*/ 0 h 456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2800" h="4562856">
                <a:moveTo>
                  <a:pt x="2282987" y="0"/>
                </a:moveTo>
                <a:cubicBezTo>
                  <a:pt x="2598202" y="0"/>
                  <a:pt x="2898496" y="63840"/>
                  <a:pt x="3171629" y="179286"/>
                </a:cubicBezTo>
                <a:lnTo>
                  <a:pt x="3352800" y="266501"/>
                </a:lnTo>
                <a:lnTo>
                  <a:pt x="3352800" y="4296355"/>
                </a:lnTo>
                <a:lnTo>
                  <a:pt x="3171629" y="4383570"/>
                </a:lnTo>
                <a:cubicBezTo>
                  <a:pt x="2898496" y="4499017"/>
                  <a:pt x="2598202" y="4562856"/>
                  <a:pt x="2282987" y="4562856"/>
                </a:cubicBezTo>
                <a:cubicBezTo>
                  <a:pt x="1022128" y="4562856"/>
                  <a:pt x="0" y="3541426"/>
                  <a:pt x="0" y="2281428"/>
                </a:cubicBezTo>
                <a:cubicBezTo>
                  <a:pt x="0" y="1021430"/>
                  <a:pt x="1022128" y="0"/>
                  <a:pt x="2282987" y="0"/>
                </a:cubicBez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13" name="Title 1"/>
          <p:cNvSpPr>
            <a:spLocks noGrp="1"/>
          </p:cNvSpPr>
          <p:nvPr>
            <p:ph type="title"/>
          </p:nvPr>
        </p:nvSpPr>
        <p:spPr>
          <a:xfrm>
            <a:off x="1811987" y="2364135"/>
            <a:ext cx="5624060" cy="1572768"/>
          </a:xfrm>
          <a:prstGeom prst="rect">
            <a:avLst/>
          </a:prstGeom>
        </p:spPr>
        <p:txBody>
          <a:bodyPr anchor="ctr"/>
          <a:lstStyle>
            <a:lvl1pPr algn="l">
              <a:defRPr sz="4800" b="1">
                <a:solidFill>
                  <a:schemeClr val="bg2"/>
                </a:solidFill>
              </a:defRPr>
            </a:lvl1pPr>
          </a:lstStyle>
          <a:p>
            <a:r>
              <a:rPr lang="en-US" dirty="0"/>
              <a:t>Click to edit Master title </a:t>
            </a:r>
            <a:endParaRPr lang="en-ID" dirty="0"/>
          </a:p>
        </p:txBody>
      </p:sp>
    </p:spTree>
    <p:extLst>
      <p:ext uri="{BB962C8B-B14F-4D97-AF65-F5344CB8AC3E}">
        <p14:creationId xmlns:p14="http://schemas.microsoft.com/office/powerpoint/2010/main" val="10142812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lideAdd2">
    <p:spTree>
      <p:nvGrpSpPr>
        <p:cNvPr id="1" name=""/>
        <p:cNvGrpSpPr/>
        <p:nvPr/>
      </p:nvGrpSpPr>
      <p:grpSpPr>
        <a:xfrm>
          <a:off x="0" y="0"/>
          <a:ext cx="0" cy="0"/>
          <a:chOff x="0" y="0"/>
          <a:chExt cx="0" cy="0"/>
        </a:xfrm>
      </p:grpSpPr>
      <p:sp>
        <p:nvSpPr>
          <p:cNvPr id="9" name="PpHolder25"/>
          <p:cNvSpPr>
            <a:spLocks noGrp="1"/>
          </p:cNvSpPr>
          <p:nvPr>
            <p:ph type="pic" sz="quarter" idx="11"/>
          </p:nvPr>
        </p:nvSpPr>
        <p:spPr>
          <a:xfrm>
            <a:off x="0" y="1295400"/>
            <a:ext cx="2741614" cy="4267202"/>
          </a:xfrm>
          <a:custGeom>
            <a:avLst/>
            <a:gdLst>
              <a:gd name="connsiteX0" fmla="*/ 0 w 2741614"/>
              <a:gd name="connsiteY0" fmla="*/ 0 h 4267202"/>
              <a:gd name="connsiteX1" fmla="*/ 2741614 w 2741614"/>
              <a:gd name="connsiteY1" fmla="*/ 0 h 4267202"/>
              <a:gd name="connsiteX2" fmla="*/ 2741614 w 2741614"/>
              <a:gd name="connsiteY2" fmla="*/ 4267202 h 4267202"/>
              <a:gd name="connsiteX3" fmla="*/ 0 w 2741614"/>
              <a:gd name="connsiteY3" fmla="*/ 4267202 h 4267202"/>
            </a:gdLst>
            <a:ahLst/>
            <a:cxnLst>
              <a:cxn ang="0">
                <a:pos x="connsiteX0" y="connsiteY0"/>
              </a:cxn>
              <a:cxn ang="0">
                <a:pos x="connsiteX1" y="connsiteY1"/>
              </a:cxn>
              <a:cxn ang="0">
                <a:pos x="connsiteX2" y="connsiteY2"/>
              </a:cxn>
              <a:cxn ang="0">
                <a:pos x="connsiteX3" y="connsiteY3"/>
              </a:cxn>
            </a:cxnLst>
            <a:rect l="l" t="t" r="r" b="b"/>
            <a:pathLst>
              <a:path w="2741614" h="4267202">
                <a:moveTo>
                  <a:pt x="0" y="0"/>
                </a:moveTo>
                <a:lnTo>
                  <a:pt x="2741614" y="0"/>
                </a:lnTo>
                <a:lnTo>
                  <a:pt x="2741614" y="4267202"/>
                </a:lnTo>
                <a:lnTo>
                  <a:pt x="0" y="4267202"/>
                </a:ln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7" name="PpHolder26"/>
          <p:cNvSpPr>
            <a:spLocks noGrp="1"/>
          </p:cNvSpPr>
          <p:nvPr>
            <p:ph type="pic" sz="quarter" idx="10"/>
          </p:nvPr>
        </p:nvSpPr>
        <p:spPr>
          <a:xfrm>
            <a:off x="2741613" y="1"/>
            <a:ext cx="3963988" cy="1295401"/>
          </a:xfrm>
          <a:custGeom>
            <a:avLst/>
            <a:gdLst>
              <a:gd name="connsiteX0" fmla="*/ 0 w 3963988"/>
              <a:gd name="connsiteY0" fmla="*/ 0 h 1295401"/>
              <a:gd name="connsiteX1" fmla="*/ 3963988 w 3963988"/>
              <a:gd name="connsiteY1" fmla="*/ 0 h 1295401"/>
              <a:gd name="connsiteX2" fmla="*/ 3963988 w 3963988"/>
              <a:gd name="connsiteY2" fmla="*/ 1295401 h 1295401"/>
              <a:gd name="connsiteX3" fmla="*/ 0 w 3963988"/>
              <a:gd name="connsiteY3" fmla="*/ 1295401 h 1295401"/>
            </a:gdLst>
            <a:ahLst/>
            <a:cxnLst>
              <a:cxn ang="0">
                <a:pos x="connsiteX0" y="connsiteY0"/>
              </a:cxn>
              <a:cxn ang="0">
                <a:pos x="connsiteX1" y="connsiteY1"/>
              </a:cxn>
              <a:cxn ang="0">
                <a:pos x="connsiteX2" y="connsiteY2"/>
              </a:cxn>
              <a:cxn ang="0">
                <a:pos x="connsiteX3" y="connsiteY3"/>
              </a:cxn>
            </a:cxnLst>
            <a:rect l="l" t="t" r="r" b="b"/>
            <a:pathLst>
              <a:path w="3963988" h="1295401">
                <a:moveTo>
                  <a:pt x="0" y="0"/>
                </a:moveTo>
                <a:lnTo>
                  <a:pt x="3963988" y="0"/>
                </a:lnTo>
                <a:lnTo>
                  <a:pt x="3963988" y="1295401"/>
                </a:lnTo>
                <a:lnTo>
                  <a:pt x="0" y="1295401"/>
                </a:lnTo>
                <a:close/>
              </a:path>
            </a:pathLst>
          </a:custGeom>
          <a:blipFill dpi="0" rotWithShape="1">
            <a:blip r:embed="rId2"/>
            <a:srcRect/>
            <a:tile tx="0" ty="0" sx="100000" sy="100000" flip="none" algn="tl"/>
          </a:blipFill>
          <a:ln w="4140" cap="flat">
            <a:noFill/>
            <a:prstDash val="solid"/>
            <a:miter/>
          </a:ln>
        </p:spPr>
        <p:txBody>
          <a:bodyPr rtlCol="0" anchor="ctr" anchorCtr="1"/>
          <a:lstStyle>
            <a:lvl1pPr>
              <a:defRPr lang="en-ID" sz="600">
                <a:solidFill>
                  <a:schemeClr val="tx1">
                    <a:alpha val="0"/>
                  </a:schemeClr>
                </a:solidFill>
              </a:defRPr>
            </a:lvl1pPr>
          </a:lstStyle>
          <a:p>
            <a:pPr lvl="0"/>
            <a:endParaRPr lang="en-ID" noProof="0"/>
          </a:p>
        </p:txBody>
      </p:sp>
      <p:sp>
        <p:nvSpPr>
          <p:cNvPr id="13" name="Title 1"/>
          <p:cNvSpPr>
            <a:spLocks noGrp="1"/>
          </p:cNvSpPr>
          <p:nvPr>
            <p:ph type="title"/>
          </p:nvPr>
        </p:nvSpPr>
        <p:spPr>
          <a:xfrm>
            <a:off x="3554170" y="2138583"/>
            <a:ext cx="3730327" cy="1197864"/>
          </a:xfrm>
          <a:prstGeom prst="rect">
            <a:avLst/>
          </a:prstGeom>
        </p:spPr>
        <p:txBody>
          <a:bodyPr anchor="ctr"/>
          <a:lstStyle>
            <a:lvl1pPr algn="l">
              <a:defRPr sz="3600" b="1">
                <a:solidFill>
                  <a:schemeClr val="tx1"/>
                </a:solidFill>
              </a:defRPr>
            </a:lvl1pPr>
          </a:lstStyle>
          <a:p>
            <a:r>
              <a:rPr lang="en-US" dirty="0"/>
              <a:t>Click to edit Master title</a:t>
            </a:r>
            <a:endParaRPr lang="en-ID" dirty="0"/>
          </a:p>
        </p:txBody>
      </p:sp>
    </p:spTree>
    <p:extLst>
      <p:ext uri="{BB962C8B-B14F-4D97-AF65-F5344CB8AC3E}">
        <p14:creationId xmlns:p14="http://schemas.microsoft.com/office/powerpoint/2010/main" val="3649306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lideAdd3">
    <p:spTree>
      <p:nvGrpSpPr>
        <p:cNvPr id="1" name=""/>
        <p:cNvGrpSpPr/>
        <p:nvPr/>
      </p:nvGrpSpPr>
      <p:grpSpPr>
        <a:xfrm>
          <a:off x="0" y="0"/>
          <a:ext cx="0" cy="0"/>
          <a:chOff x="0" y="0"/>
          <a:chExt cx="0" cy="0"/>
        </a:xfrm>
      </p:grpSpPr>
      <p:sp>
        <p:nvSpPr>
          <p:cNvPr id="5" name="PpHolder7"/>
          <p:cNvSpPr>
            <a:spLocks noGrp="1"/>
          </p:cNvSpPr>
          <p:nvPr>
            <p:ph type="pic" sz="quarter" idx="10"/>
          </p:nvPr>
        </p:nvSpPr>
        <p:spPr>
          <a:xfrm>
            <a:off x="6408415" y="1147572"/>
            <a:ext cx="4565974" cy="4562856"/>
          </a:xfrm>
          <a:custGeom>
            <a:avLst/>
            <a:gdLst>
              <a:gd name="connsiteX0" fmla="*/ 2282987 w 4565974"/>
              <a:gd name="connsiteY0" fmla="*/ 0 h 4562856"/>
              <a:gd name="connsiteX1" fmla="*/ 4565974 w 4565974"/>
              <a:gd name="connsiteY1" fmla="*/ 2281428 h 4562856"/>
              <a:gd name="connsiteX2" fmla="*/ 2282987 w 4565974"/>
              <a:gd name="connsiteY2" fmla="*/ 4562856 h 4562856"/>
              <a:gd name="connsiteX3" fmla="*/ 0 w 4565974"/>
              <a:gd name="connsiteY3" fmla="*/ 2281428 h 4562856"/>
              <a:gd name="connsiteX4" fmla="*/ 2282987 w 4565974"/>
              <a:gd name="connsiteY4" fmla="*/ 0 h 456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5974" h="4562856">
                <a:moveTo>
                  <a:pt x="2282987" y="0"/>
                </a:moveTo>
                <a:cubicBezTo>
                  <a:pt x="3543846" y="0"/>
                  <a:pt x="4565974" y="1021430"/>
                  <a:pt x="4565974" y="2281428"/>
                </a:cubicBezTo>
                <a:cubicBezTo>
                  <a:pt x="4565974" y="3541426"/>
                  <a:pt x="3543846" y="4562856"/>
                  <a:pt x="2282987" y="4562856"/>
                </a:cubicBezTo>
                <a:cubicBezTo>
                  <a:pt x="1022128" y="4562856"/>
                  <a:pt x="0" y="3541426"/>
                  <a:pt x="0" y="2281428"/>
                </a:cubicBezTo>
                <a:cubicBezTo>
                  <a:pt x="0" y="1021430"/>
                  <a:pt x="1022128" y="0"/>
                  <a:pt x="2282987" y="0"/>
                </a:cubicBez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8" name="Title 1"/>
          <p:cNvSpPr>
            <a:spLocks noGrp="1"/>
          </p:cNvSpPr>
          <p:nvPr>
            <p:ph type="title"/>
          </p:nvPr>
        </p:nvSpPr>
        <p:spPr>
          <a:xfrm>
            <a:off x="1288727" y="1987295"/>
            <a:ext cx="4710938" cy="1755648"/>
          </a:xfrm>
          <a:prstGeom prst="rect">
            <a:avLst/>
          </a:prstGeom>
        </p:spPr>
        <p:txBody>
          <a:bodyPr anchor="ctr"/>
          <a:lstStyle>
            <a:lvl1pPr algn="l">
              <a:defRPr sz="3600" b="1">
                <a:solidFill>
                  <a:schemeClr val="tx1"/>
                </a:solidFill>
              </a:defRPr>
            </a:lvl1pPr>
          </a:lstStyle>
          <a:p>
            <a:r>
              <a:rPr lang="en-US"/>
              <a:t>Click to edit Master title style</a:t>
            </a:r>
            <a:endParaRPr lang="en-ID" dirty="0"/>
          </a:p>
        </p:txBody>
      </p:sp>
    </p:spTree>
    <p:extLst>
      <p:ext uri="{BB962C8B-B14F-4D97-AF65-F5344CB8AC3E}">
        <p14:creationId xmlns:p14="http://schemas.microsoft.com/office/powerpoint/2010/main" val="139211210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lideAdd4">
    <p:spTree>
      <p:nvGrpSpPr>
        <p:cNvPr id="1" name=""/>
        <p:cNvGrpSpPr/>
        <p:nvPr/>
      </p:nvGrpSpPr>
      <p:grpSpPr>
        <a:xfrm>
          <a:off x="0" y="0"/>
          <a:ext cx="0" cy="0"/>
          <a:chOff x="0" y="0"/>
          <a:chExt cx="0" cy="0"/>
        </a:xfrm>
      </p:grpSpPr>
      <p:sp>
        <p:nvSpPr>
          <p:cNvPr id="9" name="PpHolder1"/>
          <p:cNvSpPr>
            <a:spLocks noGrp="1"/>
          </p:cNvSpPr>
          <p:nvPr>
            <p:ph type="pic" sz="quarter" idx="11"/>
          </p:nvPr>
        </p:nvSpPr>
        <p:spPr>
          <a:xfrm>
            <a:off x="0" y="0"/>
            <a:ext cx="2741612" cy="6858000"/>
          </a:xfrm>
          <a:custGeom>
            <a:avLst/>
            <a:gdLst>
              <a:gd name="connsiteX0" fmla="*/ 0 w 2741612"/>
              <a:gd name="connsiteY0" fmla="*/ 0 h 6858000"/>
              <a:gd name="connsiteX1" fmla="*/ 2741612 w 2741612"/>
              <a:gd name="connsiteY1" fmla="*/ 0 h 6858000"/>
              <a:gd name="connsiteX2" fmla="*/ 2741612 w 2741612"/>
              <a:gd name="connsiteY2" fmla="*/ 6858000 h 6858000"/>
              <a:gd name="connsiteX3" fmla="*/ 0 w 27416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741612" h="6858000">
                <a:moveTo>
                  <a:pt x="0" y="0"/>
                </a:moveTo>
                <a:lnTo>
                  <a:pt x="2741612" y="0"/>
                </a:lnTo>
                <a:lnTo>
                  <a:pt x="2741612" y="6858000"/>
                </a:lnTo>
                <a:lnTo>
                  <a:pt x="0" y="685800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7" name="PpHolder2"/>
          <p:cNvSpPr>
            <a:spLocks noGrp="1"/>
          </p:cNvSpPr>
          <p:nvPr>
            <p:ph type="pic" sz="quarter" idx="10"/>
          </p:nvPr>
        </p:nvSpPr>
        <p:spPr>
          <a:xfrm>
            <a:off x="2741616" y="0"/>
            <a:ext cx="4268785" cy="6858000"/>
          </a:xfrm>
          <a:custGeom>
            <a:avLst/>
            <a:gdLst>
              <a:gd name="connsiteX0" fmla="*/ 0 w 4268785"/>
              <a:gd name="connsiteY0" fmla="*/ 0 h 6858000"/>
              <a:gd name="connsiteX1" fmla="*/ 4268785 w 4268785"/>
              <a:gd name="connsiteY1" fmla="*/ 0 h 6858000"/>
              <a:gd name="connsiteX2" fmla="*/ 4268785 w 4268785"/>
              <a:gd name="connsiteY2" fmla="*/ 6858000 h 6858000"/>
              <a:gd name="connsiteX3" fmla="*/ 0 w 426878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68785" h="6858000">
                <a:moveTo>
                  <a:pt x="0" y="0"/>
                </a:moveTo>
                <a:lnTo>
                  <a:pt x="4268785" y="0"/>
                </a:lnTo>
                <a:lnTo>
                  <a:pt x="4268785" y="6858000"/>
                </a:lnTo>
                <a:lnTo>
                  <a:pt x="0" y="685800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13" name="Title 1"/>
          <p:cNvSpPr>
            <a:spLocks noGrp="1"/>
          </p:cNvSpPr>
          <p:nvPr>
            <p:ph type="title"/>
          </p:nvPr>
        </p:nvSpPr>
        <p:spPr>
          <a:xfrm>
            <a:off x="7902498" y="1335853"/>
            <a:ext cx="3509214" cy="1197864"/>
          </a:xfrm>
          <a:prstGeom prst="rect">
            <a:avLst/>
          </a:prstGeom>
        </p:spPr>
        <p:txBody>
          <a:bodyPr anchor="ctr"/>
          <a:lstStyle>
            <a:lvl1pPr algn="l">
              <a:defRPr sz="3600" b="1">
                <a:solidFill>
                  <a:schemeClr val="tx1"/>
                </a:solidFill>
              </a:defRPr>
            </a:lvl1pPr>
          </a:lstStyle>
          <a:p>
            <a:r>
              <a:rPr lang="en-US" dirty="0"/>
              <a:t>Click to edit Master title</a:t>
            </a:r>
            <a:endParaRPr lang="en-ID" dirty="0"/>
          </a:p>
        </p:txBody>
      </p:sp>
    </p:spTree>
    <p:extLst>
      <p:ext uri="{BB962C8B-B14F-4D97-AF65-F5344CB8AC3E}">
        <p14:creationId xmlns:p14="http://schemas.microsoft.com/office/powerpoint/2010/main" val="41275058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lideAdd5">
    <p:spTree>
      <p:nvGrpSpPr>
        <p:cNvPr id="1" name=""/>
        <p:cNvGrpSpPr/>
        <p:nvPr/>
      </p:nvGrpSpPr>
      <p:grpSpPr>
        <a:xfrm>
          <a:off x="0" y="0"/>
          <a:ext cx="0" cy="0"/>
          <a:chOff x="0" y="0"/>
          <a:chExt cx="0" cy="0"/>
        </a:xfrm>
      </p:grpSpPr>
      <p:sp>
        <p:nvSpPr>
          <p:cNvPr id="5" name="PpHolder12"/>
          <p:cNvSpPr>
            <a:spLocks noGrp="1"/>
          </p:cNvSpPr>
          <p:nvPr>
            <p:ph type="pic" sz="quarter" idx="10"/>
          </p:nvPr>
        </p:nvSpPr>
        <p:spPr>
          <a:xfrm>
            <a:off x="0" y="1600200"/>
            <a:ext cx="3961360" cy="3962400"/>
          </a:xfrm>
          <a:custGeom>
            <a:avLst/>
            <a:gdLst>
              <a:gd name="connsiteX0" fmla="*/ 0 w 3961360"/>
              <a:gd name="connsiteY0" fmla="*/ 0 h 3962400"/>
              <a:gd name="connsiteX1" fmla="*/ 3961360 w 3961360"/>
              <a:gd name="connsiteY1" fmla="*/ 0 h 3962400"/>
              <a:gd name="connsiteX2" fmla="*/ 3961360 w 3961360"/>
              <a:gd name="connsiteY2" fmla="*/ 3962400 h 3962400"/>
              <a:gd name="connsiteX3" fmla="*/ 0 w 3961360"/>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3961360" h="3962400">
                <a:moveTo>
                  <a:pt x="0" y="0"/>
                </a:moveTo>
                <a:lnTo>
                  <a:pt x="3961360" y="0"/>
                </a:lnTo>
                <a:lnTo>
                  <a:pt x="3961360" y="3962400"/>
                </a:lnTo>
                <a:lnTo>
                  <a:pt x="0" y="396240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8"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a:t>Click to edit Master title style</a:t>
            </a:r>
            <a:endParaRPr lang="en-ID"/>
          </a:p>
        </p:txBody>
      </p:sp>
    </p:spTree>
    <p:extLst>
      <p:ext uri="{BB962C8B-B14F-4D97-AF65-F5344CB8AC3E}">
        <p14:creationId xmlns:p14="http://schemas.microsoft.com/office/powerpoint/2010/main" val="390746849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lideAdd6">
    <p:spTree>
      <p:nvGrpSpPr>
        <p:cNvPr id="1" name=""/>
        <p:cNvGrpSpPr/>
        <p:nvPr/>
      </p:nvGrpSpPr>
      <p:grpSpPr>
        <a:xfrm>
          <a:off x="0" y="0"/>
          <a:ext cx="0" cy="0"/>
          <a:chOff x="0" y="0"/>
          <a:chExt cx="0" cy="0"/>
        </a:xfrm>
      </p:grpSpPr>
      <p:sp>
        <p:nvSpPr>
          <p:cNvPr id="9" name="PpHolder1"/>
          <p:cNvSpPr>
            <a:spLocks noGrp="1"/>
          </p:cNvSpPr>
          <p:nvPr>
            <p:ph type="pic" sz="quarter" idx="11"/>
          </p:nvPr>
        </p:nvSpPr>
        <p:spPr>
          <a:xfrm>
            <a:off x="7006132" y="2209800"/>
            <a:ext cx="3659186" cy="2133600"/>
          </a:xfrm>
          <a:custGeom>
            <a:avLst/>
            <a:gdLst>
              <a:gd name="connsiteX0" fmla="*/ 778401 w 3659186"/>
              <a:gd name="connsiteY0" fmla="*/ 0 h 2133600"/>
              <a:gd name="connsiteX1" fmla="*/ 2880785 w 3659186"/>
              <a:gd name="connsiteY1" fmla="*/ 0 h 2133600"/>
              <a:gd name="connsiteX2" fmla="*/ 3659186 w 3659186"/>
              <a:gd name="connsiteY2" fmla="*/ 778401 h 2133600"/>
              <a:gd name="connsiteX3" fmla="*/ 3659186 w 3659186"/>
              <a:gd name="connsiteY3" fmla="*/ 1355199 h 2133600"/>
              <a:gd name="connsiteX4" fmla="*/ 2880785 w 3659186"/>
              <a:gd name="connsiteY4" fmla="*/ 2133600 h 2133600"/>
              <a:gd name="connsiteX5" fmla="*/ 778401 w 3659186"/>
              <a:gd name="connsiteY5" fmla="*/ 2133600 h 2133600"/>
              <a:gd name="connsiteX6" fmla="*/ 0 w 3659186"/>
              <a:gd name="connsiteY6" fmla="*/ 1355199 h 2133600"/>
              <a:gd name="connsiteX7" fmla="*/ 0 w 3659186"/>
              <a:gd name="connsiteY7" fmla="*/ 778401 h 2133600"/>
              <a:gd name="connsiteX8" fmla="*/ 778401 w 3659186"/>
              <a:gd name="connsiteY8" fmla="*/ 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186" h="2133600">
                <a:moveTo>
                  <a:pt x="778401" y="0"/>
                </a:moveTo>
                <a:lnTo>
                  <a:pt x="2880785" y="0"/>
                </a:lnTo>
                <a:cubicBezTo>
                  <a:pt x="3310684" y="0"/>
                  <a:pt x="3659186" y="348502"/>
                  <a:pt x="3659186" y="778401"/>
                </a:cubicBezTo>
                <a:lnTo>
                  <a:pt x="3659186" y="1355199"/>
                </a:lnTo>
                <a:cubicBezTo>
                  <a:pt x="3659186" y="1785098"/>
                  <a:pt x="3310684" y="2133600"/>
                  <a:pt x="2880785" y="2133600"/>
                </a:cubicBezTo>
                <a:lnTo>
                  <a:pt x="778401" y="2133600"/>
                </a:lnTo>
                <a:cubicBezTo>
                  <a:pt x="348502" y="2133600"/>
                  <a:pt x="0" y="1785098"/>
                  <a:pt x="0" y="1355199"/>
                </a:cubicBezTo>
                <a:lnTo>
                  <a:pt x="0" y="778401"/>
                </a:lnTo>
                <a:cubicBezTo>
                  <a:pt x="0" y="348502"/>
                  <a:pt x="348502" y="0"/>
                  <a:pt x="778401" y="0"/>
                </a:cubicBez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7" name="PpHolder2"/>
          <p:cNvSpPr>
            <a:spLocks noGrp="1"/>
          </p:cNvSpPr>
          <p:nvPr>
            <p:ph type="pic" sz="quarter" idx="10"/>
          </p:nvPr>
        </p:nvSpPr>
        <p:spPr>
          <a:xfrm>
            <a:off x="1535561" y="2209800"/>
            <a:ext cx="3650308" cy="2133600"/>
          </a:xfrm>
          <a:custGeom>
            <a:avLst/>
            <a:gdLst>
              <a:gd name="connsiteX0" fmla="*/ 778401 w 3650308"/>
              <a:gd name="connsiteY0" fmla="*/ 0 h 2133600"/>
              <a:gd name="connsiteX1" fmla="*/ 2871907 w 3650308"/>
              <a:gd name="connsiteY1" fmla="*/ 0 h 2133600"/>
              <a:gd name="connsiteX2" fmla="*/ 3650308 w 3650308"/>
              <a:gd name="connsiteY2" fmla="*/ 778401 h 2133600"/>
              <a:gd name="connsiteX3" fmla="*/ 3650308 w 3650308"/>
              <a:gd name="connsiteY3" fmla="*/ 1355199 h 2133600"/>
              <a:gd name="connsiteX4" fmla="*/ 2871907 w 3650308"/>
              <a:gd name="connsiteY4" fmla="*/ 2133600 h 2133600"/>
              <a:gd name="connsiteX5" fmla="*/ 778401 w 3650308"/>
              <a:gd name="connsiteY5" fmla="*/ 2133600 h 2133600"/>
              <a:gd name="connsiteX6" fmla="*/ 0 w 3650308"/>
              <a:gd name="connsiteY6" fmla="*/ 1355199 h 2133600"/>
              <a:gd name="connsiteX7" fmla="*/ 0 w 3650308"/>
              <a:gd name="connsiteY7" fmla="*/ 778401 h 2133600"/>
              <a:gd name="connsiteX8" fmla="*/ 778401 w 3650308"/>
              <a:gd name="connsiteY8" fmla="*/ 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0308" h="2133600">
                <a:moveTo>
                  <a:pt x="778401" y="0"/>
                </a:moveTo>
                <a:lnTo>
                  <a:pt x="2871907" y="0"/>
                </a:lnTo>
                <a:cubicBezTo>
                  <a:pt x="3301806" y="0"/>
                  <a:pt x="3650308" y="348502"/>
                  <a:pt x="3650308" y="778401"/>
                </a:cubicBezTo>
                <a:lnTo>
                  <a:pt x="3650308" y="1355199"/>
                </a:lnTo>
                <a:cubicBezTo>
                  <a:pt x="3650308" y="1785098"/>
                  <a:pt x="3301806" y="2133600"/>
                  <a:pt x="2871907" y="2133600"/>
                </a:cubicBezTo>
                <a:lnTo>
                  <a:pt x="778401" y="2133600"/>
                </a:lnTo>
                <a:cubicBezTo>
                  <a:pt x="348502" y="2133600"/>
                  <a:pt x="0" y="1785098"/>
                  <a:pt x="0" y="1355199"/>
                </a:cubicBezTo>
                <a:lnTo>
                  <a:pt x="0" y="778401"/>
                </a:lnTo>
                <a:cubicBezTo>
                  <a:pt x="0" y="348502"/>
                  <a:pt x="348502" y="0"/>
                  <a:pt x="778401" y="0"/>
                </a:cubicBez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11"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364888024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Add7">
    <p:spTree>
      <p:nvGrpSpPr>
        <p:cNvPr id="1" name=""/>
        <p:cNvGrpSpPr/>
        <p:nvPr/>
      </p:nvGrpSpPr>
      <p:grpSpPr>
        <a:xfrm>
          <a:off x="0" y="0"/>
          <a:ext cx="0" cy="0"/>
          <a:chOff x="0" y="0"/>
          <a:chExt cx="0" cy="0"/>
        </a:xfrm>
      </p:grpSpPr>
      <p:sp>
        <p:nvSpPr>
          <p:cNvPr id="5" name="PpHolder19"/>
          <p:cNvSpPr>
            <a:spLocks noGrp="1"/>
          </p:cNvSpPr>
          <p:nvPr>
            <p:ph type="pic" sz="quarter" idx="10"/>
          </p:nvPr>
        </p:nvSpPr>
        <p:spPr>
          <a:xfrm>
            <a:off x="5560900" y="1932901"/>
            <a:ext cx="4985772" cy="3144748"/>
          </a:xfrm>
          <a:custGeom>
            <a:avLst/>
            <a:gdLst>
              <a:gd name="connsiteX0" fmla="*/ 0 w 4985772"/>
              <a:gd name="connsiteY0" fmla="*/ 0 h 3144748"/>
              <a:gd name="connsiteX1" fmla="*/ 4985772 w 4985772"/>
              <a:gd name="connsiteY1" fmla="*/ 0 h 3144748"/>
              <a:gd name="connsiteX2" fmla="*/ 4985772 w 4985772"/>
              <a:gd name="connsiteY2" fmla="*/ 3144748 h 3144748"/>
              <a:gd name="connsiteX3" fmla="*/ 0 w 4985772"/>
              <a:gd name="connsiteY3" fmla="*/ 3144748 h 3144748"/>
            </a:gdLst>
            <a:ahLst/>
            <a:cxnLst>
              <a:cxn ang="0">
                <a:pos x="connsiteX0" y="connsiteY0"/>
              </a:cxn>
              <a:cxn ang="0">
                <a:pos x="connsiteX1" y="connsiteY1"/>
              </a:cxn>
              <a:cxn ang="0">
                <a:pos x="connsiteX2" y="connsiteY2"/>
              </a:cxn>
              <a:cxn ang="0">
                <a:pos x="connsiteX3" y="connsiteY3"/>
              </a:cxn>
            </a:cxnLst>
            <a:rect l="l" t="t" r="r" b="b"/>
            <a:pathLst>
              <a:path w="4985772" h="3144748">
                <a:moveTo>
                  <a:pt x="0" y="0"/>
                </a:moveTo>
                <a:lnTo>
                  <a:pt x="4985772" y="0"/>
                </a:lnTo>
                <a:lnTo>
                  <a:pt x="4985772" y="3144748"/>
                </a:lnTo>
                <a:lnTo>
                  <a:pt x="0" y="3144748"/>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6"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a:t>Click to edit Master title style</a:t>
            </a:r>
            <a:endParaRPr lang="en-ID"/>
          </a:p>
        </p:txBody>
      </p:sp>
    </p:spTree>
    <p:extLst>
      <p:ext uri="{BB962C8B-B14F-4D97-AF65-F5344CB8AC3E}">
        <p14:creationId xmlns:p14="http://schemas.microsoft.com/office/powerpoint/2010/main" val="122043139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lideAdd8">
    <p:spTree>
      <p:nvGrpSpPr>
        <p:cNvPr id="1" name=""/>
        <p:cNvGrpSpPr/>
        <p:nvPr/>
      </p:nvGrpSpPr>
      <p:grpSpPr>
        <a:xfrm>
          <a:off x="0" y="0"/>
          <a:ext cx="0" cy="0"/>
          <a:chOff x="0" y="0"/>
          <a:chExt cx="0" cy="0"/>
        </a:xfrm>
      </p:grpSpPr>
      <p:sp>
        <p:nvSpPr>
          <p:cNvPr id="5" name="PpHolder8"/>
          <p:cNvSpPr>
            <a:spLocks noGrp="1"/>
          </p:cNvSpPr>
          <p:nvPr>
            <p:ph type="pic" sz="quarter" idx="10"/>
          </p:nvPr>
        </p:nvSpPr>
        <p:spPr>
          <a:xfrm>
            <a:off x="2443841" y="1600200"/>
            <a:ext cx="4878386" cy="3048000"/>
          </a:xfrm>
          <a:custGeom>
            <a:avLst/>
            <a:gdLst>
              <a:gd name="connsiteX0" fmla="*/ 0 w 4878386"/>
              <a:gd name="connsiteY0" fmla="*/ 0 h 3048000"/>
              <a:gd name="connsiteX1" fmla="*/ 4878386 w 4878386"/>
              <a:gd name="connsiteY1" fmla="*/ 0 h 3048000"/>
              <a:gd name="connsiteX2" fmla="*/ 4878386 w 4878386"/>
              <a:gd name="connsiteY2" fmla="*/ 3048000 h 3048000"/>
              <a:gd name="connsiteX3" fmla="*/ 0 w 4878386"/>
              <a:gd name="connsiteY3" fmla="*/ 3048000 h 3048000"/>
            </a:gdLst>
            <a:ahLst/>
            <a:cxnLst>
              <a:cxn ang="0">
                <a:pos x="connsiteX0" y="connsiteY0"/>
              </a:cxn>
              <a:cxn ang="0">
                <a:pos x="connsiteX1" y="connsiteY1"/>
              </a:cxn>
              <a:cxn ang="0">
                <a:pos x="connsiteX2" y="connsiteY2"/>
              </a:cxn>
              <a:cxn ang="0">
                <a:pos x="connsiteX3" y="connsiteY3"/>
              </a:cxn>
            </a:cxnLst>
            <a:rect l="l" t="t" r="r" b="b"/>
            <a:pathLst>
              <a:path w="4878386" h="3048000">
                <a:moveTo>
                  <a:pt x="0" y="0"/>
                </a:moveTo>
                <a:lnTo>
                  <a:pt x="4878386" y="0"/>
                </a:lnTo>
                <a:lnTo>
                  <a:pt x="4878386" y="3048000"/>
                </a:lnTo>
                <a:lnTo>
                  <a:pt x="0" y="304800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lvl="0"/>
            <a:endParaRPr lang="en-ID" noProof="0"/>
          </a:p>
        </p:txBody>
      </p:sp>
      <p:sp>
        <p:nvSpPr>
          <p:cNvPr id="6" name="Title 1"/>
          <p:cNvSpPr>
            <a:spLocks noGrp="1"/>
          </p:cNvSpPr>
          <p:nvPr>
            <p:ph type="title"/>
          </p:nvPr>
        </p:nvSpPr>
        <p:spPr>
          <a:xfrm>
            <a:off x="838200" y="406674"/>
            <a:ext cx="10515600" cy="649224"/>
          </a:xfrm>
          <a:prstGeom prst="rect">
            <a:avLst/>
          </a:prstGeom>
        </p:spPr>
        <p:txBody>
          <a:bodyPr anchor="ctr"/>
          <a:lstStyle>
            <a:lvl1pPr algn="ctr">
              <a:defRPr sz="3600" b="1">
                <a:solidFill>
                  <a:schemeClr val="tx1"/>
                </a:solidFill>
              </a:defRPr>
            </a:lvl1pPr>
          </a:lstStyle>
          <a:p>
            <a:r>
              <a:rPr lang="en-US"/>
              <a:t>Click to edit Master title style</a:t>
            </a:r>
            <a:endParaRPr lang="en-ID"/>
          </a:p>
        </p:txBody>
      </p:sp>
    </p:spTree>
    <p:extLst>
      <p:ext uri="{BB962C8B-B14F-4D97-AF65-F5344CB8AC3E}">
        <p14:creationId xmlns:p14="http://schemas.microsoft.com/office/powerpoint/2010/main" val="2910101328"/>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Lst>
  <p:transition spd="med">
    <p:fad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picture containing sky, outdoor&#10;&#10;Description automatically generated">
            <a:extLst>
              <a:ext uri="{FF2B5EF4-FFF2-40B4-BE49-F238E27FC236}">
                <a16:creationId xmlns:a16="http://schemas.microsoft.com/office/drawing/2014/main" id="{8886C206-6392-4C75-A6C5-6640F818A703}"/>
              </a:ext>
            </a:extLst>
          </p:cNvPr>
          <p:cNvPicPr>
            <a:picLocks noGrp="1" noChangeAspect="1"/>
          </p:cNvPicPr>
          <p:nvPr>
            <p:ph type="pic" sz="quarter" idx="10"/>
          </p:nvPr>
        </p:nvPicPr>
        <p:blipFill>
          <a:blip r:embed="rId2"/>
          <a:srcRect t="5000" b="5000"/>
          <a:stretch>
            <a:fillRect/>
          </a:stretch>
        </p:blipFill>
        <p:spPr bwMode="auto">
          <a:xfrm>
            <a:off x="0" y="0"/>
            <a:ext cx="12192000" cy="6858000"/>
          </a:xfrm>
          <a:custGeom>
            <a:avLst/>
            <a:gdLst>
              <a:gd name="T0" fmla="*/ 0 w 12192004"/>
              <a:gd name="T1" fmla="*/ 0 h 6858003"/>
              <a:gd name="T2" fmla="*/ 12192004 w 12192004"/>
              <a:gd name="T3" fmla="*/ 0 h 6858003"/>
              <a:gd name="T4" fmla="*/ 12192004 w 12192004"/>
              <a:gd name="T5" fmla="*/ 6858003 h 6858003"/>
              <a:gd name="T6" fmla="*/ 0 w 12192004"/>
              <a:gd name="T7" fmla="*/ 6858003 h 68580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04" h="6858003">
                <a:moveTo>
                  <a:pt x="0" y="0"/>
                </a:moveTo>
                <a:lnTo>
                  <a:pt x="12192004" y="0"/>
                </a:lnTo>
                <a:lnTo>
                  <a:pt x="12192004" y="6858003"/>
                </a:lnTo>
                <a:lnTo>
                  <a:pt x="0" y="6858003"/>
                </a:lnTo>
                <a:lnTo>
                  <a:pt x="0" y="0"/>
                </a:ln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pic>
      <p:sp>
        <p:nvSpPr>
          <p:cNvPr id="4" name="Freeform: Shape 3">
            <a:extLst>
              <a:ext uri="{FF2B5EF4-FFF2-40B4-BE49-F238E27FC236}">
                <a16:creationId xmlns:a16="http://schemas.microsoft.com/office/drawing/2014/main" id="{E3CE8752-9C4B-49B9-9CD7-D67022AEA0DD}"/>
              </a:ext>
            </a:extLst>
          </p:cNvPr>
          <p:cNvSpPr/>
          <p:nvPr/>
        </p:nvSpPr>
        <p:spPr>
          <a:xfrm>
            <a:off x="0" y="0"/>
            <a:ext cx="12192000" cy="68580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solidFill>
            <a:srgbClr val="000000">
              <a:alpha val="74118"/>
            </a:srgbClr>
          </a:solidFill>
          <a:ln w="4140" cap="flat">
            <a:no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ID" dirty="0"/>
          </a:p>
        </p:txBody>
      </p:sp>
      <p:sp>
        <p:nvSpPr>
          <p:cNvPr id="8" name="Oval 7">
            <a:extLst>
              <a:ext uri="{FF2B5EF4-FFF2-40B4-BE49-F238E27FC236}">
                <a16:creationId xmlns:a16="http://schemas.microsoft.com/office/drawing/2014/main" id="{5B683601-7138-4191-ABF4-2C627F6CD322}"/>
              </a:ext>
            </a:extLst>
          </p:cNvPr>
          <p:cNvSpPr/>
          <p:nvPr/>
        </p:nvSpPr>
        <p:spPr>
          <a:xfrm>
            <a:off x="6081713" y="982663"/>
            <a:ext cx="4884737" cy="4886325"/>
          </a:xfrm>
          <a:prstGeom prst="ellipse">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7" name="TextBox 16">
            <a:extLst>
              <a:ext uri="{FF2B5EF4-FFF2-40B4-BE49-F238E27FC236}">
                <a16:creationId xmlns:a16="http://schemas.microsoft.com/office/drawing/2014/main" id="{D0FD06D3-FC45-4C57-816C-29134DE8A78E}"/>
              </a:ext>
            </a:extLst>
          </p:cNvPr>
          <p:cNvSpPr txBox="1"/>
          <p:nvPr/>
        </p:nvSpPr>
        <p:spPr>
          <a:xfrm>
            <a:off x="545704" y="4259204"/>
            <a:ext cx="5516563" cy="276999"/>
          </a:xfrm>
          <a:prstGeom prst="rect">
            <a:avLst/>
          </a:prstGeom>
          <a:noFill/>
        </p:spPr>
        <p:txBody>
          <a:bodyPr wrap="square">
            <a:spAutoFit/>
          </a:bodyPr>
          <a:lstStyle/>
          <a:p>
            <a:pPr eaLnBrk="1" fontAlgn="auto" hangingPunct="1">
              <a:spcBef>
                <a:spcPts val="0"/>
              </a:spcBef>
              <a:spcAft>
                <a:spcPts val="0"/>
              </a:spcAft>
              <a:defRPr/>
            </a:pPr>
            <a:r>
              <a:rPr lang="en-ID" sz="1200" b="1" spc="300" dirty="0">
                <a:solidFill>
                  <a:schemeClr val="bg2"/>
                </a:solidFill>
                <a:latin typeface="+mn-lt"/>
              </a:rPr>
              <a:t>PRESENTED BY JORGE DAVID BETANCOURT</a:t>
            </a:r>
          </a:p>
        </p:txBody>
      </p:sp>
      <p:sp>
        <p:nvSpPr>
          <p:cNvPr id="20" name="TextBox 19">
            <a:extLst>
              <a:ext uri="{FF2B5EF4-FFF2-40B4-BE49-F238E27FC236}">
                <a16:creationId xmlns:a16="http://schemas.microsoft.com/office/drawing/2014/main" id="{DF9D5670-5CE1-4E55-A026-51566E233393}"/>
              </a:ext>
            </a:extLst>
          </p:cNvPr>
          <p:cNvSpPr txBox="1">
            <a:spLocks noChangeArrowheads="1"/>
          </p:cNvSpPr>
          <p:nvPr/>
        </p:nvSpPr>
        <p:spPr bwMode="auto">
          <a:xfrm>
            <a:off x="352425" y="6229350"/>
            <a:ext cx="31829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dirty="0">
                <a:solidFill>
                  <a:schemeClr val="bg2"/>
                </a:solidFill>
              </a:rPr>
              <a:t>T.ME/CRYPTOGEMINTEL</a:t>
            </a:r>
          </a:p>
        </p:txBody>
      </p:sp>
      <p:sp>
        <p:nvSpPr>
          <p:cNvPr id="7" name="Oval 6">
            <a:extLst>
              <a:ext uri="{FF2B5EF4-FFF2-40B4-BE49-F238E27FC236}">
                <a16:creationId xmlns:a16="http://schemas.microsoft.com/office/drawing/2014/main" id="{71D8A218-FF26-401D-B3CF-96A43F30A68E}"/>
              </a:ext>
            </a:extLst>
          </p:cNvPr>
          <p:cNvSpPr/>
          <p:nvPr/>
        </p:nvSpPr>
        <p:spPr>
          <a:xfrm>
            <a:off x="6394450" y="1292225"/>
            <a:ext cx="4273550" cy="4273550"/>
          </a:xfrm>
          <a:prstGeom prst="ellipse">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37" name="Picture Placeholder 36" descr="A picture containing text, accessory&#10;&#10;Description automatically generated">
            <a:extLst>
              <a:ext uri="{FF2B5EF4-FFF2-40B4-BE49-F238E27FC236}">
                <a16:creationId xmlns:a16="http://schemas.microsoft.com/office/drawing/2014/main" id="{5BBA0CC7-AE1E-4CAD-A5CB-1D220425F9A3}"/>
              </a:ext>
            </a:extLst>
          </p:cNvPr>
          <p:cNvPicPr>
            <a:picLocks noGrp="1" noChangeAspect="1"/>
          </p:cNvPicPr>
          <p:nvPr>
            <p:ph type="pic" sz="quarter" idx="11"/>
          </p:nvPr>
        </p:nvPicPr>
        <p:blipFill>
          <a:blip r:embed="rId3"/>
          <a:srcRect l="19219" r="19219"/>
          <a:stretch>
            <a:fillRect/>
          </a:stretch>
        </p:blipFill>
        <p:spPr>
          <a:xfrm>
            <a:off x="6697663" y="1595438"/>
            <a:ext cx="3667125" cy="3667125"/>
          </a:xfrm>
        </p:spPr>
      </p:pic>
      <p:sp>
        <p:nvSpPr>
          <p:cNvPr id="38" name="TextBox 37">
            <a:extLst>
              <a:ext uri="{FF2B5EF4-FFF2-40B4-BE49-F238E27FC236}">
                <a16:creationId xmlns:a16="http://schemas.microsoft.com/office/drawing/2014/main" id="{3B4B74AA-70BA-4DB5-BDB4-49EDCC89E377}"/>
              </a:ext>
            </a:extLst>
          </p:cNvPr>
          <p:cNvSpPr txBox="1"/>
          <p:nvPr/>
        </p:nvSpPr>
        <p:spPr>
          <a:xfrm>
            <a:off x="545704" y="1950880"/>
            <a:ext cx="5829300" cy="2062103"/>
          </a:xfrm>
          <a:prstGeom prst="rect">
            <a:avLst/>
          </a:prstGeom>
          <a:noFill/>
        </p:spPr>
        <p:txBody>
          <a:bodyPr wrap="square" rtlCol="0">
            <a:spAutoFit/>
          </a:bodyPr>
          <a:lstStyle/>
          <a:p>
            <a:r>
              <a:rPr lang="en-US" sz="4000" b="1" dirty="0">
                <a:solidFill>
                  <a:schemeClr val="bg1"/>
                </a:solidFill>
                <a:latin typeface="+mj-lt"/>
              </a:rPr>
              <a:t>CRYPTOCURRENCY</a:t>
            </a:r>
          </a:p>
          <a:p>
            <a:r>
              <a:rPr lang="en-US" sz="4000" b="1" dirty="0">
                <a:solidFill>
                  <a:schemeClr val="bg1"/>
                </a:solidFill>
                <a:latin typeface="+mj-lt"/>
              </a:rPr>
              <a:t>INTELLIGENCE</a:t>
            </a:r>
          </a:p>
          <a:p>
            <a:r>
              <a:rPr lang="en-US" sz="4800" b="1" dirty="0">
                <a:solidFill>
                  <a:schemeClr val="bg1"/>
                </a:solidFill>
                <a:latin typeface="+mj-lt"/>
              </a:rPr>
              <a:t>ANALYSIS_</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nodeType="afterGroup">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nodeType="afterGroup">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nodeType="afterGroup">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p:bldP spid="20"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530348" y="276640"/>
            <a:ext cx="91313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Bitcoin Chart with 250-Moving Average</a:t>
            </a:r>
            <a:endParaRPr lang="en-ID" altLang="en-US" sz="3200" dirty="0">
              <a:solidFill>
                <a:srgbClr val="000000"/>
              </a:solidFill>
            </a:endParaRPr>
          </a:p>
        </p:txBody>
      </p:sp>
      <p:pic>
        <p:nvPicPr>
          <p:cNvPr id="3" name="Picture 2" descr="Chart, line chart&#10;&#10;Description automatically generated">
            <a:extLst>
              <a:ext uri="{FF2B5EF4-FFF2-40B4-BE49-F238E27FC236}">
                <a16:creationId xmlns:a16="http://schemas.microsoft.com/office/drawing/2014/main" id="{EC06A1C6-CC93-44A1-98C7-56BD56A3D358}"/>
              </a:ext>
            </a:extLst>
          </p:cNvPr>
          <p:cNvPicPr>
            <a:picLocks noChangeAspect="1"/>
          </p:cNvPicPr>
          <p:nvPr/>
        </p:nvPicPr>
        <p:blipFill>
          <a:blip r:embed="rId2"/>
          <a:stretch>
            <a:fillRect/>
          </a:stretch>
        </p:blipFill>
        <p:spPr>
          <a:xfrm>
            <a:off x="349469" y="1130387"/>
            <a:ext cx="11493062" cy="4597225"/>
          </a:xfrm>
          <a:prstGeom prst="rect">
            <a:avLst/>
          </a:prstGeom>
        </p:spPr>
      </p:pic>
      <p:sp>
        <p:nvSpPr>
          <p:cNvPr id="13" name="Title 22">
            <a:extLst>
              <a:ext uri="{FF2B5EF4-FFF2-40B4-BE49-F238E27FC236}">
                <a16:creationId xmlns:a16="http://schemas.microsoft.com/office/drawing/2014/main" id="{6DD45D08-AEB0-43EB-8D09-4A2B78995BEA}"/>
              </a:ext>
            </a:extLst>
          </p:cNvPr>
          <p:cNvSpPr txBox="1">
            <a:spLocks noChangeArrowheads="1"/>
          </p:cNvSpPr>
          <p:nvPr/>
        </p:nvSpPr>
        <p:spPr bwMode="auto">
          <a:xfrm>
            <a:off x="2679699" y="5799042"/>
            <a:ext cx="6832598"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800" dirty="0">
                <a:solidFill>
                  <a:srgbClr val="000000"/>
                </a:solidFill>
              </a:rPr>
              <a:t>Closing Price </a:t>
            </a:r>
            <a:r>
              <a:rPr lang="en-US" altLang="en-US" sz="2800" dirty="0">
                <a:solidFill>
                  <a:srgbClr val="00B050"/>
                </a:solidFill>
              </a:rPr>
              <a:t>&gt;</a:t>
            </a:r>
            <a:r>
              <a:rPr lang="en-US" altLang="en-US" sz="2800" dirty="0">
                <a:solidFill>
                  <a:srgbClr val="000000"/>
                </a:solidFill>
              </a:rPr>
              <a:t> </a:t>
            </a:r>
            <a:r>
              <a:rPr lang="en-US" altLang="en-US" sz="2800" dirty="0">
                <a:solidFill>
                  <a:srgbClr val="FF0000"/>
                </a:solidFill>
              </a:rPr>
              <a:t>250MA </a:t>
            </a:r>
            <a:r>
              <a:rPr lang="en-US" altLang="en-US" sz="2800" dirty="0"/>
              <a:t>=</a:t>
            </a:r>
            <a:r>
              <a:rPr lang="en-US" altLang="en-US" sz="2800" dirty="0">
                <a:solidFill>
                  <a:srgbClr val="FF0000"/>
                </a:solidFill>
              </a:rPr>
              <a:t> </a:t>
            </a:r>
            <a:r>
              <a:rPr lang="en-US" altLang="en-US" sz="2800" dirty="0">
                <a:solidFill>
                  <a:srgbClr val="000000"/>
                </a:solidFill>
              </a:rPr>
              <a:t>+1 Point (Market Bullish)</a:t>
            </a:r>
            <a:endParaRPr lang="en-ID" altLang="en-US" sz="2800" dirty="0">
              <a:solidFill>
                <a:srgbClr val="000000"/>
              </a:solidFill>
            </a:endParaRPr>
          </a:p>
        </p:txBody>
      </p:sp>
    </p:spTree>
    <p:extLst>
      <p:ext uri="{BB962C8B-B14F-4D97-AF65-F5344CB8AC3E}">
        <p14:creationId xmlns:p14="http://schemas.microsoft.com/office/powerpoint/2010/main" val="2985921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6C03DA84-494B-41A9-95E7-BBEAC77C7D19}"/>
              </a:ext>
            </a:extLst>
          </p:cNvPr>
          <p:cNvPicPr>
            <a:picLocks noChangeAspect="1"/>
          </p:cNvPicPr>
          <p:nvPr/>
        </p:nvPicPr>
        <p:blipFill>
          <a:blip r:embed="rId2"/>
          <a:stretch>
            <a:fillRect/>
          </a:stretch>
        </p:blipFill>
        <p:spPr>
          <a:xfrm>
            <a:off x="238125" y="1143000"/>
            <a:ext cx="11715750" cy="4686300"/>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530348" y="327441"/>
            <a:ext cx="91313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USDT.D Chart with 250-Moving Average</a:t>
            </a:r>
            <a:endParaRPr lang="en-ID" altLang="en-US" sz="3200" dirty="0">
              <a:solidFill>
                <a:srgbClr val="000000"/>
              </a:solidFill>
            </a:endParaRPr>
          </a:p>
        </p:txBody>
      </p:sp>
      <p:sp>
        <p:nvSpPr>
          <p:cNvPr id="13" name="Title 22">
            <a:extLst>
              <a:ext uri="{FF2B5EF4-FFF2-40B4-BE49-F238E27FC236}">
                <a16:creationId xmlns:a16="http://schemas.microsoft.com/office/drawing/2014/main" id="{6DD45D08-AEB0-43EB-8D09-4A2B78995BEA}"/>
              </a:ext>
            </a:extLst>
          </p:cNvPr>
          <p:cNvSpPr txBox="1">
            <a:spLocks noChangeArrowheads="1"/>
          </p:cNvSpPr>
          <p:nvPr/>
        </p:nvSpPr>
        <p:spPr bwMode="auto">
          <a:xfrm>
            <a:off x="2679699" y="5799042"/>
            <a:ext cx="6832598"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800" dirty="0">
                <a:solidFill>
                  <a:srgbClr val="FF0000"/>
                </a:solidFill>
              </a:rPr>
              <a:t>250MA</a:t>
            </a:r>
            <a:r>
              <a:rPr lang="en-US" altLang="en-US" sz="2800" dirty="0">
                <a:solidFill>
                  <a:srgbClr val="00B050"/>
                </a:solidFill>
              </a:rPr>
              <a:t> &gt; </a:t>
            </a:r>
            <a:r>
              <a:rPr lang="en-US" altLang="en-US" sz="2800" dirty="0">
                <a:solidFill>
                  <a:srgbClr val="000000"/>
                </a:solidFill>
              </a:rPr>
              <a:t>Closing Price </a:t>
            </a:r>
            <a:r>
              <a:rPr lang="en-US" altLang="en-US" sz="2800" dirty="0"/>
              <a:t>=</a:t>
            </a:r>
            <a:r>
              <a:rPr lang="en-US" altLang="en-US" sz="2800" dirty="0">
                <a:solidFill>
                  <a:srgbClr val="FF0000"/>
                </a:solidFill>
              </a:rPr>
              <a:t> </a:t>
            </a:r>
            <a:r>
              <a:rPr lang="en-US" altLang="en-US" sz="2800" dirty="0">
                <a:solidFill>
                  <a:srgbClr val="000000"/>
                </a:solidFill>
              </a:rPr>
              <a:t>+1 Point (Market Bullish)</a:t>
            </a:r>
            <a:endParaRPr lang="en-ID" altLang="en-US" sz="2800" dirty="0">
              <a:solidFill>
                <a:srgbClr val="000000"/>
              </a:solidFill>
            </a:endParaRPr>
          </a:p>
        </p:txBody>
      </p:sp>
    </p:spTree>
    <p:extLst>
      <p:ext uri="{BB962C8B-B14F-4D97-AF65-F5344CB8AC3E}">
        <p14:creationId xmlns:p14="http://schemas.microsoft.com/office/powerpoint/2010/main" val="27549877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raphical user interface&#10;&#10;Description automatically generated with medium confidence">
            <a:extLst>
              <a:ext uri="{FF2B5EF4-FFF2-40B4-BE49-F238E27FC236}">
                <a16:creationId xmlns:a16="http://schemas.microsoft.com/office/drawing/2014/main" id="{BA4E4A44-F114-49EA-888E-1D9A5BA62103}"/>
              </a:ext>
            </a:extLst>
          </p:cNvPr>
          <p:cNvPicPr>
            <a:picLocks noChangeAspect="1"/>
          </p:cNvPicPr>
          <p:nvPr/>
        </p:nvPicPr>
        <p:blipFill>
          <a:blip r:embed="rId2"/>
          <a:stretch>
            <a:fillRect/>
          </a:stretch>
        </p:blipFill>
        <p:spPr>
          <a:xfrm>
            <a:off x="203200" y="230033"/>
            <a:ext cx="7277100" cy="6395552"/>
          </a:xfrm>
          <a:prstGeom prst="rect">
            <a:avLst/>
          </a:prstGeom>
          <a:effectLst>
            <a:outerShdw blurRad="50800" dist="38100" dir="2700000" algn="tl" rotWithShape="0">
              <a:prstClr val="black">
                <a:alpha val="40000"/>
              </a:prstClr>
            </a:outerShdw>
          </a:effectLst>
        </p:spPr>
      </p:pic>
      <p:sp>
        <p:nvSpPr>
          <p:cNvPr id="17" name="Title 22">
            <a:extLst>
              <a:ext uri="{FF2B5EF4-FFF2-40B4-BE49-F238E27FC236}">
                <a16:creationId xmlns:a16="http://schemas.microsoft.com/office/drawing/2014/main" id="{A9E39142-40F9-4729-966C-DA91B53D5DA8}"/>
              </a:ext>
            </a:extLst>
          </p:cNvPr>
          <p:cNvSpPr txBox="1">
            <a:spLocks noChangeArrowheads="1"/>
          </p:cNvSpPr>
          <p:nvPr/>
        </p:nvSpPr>
        <p:spPr bwMode="auto">
          <a:xfrm>
            <a:off x="7480300" y="3427809"/>
            <a:ext cx="4711700" cy="106539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lnSpc>
                <a:spcPct val="150000"/>
              </a:lnSpc>
            </a:pPr>
            <a:r>
              <a:rPr lang="en-US" altLang="en-US" sz="2700" dirty="0">
                <a:solidFill>
                  <a:srgbClr val="000000"/>
                </a:solidFill>
              </a:rPr>
              <a:t>1–3 = </a:t>
            </a:r>
            <a:r>
              <a:rPr lang="en-US" altLang="en-US" sz="2700" dirty="0">
                <a:solidFill>
                  <a:srgbClr val="FF0000"/>
                </a:solidFill>
              </a:rPr>
              <a:t>BEAR MARKET</a:t>
            </a:r>
          </a:p>
          <a:p>
            <a:pPr algn="ctr" defTabSz="914400" eaLnBrk="1" hangingPunct="1">
              <a:lnSpc>
                <a:spcPct val="150000"/>
              </a:lnSpc>
            </a:pPr>
            <a:r>
              <a:rPr lang="en-US" altLang="en-US" sz="2700" dirty="0">
                <a:solidFill>
                  <a:srgbClr val="000000"/>
                </a:solidFill>
              </a:rPr>
              <a:t>4–6 = </a:t>
            </a:r>
            <a:r>
              <a:rPr lang="en-US" altLang="en-US" sz="2700" dirty="0">
                <a:solidFill>
                  <a:srgbClr val="FFC000"/>
                </a:solidFill>
              </a:rPr>
              <a:t>NEUTRAL MARKET</a:t>
            </a:r>
          </a:p>
          <a:p>
            <a:pPr algn="ctr" defTabSz="914400" eaLnBrk="1" hangingPunct="1">
              <a:lnSpc>
                <a:spcPct val="150000"/>
              </a:lnSpc>
            </a:pPr>
            <a:r>
              <a:rPr lang="en-US" altLang="en-US" sz="2700" dirty="0">
                <a:solidFill>
                  <a:srgbClr val="000000"/>
                </a:solidFill>
              </a:rPr>
              <a:t>7–9 = </a:t>
            </a:r>
            <a:r>
              <a:rPr lang="en-US" altLang="en-US" sz="2700" dirty="0">
                <a:solidFill>
                  <a:srgbClr val="00B050"/>
                </a:solidFill>
              </a:rPr>
              <a:t>BULL MARKET</a:t>
            </a:r>
          </a:p>
          <a:p>
            <a:pPr algn="ctr" defTabSz="914400" eaLnBrk="1" hangingPunct="1">
              <a:lnSpc>
                <a:spcPct val="150000"/>
              </a:lnSpc>
            </a:pPr>
            <a:r>
              <a:rPr lang="en-US" altLang="en-US" sz="2700" dirty="0">
                <a:solidFill>
                  <a:srgbClr val="000000"/>
                </a:solidFill>
              </a:rPr>
              <a:t>10 = </a:t>
            </a:r>
            <a:r>
              <a:rPr lang="en-US" altLang="en-US" sz="2700" dirty="0">
                <a:solidFill>
                  <a:srgbClr val="C00000"/>
                </a:solidFill>
              </a:rPr>
              <a:t>TAKE PROFIT</a:t>
            </a:r>
          </a:p>
          <a:p>
            <a:pPr marL="457200" indent="-457200" algn="ctr" defTabSz="914400" eaLnBrk="1" hangingPunct="1">
              <a:buFont typeface="Arial" panose="020B0604020202020204" pitchFamily="34" charset="0"/>
              <a:buChar char="•"/>
            </a:pPr>
            <a:endParaRPr lang="en-US" altLang="en-US" sz="2400" b="0" u="sng" dirty="0">
              <a:solidFill>
                <a:srgbClr val="00B050"/>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Tree>
    <p:extLst>
      <p:ext uri="{BB962C8B-B14F-4D97-AF65-F5344CB8AC3E}">
        <p14:creationId xmlns:p14="http://schemas.microsoft.com/office/powerpoint/2010/main" val="23903179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530348" y="327441"/>
            <a:ext cx="91313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Periods of </a:t>
            </a:r>
            <a:r>
              <a:rPr lang="en-US" altLang="en-US" sz="3200" dirty="0">
                <a:solidFill>
                  <a:srgbClr val="C00000"/>
                </a:solidFill>
              </a:rPr>
              <a:t>Optimal Trading</a:t>
            </a:r>
            <a:endParaRPr lang="en-ID" altLang="en-US" sz="3200" dirty="0">
              <a:solidFill>
                <a:srgbClr val="C00000"/>
              </a:solidFill>
            </a:endParaRPr>
          </a:p>
        </p:txBody>
      </p:sp>
      <p:sp>
        <p:nvSpPr>
          <p:cNvPr id="13" name="Title 22">
            <a:extLst>
              <a:ext uri="{FF2B5EF4-FFF2-40B4-BE49-F238E27FC236}">
                <a16:creationId xmlns:a16="http://schemas.microsoft.com/office/drawing/2014/main" id="{6DD45D08-AEB0-43EB-8D09-4A2B78995BEA}"/>
              </a:ext>
            </a:extLst>
          </p:cNvPr>
          <p:cNvSpPr txBox="1">
            <a:spLocks noChangeArrowheads="1"/>
          </p:cNvSpPr>
          <p:nvPr/>
        </p:nvSpPr>
        <p:spPr bwMode="auto">
          <a:xfrm>
            <a:off x="2679699" y="5799042"/>
            <a:ext cx="6832598"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endParaRPr lang="en-ID" altLang="en-US" sz="2800" dirty="0">
              <a:solidFill>
                <a:srgbClr val="000000"/>
              </a:solidFill>
            </a:endParaRPr>
          </a:p>
        </p:txBody>
      </p:sp>
      <p:pic>
        <p:nvPicPr>
          <p:cNvPr id="3" name="Picture 2" descr="A picture containing chart&#10;&#10;Description automatically generated">
            <a:extLst>
              <a:ext uri="{FF2B5EF4-FFF2-40B4-BE49-F238E27FC236}">
                <a16:creationId xmlns:a16="http://schemas.microsoft.com/office/drawing/2014/main" id="{5CB5B598-1C0F-4C5E-9CFB-95077F57C2D3}"/>
              </a:ext>
            </a:extLst>
          </p:cNvPr>
          <p:cNvPicPr>
            <a:picLocks noChangeAspect="1"/>
          </p:cNvPicPr>
          <p:nvPr/>
        </p:nvPicPr>
        <p:blipFill>
          <a:blip r:embed="rId2"/>
          <a:stretch>
            <a:fillRect/>
          </a:stretch>
        </p:blipFill>
        <p:spPr>
          <a:xfrm>
            <a:off x="540444" y="1048047"/>
            <a:ext cx="11111111" cy="4761905"/>
          </a:xfrm>
          <a:prstGeom prst="rect">
            <a:avLst/>
          </a:prstGeom>
        </p:spPr>
      </p:pic>
    </p:spTree>
    <p:extLst>
      <p:ext uri="{BB962C8B-B14F-4D97-AF65-F5344CB8AC3E}">
        <p14:creationId xmlns:p14="http://schemas.microsoft.com/office/powerpoint/2010/main" val="3705639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2"/>
          <a:stretch>
            <a:fillRect/>
          </a:stretch>
        </p:blipFill>
        <p:spPr>
          <a:xfrm rot="5400000">
            <a:off x="2666998" y="-268351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982916" y="941596"/>
            <a:ext cx="622616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What can be done </a:t>
            </a:r>
            <a:r>
              <a:rPr lang="en-US" altLang="en-US" sz="3200" dirty="0">
                <a:solidFill>
                  <a:srgbClr val="C00000"/>
                </a:solidFill>
              </a:rPr>
              <a:t>better</a:t>
            </a:r>
            <a:r>
              <a:rPr lang="en-US" altLang="en-US" sz="3200" dirty="0">
                <a:solidFill>
                  <a:schemeClr val="bg1"/>
                </a:solidFill>
              </a:rPr>
              <a:t>?</a:t>
            </a:r>
            <a:endParaRPr lang="en-ID" altLang="en-US" sz="3200" dirty="0">
              <a:solidFill>
                <a:schemeClr val="bg1"/>
              </a:solidFill>
            </a:endParaRPr>
          </a:p>
        </p:txBody>
      </p:sp>
      <p:sp>
        <p:nvSpPr>
          <p:cNvPr id="15" name="Title 22">
            <a:extLst>
              <a:ext uri="{FF2B5EF4-FFF2-40B4-BE49-F238E27FC236}">
                <a16:creationId xmlns:a16="http://schemas.microsoft.com/office/drawing/2014/main" id="{087BDAB7-FF04-413D-AF50-ED94EA183C1F}"/>
              </a:ext>
            </a:extLst>
          </p:cNvPr>
          <p:cNvSpPr txBox="1">
            <a:spLocks noChangeArrowheads="1"/>
          </p:cNvSpPr>
          <p:nvPr/>
        </p:nvSpPr>
        <p:spPr bwMode="auto">
          <a:xfrm>
            <a:off x="2437250" y="3395432"/>
            <a:ext cx="7317498" cy="18947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342900" indent="-342900" defTabSz="914400" eaLnBrk="1" hangingPunct="1">
              <a:lnSpc>
                <a:spcPct val="150000"/>
              </a:lnSpc>
              <a:buFont typeface="Arial" panose="020B0604020202020204" pitchFamily="34" charset="0"/>
              <a:buChar char="•"/>
            </a:pPr>
            <a:r>
              <a:rPr lang="en-US" altLang="en-US" sz="2400" b="0" dirty="0">
                <a:solidFill>
                  <a:schemeClr val="bg1"/>
                </a:solidFill>
                <a:latin typeface="+mn-lt"/>
              </a:rPr>
              <a:t>Use </a:t>
            </a:r>
            <a:r>
              <a:rPr lang="en-US" altLang="en-US" sz="2400" b="0" dirty="0" err="1">
                <a:solidFill>
                  <a:schemeClr val="bg1"/>
                </a:solidFill>
                <a:latin typeface="+mn-lt"/>
              </a:rPr>
              <a:t>TradingView</a:t>
            </a:r>
            <a:r>
              <a:rPr lang="en-US" altLang="en-US" sz="2400" b="0" dirty="0">
                <a:solidFill>
                  <a:schemeClr val="bg1"/>
                </a:solidFill>
                <a:latin typeface="+mn-lt"/>
              </a:rPr>
              <a:t> API to pull data</a:t>
            </a:r>
          </a:p>
          <a:p>
            <a:pPr marL="342900" indent="-342900" defTabSz="914400" eaLnBrk="1" hangingPunct="1">
              <a:lnSpc>
                <a:spcPct val="150000"/>
              </a:lnSpc>
              <a:buFont typeface="Arial" panose="020B0604020202020204" pitchFamily="34" charset="0"/>
              <a:buChar char="•"/>
            </a:pPr>
            <a:r>
              <a:rPr lang="en-US" altLang="en-US" sz="2400" b="0" dirty="0">
                <a:solidFill>
                  <a:schemeClr val="bg1"/>
                </a:solidFill>
                <a:latin typeface="+mn-lt"/>
              </a:rPr>
              <a:t>Optimize Moving Averages that are specific for each market index</a:t>
            </a:r>
          </a:p>
          <a:p>
            <a:pPr marL="342900" indent="-342900" defTabSz="914400" eaLnBrk="1" hangingPunct="1">
              <a:lnSpc>
                <a:spcPct val="150000"/>
              </a:lnSpc>
              <a:buFont typeface="Arial" panose="020B0604020202020204" pitchFamily="34" charset="0"/>
              <a:buChar char="•"/>
            </a:pPr>
            <a:r>
              <a:rPr lang="en-US" altLang="en-US" sz="2400" b="0" dirty="0">
                <a:solidFill>
                  <a:schemeClr val="bg1"/>
                </a:solidFill>
                <a:latin typeface="+mn-lt"/>
              </a:rPr>
              <a:t>Experiment with different time frames to see which one works best for each</a:t>
            </a:r>
          </a:p>
          <a:p>
            <a:pPr marL="342900" indent="-342900" defTabSz="914400" eaLnBrk="1" hangingPunct="1">
              <a:lnSpc>
                <a:spcPct val="150000"/>
              </a:lnSpc>
              <a:buFont typeface="Arial" panose="020B0604020202020204" pitchFamily="34" charset="0"/>
              <a:buChar char="•"/>
            </a:pPr>
            <a:r>
              <a:rPr lang="en-US" altLang="en-US" sz="2400" b="0" dirty="0">
                <a:solidFill>
                  <a:schemeClr val="bg1"/>
                </a:solidFill>
                <a:latin typeface="+mn-lt"/>
              </a:rPr>
              <a:t>Incorporate sentiment data to gain a better understanding of the position of the market</a:t>
            </a:r>
          </a:p>
          <a:p>
            <a:pPr marL="457200" indent="-457200" algn="ctr"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14298424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FD2D06A8-C068-4037-8C75-7D2170F5D4A3}"/>
              </a:ext>
            </a:extLst>
          </p:cNvPr>
          <p:cNvSpPr>
            <a:spLocks noGrp="1" noChangeArrowheads="1"/>
          </p:cNvSpPr>
          <p:nvPr>
            <p:ph type="title"/>
          </p:nvPr>
        </p:nvSpPr>
        <p:spPr bwMode="auto">
          <a:xfrm>
            <a:off x="2245530" y="3050125"/>
            <a:ext cx="7700940" cy="757749"/>
          </a:xfr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TWEETS INTEL </a:t>
            </a:r>
            <a:r>
              <a:rPr lang="en-US" altLang="en-US" sz="3200" dirty="0">
                <a:solidFill>
                  <a:srgbClr val="C00000"/>
                </a:solidFill>
              </a:rPr>
              <a:t>STRATEGY</a:t>
            </a:r>
            <a:endParaRPr lang="en-ID" altLang="en-US" sz="3200" dirty="0">
              <a:solidFill>
                <a:srgbClr val="C00000"/>
              </a:solidFill>
            </a:endParaRPr>
          </a:p>
        </p:txBody>
      </p:sp>
      <p:sp>
        <p:nvSpPr>
          <p:cNvPr id="30" name="TextBox 29">
            <a:extLst>
              <a:ext uri="{FF2B5EF4-FFF2-40B4-BE49-F238E27FC236}">
                <a16:creationId xmlns:a16="http://schemas.microsoft.com/office/drawing/2014/main" id="{4FFA0045-A2C2-4A3B-A7BB-FA11F7EB6E10}"/>
              </a:ext>
            </a:extLst>
          </p:cNvPr>
          <p:cNvSpPr txBox="1"/>
          <p:nvPr/>
        </p:nvSpPr>
        <p:spPr>
          <a:xfrm>
            <a:off x="1814513" y="6164263"/>
            <a:ext cx="3149600" cy="246062"/>
          </a:xfrm>
          <a:prstGeom prst="rect">
            <a:avLst/>
          </a:prstGeom>
          <a:noFill/>
        </p:spPr>
        <p:txBody>
          <a:bodyPr>
            <a:spAutoFit/>
          </a:bodyPr>
          <a:lstStyle/>
          <a:p>
            <a:pPr eaLnBrk="1" fontAlgn="auto" hangingPunct="1">
              <a:spcBef>
                <a:spcPts val="0"/>
              </a:spcBef>
              <a:spcAft>
                <a:spcPts val="0"/>
              </a:spcAft>
              <a:defRPr/>
            </a:pPr>
            <a:r>
              <a:rPr lang="en-ID" sz="1000" dirty="0">
                <a:latin typeface="+mn-lt"/>
              </a:rPr>
              <a:t>Data Science &amp; Cryptocurrency Trading</a:t>
            </a:r>
          </a:p>
        </p:txBody>
      </p:sp>
      <p:sp>
        <p:nvSpPr>
          <p:cNvPr id="31" name="Freeform: Shape 30">
            <a:extLst>
              <a:ext uri="{FF2B5EF4-FFF2-40B4-BE49-F238E27FC236}">
                <a16:creationId xmlns:a16="http://schemas.microsoft.com/office/drawing/2014/main" id="{2F10108C-46BC-44F4-AB7D-6E5AF8DB76D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rgbClr val="C00000"/>
          </a:solidFill>
          <a:ln>
            <a:noFill/>
          </a:ln>
        </p:spPr>
        <p:txBody>
          <a:bodyPr anchor="ctr"/>
          <a:lstStyle/>
          <a:p>
            <a:endParaRPr lang="en-GB"/>
          </a:p>
        </p:txBody>
      </p:sp>
      <p:pic>
        <p:nvPicPr>
          <p:cNvPr id="5" name="Picture 4" descr="Icon&#10;&#10;Description automatically generated with medium confidence">
            <a:extLst>
              <a:ext uri="{FF2B5EF4-FFF2-40B4-BE49-F238E27FC236}">
                <a16:creationId xmlns:a16="http://schemas.microsoft.com/office/drawing/2014/main" id="{AA6CE400-A35C-4787-8D5D-A369BC5CEAFA}"/>
              </a:ext>
            </a:extLst>
          </p:cNvPr>
          <p:cNvPicPr>
            <a:picLocks noChangeAspect="1"/>
          </p:cNvPicPr>
          <p:nvPr/>
        </p:nvPicPr>
        <p:blipFill>
          <a:blip r:embed="rId2"/>
          <a:stretch>
            <a:fillRect/>
          </a:stretch>
        </p:blipFill>
        <p:spPr>
          <a:xfrm>
            <a:off x="391514" y="6139562"/>
            <a:ext cx="1475235" cy="271273"/>
          </a:xfrm>
          <a:prstGeom prst="rect">
            <a:avLst/>
          </a:prstGeom>
        </p:spPr>
      </p:pic>
    </p:spTree>
    <p:extLst>
      <p:ext uri="{BB962C8B-B14F-4D97-AF65-F5344CB8AC3E}">
        <p14:creationId xmlns:p14="http://schemas.microsoft.com/office/powerpoint/2010/main" val="25675126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 name="Picture 5119" descr="A cityscape at night&#10;&#10;Description automatically generated with low confidence">
            <a:extLst>
              <a:ext uri="{FF2B5EF4-FFF2-40B4-BE49-F238E27FC236}">
                <a16:creationId xmlns:a16="http://schemas.microsoft.com/office/drawing/2014/main" id="{250D25C9-1052-4253-8281-E83B5527C719}"/>
              </a:ext>
            </a:extLst>
          </p:cNvPr>
          <p:cNvPicPr>
            <a:picLocks noChangeAspect="1"/>
          </p:cNvPicPr>
          <p:nvPr/>
        </p:nvPicPr>
        <p:blipFill>
          <a:blip r:embed="rId2"/>
          <a:stretch>
            <a:fillRect/>
          </a:stretch>
        </p:blipFill>
        <p:spPr>
          <a:xfrm>
            <a:off x="-17082" y="0"/>
            <a:ext cx="12192000" cy="6858000"/>
          </a:xfrm>
          <a:prstGeom prst="rect">
            <a:avLst/>
          </a:prstGeom>
        </p:spPr>
      </p:pic>
      <p:sp>
        <p:nvSpPr>
          <p:cNvPr id="62" name="Freeform: Shape 61">
            <a:extLst>
              <a:ext uri="{FF2B5EF4-FFF2-40B4-BE49-F238E27FC236}">
                <a16:creationId xmlns:a16="http://schemas.microsoft.com/office/drawing/2014/main" id="{CF728455-A665-4372-BB92-D2B6EBA5E136}"/>
              </a:ext>
            </a:extLst>
          </p:cNvPr>
          <p:cNvSpPr/>
          <p:nvPr/>
        </p:nvSpPr>
        <p:spPr>
          <a:xfrm>
            <a:off x="-35541" y="-28575"/>
            <a:ext cx="12209082" cy="68580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solidFill>
            <a:srgbClr val="000000">
              <a:alpha val="80000"/>
            </a:srgbClr>
          </a:solidFill>
          <a:ln w="19050" cap="flat">
            <a:solidFill>
              <a:schemeClr val="bg1"/>
            </a:solid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ID" dirty="0"/>
              <a:t>v</a:t>
            </a:r>
          </a:p>
        </p:txBody>
      </p:sp>
      <p:sp>
        <p:nvSpPr>
          <p:cNvPr id="51" name="TextBox 50">
            <a:extLst>
              <a:ext uri="{FF2B5EF4-FFF2-40B4-BE49-F238E27FC236}">
                <a16:creationId xmlns:a16="http://schemas.microsoft.com/office/drawing/2014/main" id="{B6F1E2B3-F692-40A9-AEDD-58F1D4C805F5}"/>
              </a:ext>
            </a:extLst>
          </p:cNvPr>
          <p:cNvSpPr txBox="1"/>
          <p:nvPr/>
        </p:nvSpPr>
        <p:spPr>
          <a:xfrm>
            <a:off x="376244" y="883818"/>
            <a:ext cx="1658260" cy="830997"/>
          </a:xfrm>
          <a:prstGeom prst="rect">
            <a:avLst/>
          </a:prstGeom>
          <a:noFill/>
        </p:spPr>
        <p:txBody>
          <a:bodyPr wrap="square" anchor="ctr">
            <a:spAutoFit/>
          </a:bodyPr>
          <a:lstStyle/>
          <a:p>
            <a:pPr algn="ctr" eaLnBrk="1" fontAlgn="auto" hangingPunct="1">
              <a:spcBef>
                <a:spcPts val="0"/>
              </a:spcBef>
              <a:spcAft>
                <a:spcPts val="0"/>
              </a:spcAft>
              <a:defRPr/>
            </a:pPr>
            <a:r>
              <a:rPr lang="en-US" sz="2400" dirty="0">
                <a:solidFill>
                  <a:schemeClr val="bg2"/>
                </a:solidFill>
                <a:latin typeface="+mj-lt"/>
              </a:rPr>
              <a:t>Python Libraries</a:t>
            </a:r>
            <a:endParaRPr lang="en-ID" sz="2400" dirty="0">
              <a:solidFill>
                <a:schemeClr val="bg2"/>
              </a:solidFill>
              <a:latin typeface="+mj-lt"/>
            </a:endParaRPr>
          </a:p>
        </p:txBody>
      </p:sp>
      <p:sp>
        <p:nvSpPr>
          <p:cNvPr id="52" name="TextBox 51">
            <a:extLst>
              <a:ext uri="{FF2B5EF4-FFF2-40B4-BE49-F238E27FC236}">
                <a16:creationId xmlns:a16="http://schemas.microsoft.com/office/drawing/2014/main" id="{2AC82150-96D2-4CBC-8E57-347875FC04B2}"/>
              </a:ext>
            </a:extLst>
          </p:cNvPr>
          <p:cNvSpPr txBox="1">
            <a:spLocks noChangeArrowheads="1"/>
          </p:cNvSpPr>
          <p:nvPr/>
        </p:nvSpPr>
        <p:spPr bwMode="auto">
          <a:xfrm>
            <a:off x="443695" y="1787605"/>
            <a:ext cx="152335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marL="171450" indent="-171450" eaLnBrk="1" hangingPunct="1">
              <a:buFont typeface="Arial" panose="020B0604020202020204" pitchFamily="34" charset="0"/>
              <a:buChar char="•"/>
            </a:pPr>
            <a:r>
              <a:rPr lang="en-US" altLang="en-US" b="1" dirty="0">
                <a:solidFill>
                  <a:schemeClr val="bg2"/>
                </a:solidFill>
              </a:rPr>
              <a:t>Pandas</a:t>
            </a:r>
          </a:p>
          <a:p>
            <a:pPr marL="171450" indent="-171450" eaLnBrk="1" hangingPunct="1">
              <a:buFont typeface="Arial" panose="020B0604020202020204" pitchFamily="34" charset="0"/>
              <a:buChar char="•"/>
            </a:pPr>
            <a:r>
              <a:rPr lang="en-US" altLang="en-US" b="1" dirty="0" err="1">
                <a:solidFill>
                  <a:schemeClr val="bg2"/>
                </a:solidFill>
              </a:rPr>
              <a:t>Twint</a:t>
            </a:r>
            <a:endParaRPr lang="en-US" altLang="en-US" b="1" dirty="0">
              <a:solidFill>
                <a:schemeClr val="bg2"/>
              </a:solidFill>
            </a:endParaRPr>
          </a:p>
          <a:p>
            <a:pPr marL="171450" indent="-171450" eaLnBrk="1" hangingPunct="1">
              <a:buFont typeface="Arial" panose="020B0604020202020204" pitchFamily="34" charset="0"/>
              <a:buChar char="•"/>
            </a:pPr>
            <a:r>
              <a:rPr lang="en-US" altLang="en-US" b="1" dirty="0" err="1">
                <a:solidFill>
                  <a:schemeClr val="bg2"/>
                </a:solidFill>
              </a:rPr>
              <a:t>Pathlib</a:t>
            </a:r>
            <a:endParaRPr lang="en-US" altLang="en-US" b="1" dirty="0">
              <a:solidFill>
                <a:schemeClr val="bg2"/>
              </a:solidFill>
            </a:endParaRPr>
          </a:p>
          <a:p>
            <a:pPr marL="171450" indent="-171450" eaLnBrk="1" hangingPunct="1">
              <a:buFont typeface="Arial" panose="020B0604020202020204" pitchFamily="34" charset="0"/>
              <a:buChar char="•"/>
            </a:pPr>
            <a:r>
              <a:rPr lang="en-US" altLang="en-US" b="1" dirty="0">
                <a:solidFill>
                  <a:schemeClr val="bg2"/>
                </a:solidFill>
              </a:rPr>
              <a:t>NLTK</a:t>
            </a:r>
          </a:p>
          <a:p>
            <a:pPr marL="171450" indent="-171450" eaLnBrk="1" hangingPunct="1">
              <a:buFont typeface="Arial" panose="020B0604020202020204" pitchFamily="34" charset="0"/>
              <a:buChar char="•"/>
            </a:pPr>
            <a:r>
              <a:rPr lang="en-US" altLang="en-US" b="1" dirty="0">
                <a:solidFill>
                  <a:schemeClr val="bg2"/>
                </a:solidFill>
              </a:rPr>
              <a:t>Re</a:t>
            </a:r>
          </a:p>
          <a:p>
            <a:pPr marL="171450" indent="-171450" eaLnBrk="1" hangingPunct="1">
              <a:buFont typeface="Arial" panose="020B0604020202020204" pitchFamily="34" charset="0"/>
              <a:buChar char="•"/>
            </a:pPr>
            <a:r>
              <a:rPr lang="en-US" altLang="en-US" b="1" dirty="0">
                <a:solidFill>
                  <a:schemeClr val="bg2"/>
                </a:solidFill>
              </a:rPr>
              <a:t>Counter</a:t>
            </a:r>
          </a:p>
          <a:p>
            <a:pPr marL="171450" indent="-171450" eaLnBrk="1" hangingPunct="1">
              <a:buFont typeface="Arial" panose="020B0604020202020204" pitchFamily="34" charset="0"/>
              <a:buChar char="•"/>
            </a:pPr>
            <a:endParaRPr lang="en-US" altLang="en-US" sz="1200" dirty="0">
              <a:solidFill>
                <a:schemeClr val="bg2"/>
              </a:solidFill>
            </a:endParaRPr>
          </a:p>
        </p:txBody>
      </p:sp>
      <p:sp>
        <p:nvSpPr>
          <p:cNvPr id="53" name="TextBox 52">
            <a:extLst>
              <a:ext uri="{FF2B5EF4-FFF2-40B4-BE49-F238E27FC236}">
                <a16:creationId xmlns:a16="http://schemas.microsoft.com/office/drawing/2014/main" id="{AF8982A3-2B18-42BD-BDA1-42BDAF51369B}"/>
              </a:ext>
            </a:extLst>
          </p:cNvPr>
          <p:cNvSpPr txBox="1"/>
          <p:nvPr/>
        </p:nvSpPr>
        <p:spPr>
          <a:xfrm>
            <a:off x="406989" y="3911671"/>
            <a:ext cx="1715343" cy="830997"/>
          </a:xfrm>
          <a:prstGeom prst="rect">
            <a:avLst/>
          </a:prstGeom>
          <a:noFill/>
        </p:spPr>
        <p:txBody>
          <a:bodyPr wrap="square" anchor="ctr">
            <a:spAutoFit/>
          </a:bodyPr>
          <a:lstStyle/>
          <a:p>
            <a:pPr algn="ctr" eaLnBrk="1" fontAlgn="auto" hangingPunct="1">
              <a:spcBef>
                <a:spcPts val="0"/>
              </a:spcBef>
              <a:spcAft>
                <a:spcPts val="0"/>
              </a:spcAft>
              <a:defRPr/>
            </a:pPr>
            <a:r>
              <a:rPr lang="en-US" sz="2400" dirty="0">
                <a:solidFill>
                  <a:schemeClr val="bg2"/>
                </a:solidFill>
                <a:latin typeface="+mj-lt"/>
              </a:rPr>
              <a:t>Other Platforms</a:t>
            </a:r>
          </a:p>
        </p:txBody>
      </p:sp>
      <p:sp>
        <p:nvSpPr>
          <p:cNvPr id="55" name="TextBox 54">
            <a:extLst>
              <a:ext uri="{FF2B5EF4-FFF2-40B4-BE49-F238E27FC236}">
                <a16:creationId xmlns:a16="http://schemas.microsoft.com/office/drawing/2014/main" id="{0FB6B890-1A75-465C-B237-FF25B099B86D}"/>
              </a:ext>
            </a:extLst>
          </p:cNvPr>
          <p:cNvSpPr txBox="1">
            <a:spLocks noChangeArrowheads="1"/>
          </p:cNvSpPr>
          <p:nvPr/>
        </p:nvSpPr>
        <p:spPr bwMode="auto">
          <a:xfrm>
            <a:off x="212087" y="4927742"/>
            <a:ext cx="1836745"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marL="171450" indent="-171450" eaLnBrk="1" hangingPunct="1">
              <a:buFont typeface="Arial" panose="020B0604020202020204" pitchFamily="34" charset="0"/>
              <a:buChar char="•"/>
            </a:pPr>
            <a:r>
              <a:rPr lang="en-US" altLang="en-US" b="1" dirty="0" err="1">
                <a:solidFill>
                  <a:schemeClr val="bg2"/>
                </a:solidFill>
              </a:rPr>
              <a:t>TradingView</a:t>
            </a:r>
            <a:endParaRPr lang="en-US" altLang="en-US" b="1" dirty="0">
              <a:solidFill>
                <a:schemeClr val="bg2"/>
              </a:solidFill>
            </a:endParaRPr>
          </a:p>
          <a:p>
            <a:pPr marL="171450" indent="-171450" eaLnBrk="1" hangingPunct="1">
              <a:buFont typeface="Arial" panose="020B0604020202020204" pitchFamily="34" charset="0"/>
              <a:buChar char="•"/>
            </a:pPr>
            <a:r>
              <a:rPr lang="en-US" altLang="en-US" sz="1600" b="1" dirty="0">
                <a:solidFill>
                  <a:schemeClr val="bg2"/>
                </a:solidFill>
              </a:rPr>
              <a:t>Twitter</a:t>
            </a:r>
          </a:p>
          <a:p>
            <a:pPr marL="171450" indent="-171450" eaLnBrk="1" hangingPunct="1">
              <a:buFont typeface="Arial" panose="020B0604020202020204" pitchFamily="34" charset="0"/>
              <a:buChar char="•"/>
            </a:pPr>
            <a:endParaRPr lang="en-US" altLang="en-US" sz="1600" dirty="0">
              <a:solidFill>
                <a:schemeClr val="bg2"/>
              </a:solidFill>
            </a:endParaRPr>
          </a:p>
          <a:p>
            <a:pPr marL="171450" indent="-171450" eaLnBrk="1" hangingPunct="1">
              <a:buFont typeface="Arial" panose="020B0604020202020204" pitchFamily="34" charset="0"/>
              <a:buChar char="•"/>
            </a:pPr>
            <a:endParaRPr lang="en-US" altLang="en-US" sz="1200" dirty="0">
              <a:solidFill>
                <a:schemeClr val="bg2"/>
              </a:solidFill>
            </a:endParaRPr>
          </a:p>
        </p:txBody>
      </p:sp>
      <p:cxnSp>
        <p:nvCxnSpPr>
          <p:cNvPr id="5126" name="Straight Connector 5125">
            <a:extLst>
              <a:ext uri="{FF2B5EF4-FFF2-40B4-BE49-F238E27FC236}">
                <a16:creationId xmlns:a16="http://schemas.microsoft.com/office/drawing/2014/main" id="{A7083399-36C1-4355-BB48-7816D4631AFB}"/>
              </a:ext>
            </a:extLst>
          </p:cNvPr>
          <p:cNvCxnSpPr/>
          <p:nvPr/>
        </p:nvCxnSpPr>
        <p:spPr>
          <a:xfrm>
            <a:off x="2427830" y="647700"/>
            <a:ext cx="0" cy="5505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997200" y="957066"/>
            <a:ext cx="8724899"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Why are </a:t>
            </a:r>
            <a:r>
              <a:rPr lang="en-US" altLang="en-US" dirty="0">
                <a:solidFill>
                  <a:srgbClr val="C00000"/>
                </a:solidFill>
              </a:rPr>
              <a:t>tweets</a:t>
            </a:r>
            <a:r>
              <a:rPr lang="en-US" altLang="en-US" sz="3200" dirty="0">
                <a:solidFill>
                  <a:schemeClr val="bg1"/>
                </a:solidFill>
              </a:rPr>
              <a:t> important in influencing trading decisions &amp; how to incorporate them into a </a:t>
            </a:r>
            <a:r>
              <a:rPr lang="en-US" altLang="en-US" sz="3200" dirty="0">
                <a:solidFill>
                  <a:srgbClr val="C00000"/>
                </a:solidFill>
              </a:rPr>
              <a:t>trading strategy</a:t>
            </a:r>
            <a:r>
              <a:rPr lang="en-US" altLang="en-US" sz="3200" dirty="0">
                <a:solidFill>
                  <a:schemeClr val="bg1"/>
                </a:solidFill>
              </a:rPr>
              <a:t>?</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3136900" y="4327169"/>
            <a:ext cx="8420097"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457200" indent="-457200" defTabSz="914400" eaLnBrk="1" hangingPunct="1">
              <a:buFont typeface="Arial" panose="020B0604020202020204" pitchFamily="34" charset="0"/>
              <a:buChar char="•"/>
            </a:pPr>
            <a:r>
              <a:rPr lang="en-US" altLang="en-US" sz="2000" b="0" dirty="0">
                <a:solidFill>
                  <a:schemeClr val="bg1"/>
                </a:solidFill>
              </a:rPr>
              <a:t>Cryptocurrency projects may post about important events to their users or fanbase</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Crypto fans FOMO into a crypto based on significant tweets </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Experienced traders frontload news events that will happen in the future </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Can increase the chances of successful trade when applying technical analysis</a:t>
            </a: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6203164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up)">
                                      <p:cBhvr>
                                        <p:cTn id="25" dur="500"/>
                                        <p:tgtEl>
                                          <p:spTgt spid="71"/>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wipe(up)">
                                      <p:cBhvr>
                                        <p:cTn id="2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p:bldP spid="71" grpId="0"/>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2"/>
          <a:stretch>
            <a:fillRect/>
          </a:stretch>
        </p:blipFill>
        <p:spPr>
          <a:xfrm rot="5400000">
            <a:off x="2667002" y="-266700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905000" y="478199"/>
            <a:ext cx="83185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How does </a:t>
            </a:r>
            <a:r>
              <a:rPr lang="en-US" altLang="en-US" sz="3200" dirty="0">
                <a:solidFill>
                  <a:srgbClr val="FF0000"/>
                </a:solidFill>
              </a:rPr>
              <a:t>tweet intel strategy </a:t>
            </a:r>
            <a:r>
              <a:rPr lang="en-US" altLang="en-US" sz="3200" dirty="0">
                <a:solidFill>
                  <a:schemeClr val="bg1"/>
                </a:solidFill>
              </a:rPr>
              <a:t>work?</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1181100" y="1701800"/>
            <a:ext cx="12026900" cy="106539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
        <p:nvSpPr>
          <p:cNvPr id="15" name="Title 22">
            <a:extLst>
              <a:ext uri="{FF2B5EF4-FFF2-40B4-BE49-F238E27FC236}">
                <a16:creationId xmlns:a16="http://schemas.microsoft.com/office/drawing/2014/main" id="{087BDAB7-FF04-413D-AF50-ED94EA183C1F}"/>
              </a:ext>
            </a:extLst>
          </p:cNvPr>
          <p:cNvSpPr txBox="1">
            <a:spLocks noChangeArrowheads="1"/>
          </p:cNvSpPr>
          <p:nvPr/>
        </p:nvSpPr>
        <p:spPr bwMode="auto">
          <a:xfrm>
            <a:off x="1181100" y="3521620"/>
            <a:ext cx="10119187" cy="18947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Coins on the </a:t>
            </a:r>
            <a:r>
              <a:rPr lang="en-US" altLang="en-US" sz="2400" dirty="0" err="1">
                <a:solidFill>
                  <a:srgbClr val="FF0000"/>
                </a:solidFill>
                <a:latin typeface="+mn-lt"/>
              </a:rPr>
              <a:t>KuCoin</a:t>
            </a:r>
            <a:r>
              <a:rPr lang="en-US" altLang="en-US" sz="2400" dirty="0">
                <a:solidFill>
                  <a:srgbClr val="FF0000"/>
                </a:solidFill>
                <a:latin typeface="+mn-lt"/>
              </a:rPr>
              <a:t> Exchange </a:t>
            </a:r>
            <a:r>
              <a:rPr lang="en-US" altLang="en-US" sz="2400" dirty="0">
                <a:solidFill>
                  <a:schemeClr val="bg1"/>
                </a:solidFill>
                <a:latin typeface="+mn-lt"/>
              </a:rPr>
              <a:t>only</a:t>
            </a:r>
          </a:p>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over </a:t>
            </a:r>
            <a:r>
              <a:rPr lang="en-US" altLang="en-US" sz="2400" dirty="0">
                <a:solidFill>
                  <a:srgbClr val="FF0000"/>
                </a:solidFill>
                <a:latin typeface="+mn-lt"/>
              </a:rPr>
              <a:t>370 currencies </a:t>
            </a:r>
            <a:r>
              <a:rPr lang="en-US" altLang="en-US" sz="2400" dirty="0">
                <a:solidFill>
                  <a:schemeClr val="bg1"/>
                </a:solidFill>
                <a:latin typeface="+mn-lt"/>
              </a:rPr>
              <a:t>are scraped for their tweet content</a:t>
            </a:r>
          </a:p>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That data is then processed and filtered </a:t>
            </a:r>
          </a:p>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A list of tweets is generated that can be manually looked over and researched</a:t>
            </a:r>
          </a:p>
          <a:p>
            <a:pPr marL="342900" indent="-342900" defTabSz="914400" eaLnBrk="1" hangingPunct="1">
              <a:lnSpc>
                <a:spcPct val="150000"/>
              </a:lnSpc>
              <a:buFont typeface="Arial" panose="020B0604020202020204" pitchFamily="34" charset="0"/>
              <a:buChar char="•"/>
            </a:pPr>
            <a:r>
              <a:rPr lang="en-US" altLang="en-US" sz="2400" dirty="0">
                <a:solidFill>
                  <a:schemeClr val="bg1"/>
                </a:solidFill>
                <a:latin typeface="+mn-lt"/>
              </a:rPr>
              <a:t>If coin has </a:t>
            </a:r>
            <a:r>
              <a:rPr lang="en-US" altLang="en-US" sz="2400" dirty="0">
                <a:solidFill>
                  <a:srgbClr val="FF0000"/>
                </a:solidFill>
                <a:latin typeface="+mn-lt"/>
              </a:rPr>
              <a:t>significant news</a:t>
            </a:r>
            <a:r>
              <a:rPr lang="en-US" altLang="en-US" sz="2400" dirty="0">
                <a:solidFill>
                  <a:schemeClr val="bg1"/>
                </a:solidFill>
                <a:latin typeface="+mn-lt"/>
              </a:rPr>
              <a:t>, then a trade can be made based on the current </a:t>
            </a:r>
            <a:r>
              <a:rPr lang="en-US" altLang="en-US" sz="2400" dirty="0">
                <a:solidFill>
                  <a:srgbClr val="FF0000"/>
                </a:solidFill>
                <a:latin typeface="+mn-lt"/>
              </a:rPr>
              <a:t>technical analysis</a:t>
            </a:r>
            <a:r>
              <a:rPr lang="en-US" altLang="en-US" sz="2400" dirty="0">
                <a:solidFill>
                  <a:srgbClr val="C00000"/>
                </a:solidFill>
                <a:latin typeface="+mn-lt"/>
              </a:rPr>
              <a:t> </a:t>
            </a:r>
            <a:r>
              <a:rPr lang="en-US" altLang="en-US" sz="2400" dirty="0">
                <a:solidFill>
                  <a:schemeClr val="bg1"/>
                </a:solidFill>
                <a:latin typeface="+mn-lt"/>
              </a:rPr>
              <a:t>of that crypto project</a:t>
            </a:r>
          </a:p>
          <a:p>
            <a:pPr marL="342900" indent="-342900" defTabSz="914400" eaLnBrk="1" hangingPunct="1">
              <a:lnSpc>
                <a:spcPct val="150000"/>
              </a:lnSpc>
              <a:buFont typeface="Arial" panose="020B0604020202020204" pitchFamily="34" charset="0"/>
              <a:buChar char="•"/>
            </a:pPr>
            <a:endParaRPr lang="en-US" altLang="en-US" sz="1600" b="0" dirty="0">
              <a:solidFill>
                <a:schemeClr val="bg1"/>
              </a:solidFill>
              <a:latin typeface="+mn-lt"/>
            </a:endParaRPr>
          </a:p>
          <a:p>
            <a:pPr marL="342900" indent="-342900" defTabSz="914400" eaLnBrk="1" hangingPunct="1">
              <a:lnSpc>
                <a:spcPct val="150000"/>
              </a:lnSpc>
              <a:buFont typeface="Arial" panose="020B0604020202020204" pitchFamily="34" charset="0"/>
              <a:buChar char="•"/>
            </a:pPr>
            <a:endParaRPr lang="en-US" altLang="en-US" sz="16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34811089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2"/>
                                        </p:tgtEl>
                                        <p:attrNameLst>
                                          <p:attrName>style.visibility</p:attrName>
                                        </p:attrNameLst>
                                      </p:cBhvr>
                                      <p:to>
                                        <p:strVal val="visible"/>
                                      </p:to>
                                    </p:set>
                                    <p:animEffect transition="in" filter="wipe(up)">
                                      <p:cBhvr>
                                        <p:cTn id="11" dur="500"/>
                                        <p:tgtEl>
                                          <p:spTgt spid="7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dark, night, night sky&#10;&#10;Description automatically generated">
            <a:extLst>
              <a:ext uri="{FF2B5EF4-FFF2-40B4-BE49-F238E27FC236}">
                <a16:creationId xmlns:a16="http://schemas.microsoft.com/office/drawing/2014/main" id="{5073AA68-33AB-40F4-A7B7-B91921EFE6D8}"/>
              </a:ext>
            </a:extLst>
          </p:cNvPr>
          <p:cNvPicPr>
            <a:picLocks noChangeAspect="1"/>
          </p:cNvPicPr>
          <p:nvPr/>
        </p:nvPicPr>
        <p:blipFill rotWithShape="1">
          <a:blip r:embed="rId2"/>
          <a:srcRect l="-9259" r="-9259"/>
          <a:stretch/>
        </p:blipFill>
        <p:spPr>
          <a:xfrm rot="5400000">
            <a:off x="2031998" y="-2667000"/>
            <a:ext cx="8128000" cy="12192000"/>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849185" y="608885"/>
            <a:ext cx="849362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5400" dirty="0">
                <a:solidFill>
                  <a:schemeClr val="bg1"/>
                </a:solidFill>
              </a:rPr>
              <a:t>What am I looking for? </a:t>
            </a:r>
            <a:endParaRPr lang="en-ID" altLang="en-US" sz="5400" dirty="0">
              <a:solidFill>
                <a:schemeClr val="bg1"/>
              </a:solidFill>
            </a:endParaRPr>
          </a:p>
        </p:txBody>
      </p:sp>
      <p:sp>
        <p:nvSpPr>
          <p:cNvPr id="23" name="Title 22">
            <a:extLst>
              <a:ext uri="{FF2B5EF4-FFF2-40B4-BE49-F238E27FC236}">
                <a16:creationId xmlns:a16="http://schemas.microsoft.com/office/drawing/2014/main" id="{2BB6A0E9-9ABD-4181-BA26-AFEE97D45FBB}"/>
              </a:ext>
            </a:extLst>
          </p:cNvPr>
          <p:cNvSpPr txBox="1">
            <a:spLocks noChangeArrowheads="1"/>
          </p:cNvSpPr>
          <p:nvPr/>
        </p:nvSpPr>
        <p:spPr bwMode="auto">
          <a:xfrm>
            <a:off x="5823284" y="4069178"/>
            <a:ext cx="5851026"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defTabSz="914400" eaLnBrk="1" hangingPunct="1"/>
            <a:endParaRPr lang="en-US" altLang="en-US" sz="5400" b="0" dirty="0">
              <a:solidFill>
                <a:schemeClr val="bg1"/>
              </a:solidFill>
            </a:endParaRPr>
          </a:p>
          <a:p>
            <a:pPr marL="571500" indent="-571500" defTabSz="914400" eaLnBrk="1" hangingPunct="1">
              <a:buFont typeface="Arial" panose="020B0604020202020204" pitchFamily="34" charset="0"/>
              <a:buChar char="•"/>
            </a:pPr>
            <a:r>
              <a:rPr lang="en-US" altLang="en-US" sz="4400" b="0" dirty="0">
                <a:solidFill>
                  <a:schemeClr val="bg1"/>
                </a:solidFill>
              </a:rPr>
              <a:t>Roadmap Updates</a:t>
            </a:r>
          </a:p>
          <a:p>
            <a:pPr marL="571500" indent="-571500" defTabSz="914400" eaLnBrk="1" hangingPunct="1">
              <a:buFont typeface="Arial" panose="020B0604020202020204" pitchFamily="34" charset="0"/>
              <a:buChar char="•"/>
            </a:pPr>
            <a:r>
              <a:rPr lang="en-US" altLang="en-US" sz="4400" b="0" dirty="0">
                <a:solidFill>
                  <a:schemeClr val="bg1"/>
                </a:solidFill>
              </a:rPr>
              <a:t>NFT Marketplace </a:t>
            </a:r>
          </a:p>
          <a:p>
            <a:pPr marL="571500" indent="-571500" defTabSz="914400" eaLnBrk="1" hangingPunct="1">
              <a:buFont typeface="Arial" panose="020B0604020202020204" pitchFamily="34" charset="0"/>
              <a:buChar char="•"/>
            </a:pPr>
            <a:r>
              <a:rPr lang="en-US" altLang="en-US" sz="4400" b="0" dirty="0">
                <a:solidFill>
                  <a:schemeClr val="bg1"/>
                </a:solidFill>
              </a:rPr>
              <a:t>Launch</a:t>
            </a:r>
          </a:p>
          <a:p>
            <a:pPr marL="571500" indent="-571500" defTabSz="914400" eaLnBrk="1" hangingPunct="1">
              <a:buFont typeface="Arial" panose="020B0604020202020204" pitchFamily="34" charset="0"/>
              <a:buChar char="•"/>
            </a:pPr>
            <a:r>
              <a:rPr lang="en-US" altLang="en-US" sz="4400" b="0" dirty="0">
                <a:solidFill>
                  <a:schemeClr val="bg1"/>
                </a:solidFill>
              </a:rPr>
              <a:t>Token release, etc.</a:t>
            </a:r>
          </a:p>
          <a:p>
            <a:pPr marL="571500" indent="-571500" defTabSz="914400" eaLnBrk="1" hangingPunct="1">
              <a:buFont typeface="Arial" panose="020B0604020202020204" pitchFamily="34" charset="0"/>
              <a:buChar char="•"/>
            </a:pPr>
            <a:endParaRPr lang="en-US" altLang="en-US" sz="4400" b="0" dirty="0">
              <a:solidFill>
                <a:schemeClr val="bg1"/>
              </a:solidFill>
            </a:endParaRPr>
          </a:p>
          <a:p>
            <a:pPr algn="ctr" defTabSz="914400" eaLnBrk="1" hangingPunct="1"/>
            <a:endParaRPr lang="en-ID" altLang="en-US" sz="5400" b="0" dirty="0">
              <a:solidFill>
                <a:schemeClr val="bg1"/>
              </a:solidFill>
            </a:endParaRPr>
          </a:p>
        </p:txBody>
      </p:sp>
      <p:sp>
        <p:nvSpPr>
          <p:cNvPr id="24" name="Title 22">
            <a:extLst>
              <a:ext uri="{FF2B5EF4-FFF2-40B4-BE49-F238E27FC236}">
                <a16:creationId xmlns:a16="http://schemas.microsoft.com/office/drawing/2014/main" id="{1E91C9C7-ED01-4AF1-9071-CF5AF597E577}"/>
              </a:ext>
            </a:extLst>
          </p:cNvPr>
          <p:cNvSpPr txBox="1">
            <a:spLocks noChangeArrowheads="1"/>
          </p:cNvSpPr>
          <p:nvPr/>
        </p:nvSpPr>
        <p:spPr bwMode="auto">
          <a:xfrm>
            <a:off x="517690" y="3672067"/>
            <a:ext cx="8493626"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defTabSz="914400" eaLnBrk="1" hangingPunct="1"/>
            <a:r>
              <a:rPr lang="en-US" altLang="en-US" sz="5400" b="0" u="sng" dirty="0">
                <a:solidFill>
                  <a:schemeClr val="bg1"/>
                </a:solidFill>
              </a:rPr>
              <a:t>Upcoming</a:t>
            </a:r>
            <a:r>
              <a:rPr lang="en-US" altLang="en-US" sz="5400" b="0" dirty="0">
                <a:solidFill>
                  <a:schemeClr val="bg1"/>
                </a:solidFill>
              </a:rPr>
              <a:t>:</a:t>
            </a:r>
          </a:p>
          <a:p>
            <a:pPr defTabSz="914400" eaLnBrk="1" hangingPunct="1"/>
            <a:endParaRPr lang="en-US" altLang="en-US" sz="5400" b="0" dirty="0">
              <a:solidFill>
                <a:schemeClr val="bg1"/>
              </a:solidFill>
            </a:endParaRPr>
          </a:p>
          <a:p>
            <a:pPr marL="571500" indent="-571500" defTabSz="914400" eaLnBrk="1" hangingPunct="1">
              <a:buFont typeface="Arial" panose="020B0604020202020204" pitchFamily="34" charset="0"/>
              <a:buChar char="•"/>
            </a:pPr>
            <a:r>
              <a:rPr lang="en-US" altLang="en-US" sz="4400" b="0" dirty="0">
                <a:solidFill>
                  <a:schemeClr val="bg1"/>
                </a:solidFill>
              </a:rPr>
              <a:t>Mobile Apps</a:t>
            </a:r>
          </a:p>
          <a:p>
            <a:pPr marL="571500" indent="-571500" defTabSz="914400" eaLnBrk="1" hangingPunct="1">
              <a:buFont typeface="Arial" panose="020B0604020202020204" pitchFamily="34" charset="0"/>
              <a:buChar char="•"/>
            </a:pPr>
            <a:r>
              <a:rPr lang="en-US" altLang="en-US" sz="4400" b="0" dirty="0" err="1">
                <a:solidFill>
                  <a:schemeClr val="bg1"/>
                </a:solidFill>
              </a:rPr>
              <a:t>Testnets</a:t>
            </a:r>
            <a:endParaRPr lang="en-US" altLang="en-US" sz="4400" b="0" dirty="0">
              <a:solidFill>
                <a:schemeClr val="bg1"/>
              </a:solidFill>
            </a:endParaRPr>
          </a:p>
          <a:p>
            <a:pPr marL="571500" indent="-571500" defTabSz="914400" eaLnBrk="1" hangingPunct="1">
              <a:buFont typeface="Arial" panose="020B0604020202020204" pitchFamily="34" charset="0"/>
              <a:buChar char="•"/>
            </a:pPr>
            <a:r>
              <a:rPr lang="en-US" altLang="en-US" sz="4400" b="0" dirty="0">
                <a:solidFill>
                  <a:schemeClr val="bg1"/>
                </a:solidFill>
              </a:rPr>
              <a:t>Partnerships </a:t>
            </a:r>
          </a:p>
          <a:p>
            <a:pPr marL="571500" indent="-571500" defTabSz="914400" eaLnBrk="1" hangingPunct="1">
              <a:buFont typeface="Arial" panose="020B0604020202020204" pitchFamily="34" charset="0"/>
              <a:buChar char="•"/>
            </a:pPr>
            <a:r>
              <a:rPr lang="en-US" altLang="en-US" sz="4400" b="0" dirty="0" err="1">
                <a:solidFill>
                  <a:schemeClr val="bg1"/>
                </a:solidFill>
              </a:rPr>
              <a:t>Mainnets</a:t>
            </a:r>
            <a:endParaRPr lang="en-US" altLang="en-US" sz="4400" b="0" dirty="0">
              <a:solidFill>
                <a:schemeClr val="bg1"/>
              </a:solidFill>
            </a:endParaRPr>
          </a:p>
          <a:p>
            <a:pPr algn="ctr" defTabSz="914400" eaLnBrk="1" hangingPunct="1"/>
            <a:endParaRPr lang="en-ID" altLang="en-US" sz="5400" b="0" dirty="0">
              <a:solidFill>
                <a:schemeClr val="bg1"/>
              </a:solidFill>
            </a:endParaRPr>
          </a:p>
        </p:txBody>
      </p:sp>
    </p:spTree>
    <p:extLst>
      <p:ext uri="{BB962C8B-B14F-4D97-AF65-F5344CB8AC3E}">
        <p14:creationId xmlns:p14="http://schemas.microsoft.com/office/powerpoint/2010/main" val="21757669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water, outdoor&#10;&#10;Description automatically generated">
            <a:extLst>
              <a:ext uri="{FF2B5EF4-FFF2-40B4-BE49-F238E27FC236}">
                <a16:creationId xmlns:a16="http://schemas.microsoft.com/office/drawing/2014/main" id="{65F62CC0-22ED-417B-9FF0-1D38206B6CDB}"/>
              </a:ext>
            </a:extLst>
          </p:cNvPr>
          <p:cNvPicPr>
            <a:picLocks noChangeAspect="1"/>
          </p:cNvPicPr>
          <p:nvPr/>
        </p:nvPicPr>
        <p:blipFill rotWithShape="1">
          <a:blip r:embed="rId2"/>
          <a:srcRect l="-1" r="-518" b="14486"/>
          <a:stretch/>
        </p:blipFill>
        <p:spPr>
          <a:xfrm>
            <a:off x="1" y="-45720"/>
            <a:ext cx="12252960" cy="6949440"/>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068831" y="2878255"/>
            <a:ext cx="8318500" cy="757749"/>
          </a:xfr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6000" dirty="0">
                <a:solidFill>
                  <a:schemeClr val="bg1"/>
                </a:solidFill>
              </a:rPr>
              <a:t>57K Tweets Scraped</a:t>
            </a:r>
            <a:endParaRPr lang="en-ID" altLang="en-US" sz="6000" dirty="0">
              <a:solidFill>
                <a:schemeClr val="bg1"/>
              </a:solidFill>
            </a:endParaRPr>
          </a:p>
        </p:txBody>
      </p:sp>
      <p:sp>
        <p:nvSpPr>
          <p:cNvPr id="25" name="Title 22">
            <a:extLst>
              <a:ext uri="{FF2B5EF4-FFF2-40B4-BE49-F238E27FC236}">
                <a16:creationId xmlns:a16="http://schemas.microsoft.com/office/drawing/2014/main" id="{9133ACF8-935E-4255-AC95-7A037AD3DB16}"/>
              </a:ext>
            </a:extLst>
          </p:cNvPr>
          <p:cNvSpPr txBox="1">
            <a:spLocks noChangeArrowheads="1"/>
          </p:cNvSpPr>
          <p:nvPr/>
        </p:nvSpPr>
        <p:spPr bwMode="auto">
          <a:xfrm>
            <a:off x="653415" y="1405055"/>
            <a:ext cx="10946131" cy="75774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6000" dirty="0">
                <a:solidFill>
                  <a:schemeClr val="bg1"/>
                </a:solidFill>
              </a:rPr>
              <a:t>Over 370 Twitter Accounts</a:t>
            </a:r>
            <a:endParaRPr lang="en-ID" altLang="en-US" sz="6000" dirty="0">
              <a:solidFill>
                <a:schemeClr val="bg1"/>
              </a:solidFill>
            </a:endParaRPr>
          </a:p>
        </p:txBody>
      </p:sp>
      <p:sp>
        <p:nvSpPr>
          <p:cNvPr id="26" name="Title 22">
            <a:extLst>
              <a:ext uri="{FF2B5EF4-FFF2-40B4-BE49-F238E27FC236}">
                <a16:creationId xmlns:a16="http://schemas.microsoft.com/office/drawing/2014/main" id="{AFA1888B-A5A1-4901-A3FC-6FD47BA39CF0}"/>
              </a:ext>
            </a:extLst>
          </p:cNvPr>
          <p:cNvSpPr txBox="1">
            <a:spLocks noChangeArrowheads="1"/>
          </p:cNvSpPr>
          <p:nvPr/>
        </p:nvSpPr>
        <p:spPr bwMode="auto">
          <a:xfrm>
            <a:off x="1967230" y="4512112"/>
            <a:ext cx="8318500" cy="75774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6000" dirty="0">
                <a:solidFill>
                  <a:schemeClr val="bg1"/>
                </a:solidFill>
              </a:rPr>
              <a:t>Since Jan 1</a:t>
            </a:r>
            <a:r>
              <a:rPr lang="en-US" altLang="en-US" sz="6000" baseline="30000" dirty="0">
                <a:solidFill>
                  <a:schemeClr val="bg1"/>
                </a:solidFill>
              </a:rPr>
              <a:t>st</a:t>
            </a:r>
            <a:r>
              <a:rPr lang="en-US" altLang="en-US" sz="6000" dirty="0">
                <a:solidFill>
                  <a:schemeClr val="bg1"/>
                </a:solidFill>
              </a:rPr>
              <a:t> 2022</a:t>
            </a:r>
            <a:endParaRPr lang="en-ID" altLang="en-US" sz="6000" dirty="0">
              <a:solidFill>
                <a:schemeClr val="bg1"/>
              </a:solidFill>
            </a:endParaRPr>
          </a:p>
        </p:txBody>
      </p:sp>
    </p:spTree>
    <p:extLst>
      <p:ext uri="{BB962C8B-B14F-4D97-AF65-F5344CB8AC3E}">
        <p14:creationId xmlns:p14="http://schemas.microsoft.com/office/powerpoint/2010/main" val="36135225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25"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96252C6B-25F0-42AC-B472-E7295199EEF3}"/>
              </a:ext>
            </a:extLst>
          </p:cNvPr>
          <p:cNvSpPr txBox="1"/>
          <p:nvPr/>
        </p:nvSpPr>
        <p:spPr>
          <a:xfrm>
            <a:off x="-796810" y="-116137"/>
            <a:ext cx="10821696" cy="3477875"/>
          </a:xfrm>
          <a:prstGeom prst="rect">
            <a:avLst/>
          </a:prstGeom>
          <a:noFill/>
        </p:spPr>
        <p:txBody>
          <a:bodyPr>
            <a:spAutoFit/>
          </a:bodyPr>
          <a:lstStyle/>
          <a:p>
            <a:pPr eaLnBrk="1" fontAlgn="auto" hangingPunct="1">
              <a:spcBef>
                <a:spcPts val="0"/>
              </a:spcBef>
              <a:spcAft>
                <a:spcPts val="0"/>
              </a:spcAft>
              <a:defRPr/>
            </a:pPr>
            <a:r>
              <a:rPr lang="en-US" sz="22000" b="1" dirty="0">
                <a:solidFill>
                  <a:schemeClr val="bg2">
                    <a:lumMod val="85000"/>
                    <a:alpha val="20000"/>
                  </a:schemeClr>
                </a:solidFill>
                <a:latin typeface="+mj-lt"/>
              </a:rPr>
              <a:t> CIA</a:t>
            </a:r>
            <a:endParaRPr lang="en-ID" sz="22000" b="1" dirty="0">
              <a:solidFill>
                <a:schemeClr val="bg2">
                  <a:lumMod val="85000"/>
                  <a:alpha val="20000"/>
                </a:schemeClr>
              </a:solidFill>
              <a:latin typeface="+mj-lt"/>
            </a:endParaRPr>
          </a:p>
        </p:txBody>
      </p:sp>
      <p:sp>
        <p:nvSpPr>
          <p:cNvPr id="23" name="Title 22">
            <a:extLst>
              <a:ext uri="{FF2B5EF4-FFF2-40B4-BE49-F238E27FC236}">
                <a16:creationId xmlns:a16="http://schemas.microsoft.com/office/drawing/2014/main" id="{FD2D06A8-C068-4037-8C75-7D2170F5D4A3}"/>
              </a:ext>
            </a:extLst>
          </p:cNvPr>
          <p:cNvSpPr>
            <a:spLocks noGrp="1" noChangeArrowheads="1"/>
          </p:cNvSpPr>
          <p:nvPr>
            <p:ph type="title"/>
          </p:nvPr>
        </p:nvSpPr>
        <p:spPr bwMode="auto">
          <a:xfrm>
            <a:off x="2245530" y="2157424"/>
            <a:ext cx="7700940" cy="2543151"/>
          </a:xfr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t>How can we incorporate the power of</a:t>
            </a:r>
            <a:r>
              <a:rPr lang="en-US" altLang="en-US" dirty="0"/>
              <a:t> </a:t>
            </a:r>
            <a:r>
              <a:rPr lang="en-US" altLang="en-US" dirty="0">
                <a:solidFill>
                  <a:srgbClr val="C00000"/>
                </a:solidFill>
              </a:rPr>
              <a:t>data science </a:t>
            </a:r>
            <a:r>
              <a:rPr lang="en-US" altLang="en-US" dirty="0"/>
              <a:t>&amp;</a:t>
            </a:r>
            <a:r>
              <a:rPr lang="en-US" altLang="en-US" dirty="0">
                <a:solidFill>
                  <a:schemeClr val="accent1"/>
                </a:solidFill>
              </a:rPr>
              <a:t> </a:t>
            </a:r>
            <a:r>
              <a:rPr lang="en-US" altLang="en-US" dirty="0">
                <a:solidFill>
                  <a:srgbClr val="C00000"/>
                </a:solidFill>
              </a:rPr>
              <a:t>NLP </a:t>
            </a:r>
            <a:r>
              <a:rPr lang="en-US" altLang="en-US" sz="3200" dirty="0"/>
              <a:t>to assist in information  gathering to assess </a:t>
            </a:r>
            <a:r>
              <a:rPr lang="en-US" altLang="en-US" dirty="0">
                <a:solidFill>
                  <a:srgbClr val="C00000"/>
                </a:solidFill>
              </a:rPr>
              <a:t>profitable trading </a:t>
            </a:r>
            <a:r>
              <a:rPr lang="en-US" altLang="en-US" sz="3200" dirty="0"/>
              <a:t>opportunities?</a:t>
            </a:r>
            <a:endParaRPr lang="en-ID" altLang="en-US" sz="3200" dirty="0"/>
          </a:p>
        </p:txBody>
      </p:sp>
      <p:sp>
        <p:nvSpPr>
          <p:cNvPr id="30" name="TextBox 29">
            <a:extLst>
              <a:ext uri="{FF2B5EF4-FFF2-40B4-BE49-F238E27FC236}">
                <a16:creationId xmlns:a16="http://schemas.microsoft.com/office/drawing/2014/main" id="{4FFA0045-A2C2-4A3B-A7BB-FA11F7EB6E10}"/>
              </a:ext>
            </a:extLst>
          </p:cNvPr>
          <p:cNvSpPr txBox="1"/>
          <p:nvPr/>
        </p:nvSpPr>
        <p:spPr>
          <a:xfrm>
            <a:off x="1814513" y="6164263"/>
            <a:ext cx="3149600" cy="246062"/>
          </a:xfrm>
          <a:prstGeom prst="rect">
            <a:avLst/>
          </a:prstGeom>
          <a:noFill/>
        </p:spPr>
        <p:txBody>
          <a:bodyPr>
            <a:spAutoFit/>
          </a:bodyPr>
          <a:lstStyle/>
          <a:p>
            <a:pPr eaLnBrk="1" fontAlgn="auto" hangingPunct="1">
              <a:spcBef>
                <a:spcPts val="0"/>
              </a:spcBef>
              <a:spcAft>
                <a:spcPts val="0"/>
              </a:spcAft>
              <a:defRPr/>
            </a:pPr>
            <a:r>
              <a:rPr lang="en-ID" sz="1000" dirty="0">
                <a:latin typeface="+mn-lt"/>
              </a:rPr>
              <a:t>Data Science &amp; Cryptocurrency Trading</a:t>
            </a:r>
          </a:p>
        </p:txBody>
      </p:sp>
      <p:sp>
        <p:nvSpPr>
          <p:cNvPr id="31" name="Freeform: Shape 30">
            <a:extLst>
              <a:ext uri="{FF2B5EF4-FFF2-40B4-BE49-F238E27FC236}">
                <a16:creationId xmlns:a16="http://schemas.microsoft.com/office/drawing/2014/main" id="{2F10108C-46BC-44F4-AB7D-6E5AF8DB76D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rgbClr val="C00000"/>
          </a:solidFill>
          <a:ln>
            <a:noFill/>
          </a:ln>
        </p:spPr>
        <p:txBody>
          <a:bodyPr anchor="ctr"/>
          <a:lstStyle/>
          <a:p>
            <a:endParaRPr lang="en-GB"/>
          </a:p>
        </p:txBody>
      </p:sp>
      <p:pic>
        <p:nvPicPr>
          <p:cNvPr id="5" name="Picture 4" descr="Icon&#10;&#10;Description automatically generated with medium confidence">
            <a:extLst>
              <a:ext uri="{FF2B5EF4-FFF2-40B4-BE49-F238E27FC236}">
                <a16:creationId xmlns:a16="http://schemas.microsoft.com/office/drawing/2014/main" id="{AA6CE400-A35C-4787-8D5D-A369BC5CEAFA}"/>
              </a:ext>
            </a:extLst>
          </p:cNvPr>
          <p:cNvPicPr>
            <a:picLocks noChangeAspect="1"/>
          </p:cNvPicPr>
          <p:nvPr/>
        </p:nvPicPr>
        <p:blipFill>
          <a:blip r:embed="rId2"/>
          <a:stretch>
            <a:fillRect/>
          </a:stretch>
        </p:blipFill>
        <p:spPr>
          <a:xfrm>
            <a:off x="391514" y="6139562"/>
            <a:ext cx="1475235" cy="271273"/>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3D9C5B-1EE7-4E2A-A994-99843B525131}"/>
              </a:ext>
            </a:extLst>
          </p:cNvPr>
          <p:cNvSpPr/>
          <p:nvPr/>
        </p:nvSpPr>
        <p:spPr>
          <a:xfrm>
            <a:off x="-177800" y="-114300"/>
            <a:ext cx="12369800" cy="69723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2">
            <a:extLst>
              <a:ext uri="{FF2B5EF4-FFF2-40B4-BE49-F238E27FC236}">
                <a16:creationId xmlns:a16="http://schemas.microsoft.com/office/drawing/2014/main" id="{9133ACF8-935E-4255-AC95-7A037AD3DB16}"/>
              </a:ext>
            </a:extLst>
          </p:cNvPr>
          <p:cNvSpPr txBox="1">
            <a:spLocks noChangeArrowheads="1"/>
          </p:cNvSpPr>
          <p:nvPr/>
        </p:nvSpPr>
        <p:spPr bwMode="auto">
          <a:xfrm>
            <a:off x="1153605" y="398075"/>
            <a:ext cx="9884789" cy="75774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4000" dirty="0">
                <a:solidFill>
                  <a:schemeClr val="bg1"/>
                </a:solidFill>
              </a:rPr>
              <a:t>All Tweets From Over 370 Accounts</a:t>
            </a:r>
            <a:endParaRPr lang="en-ID" altLang="en-US" sz="4000" dirty="0">
              <a:solidFill>
                <a:schemeClr val="bg1"/>
              </a:solidFill>
            </a:endParaRPr>
          </a:p>
        </p:txBody>
      </p:sp>
      <p:pic>
        <p:nvPicPr>
          <p:cNvPr id="4" name="Picture 3">
            <a:extLst>
              <a:ext uri="{FF2B5EF4-FFF2-40B4-BE49-F238E27FC236}">
                <a16:creationId xmlns:a16="http://schemas.microsoft.com/office/drawing/2014/main" id="{4DBB47E5-5E17-43C8-A7E3-E8F3DBA469E1}"/>
              </a:ext>
            </a:extLst>
          </p:cNvPr>
          <p:cNvPicPr>
            <a:picLocks noChangeAspect="1"/>
          </p:cNvPicPr>
          <p:nvPr/>
        </p:nvPicPr>
        <p:blipFill>
          <a:blip r:embed="rId2"/>
          <a:stretch>
            <a:fillRect/>
          </a:stretch>
        </p:blipFill>
        <p:spPr>
          <a:xfrm>
            <a:off x="830289" y="1783929"/>
            <a:ext cx="10353621" cy="444596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7696564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keyboard, indoor, computer, electronics&#10;&#10;Description automatically generated">
            <a:extLst>
              <a:ext uri="{FF2B5EF4-FFF2-40B4-BE49-F238E27FC236}">
                <a16:creationId xmlns:a16="http://schemas.microsoft.com/office/drawing/2014/main" id="{9F8CCB37-ADB5-4A67-9F64-7D79D07156D7}"/>
              </a:ext>
            </a:extLst>
          </p:cNvPr>
          <p:cNvPicPr>
            <a:picLocks noChangeAspect="1"/>
          </p:cNvPicPr>
          <p:nvPr/>
        </p:nvPicPr>
        <p:blipFill rotWithShape="1">
          <a:blip r:embed="rId2"/>
          <a:srcRect t="-38601" b="-37261"/>
          <a:stretch/>
        </p:blipFill>
        <p:spPr>
          <a:xfrm>
            <a:off x="0" y="-3077377"/>
            <a:ext cx="12192000" cy="13990320"/>
          </a:xfrm>
          <a:prstGeom prst="rect">
            <a:avLst/>
          </a:prstGeom>
        </p:spPr>
      </p:pic>
      <p:pic>
        <p:nvPicPr>
          <p:cNvPr id="7" name="Picture 6">
            <a:extLst>
              <a:ext uri="{FF2B5EF4-FFF2-40B4-BE49-F238E27FC236}">
                <a16:creationId xmlns:a16="http://schemas.microsoft.com/office/drawing/2014/main" id="{0892236A-92C3-4DC0-8336-E446175394CF}"/>
              </a:ext>
            </a:extLst>
          </p:cNvPr>
          <p:cNvPicPr>
            <a:picLocks noChangeAspect="1"/>
          </p:cNvPicPr>
          <p:nvPr/>
        </p:nvPicPr>
        <p:blipFill>
          <a:blip r:embed="rId3"/>
          <a:stretch>
            <a:fillRect/>
          </a:stretch>
        </p:blipFill>
        <p:spPr>
          <a:xfrm>
            <a:off x="4059542" y="2159300"/>
            <a:ext cx="3445963" cy="4608292"/>
          </a:xfrm>
          <a:prstGeom prst="rect">
            <a:avLst/>
          </a:prstGeom>
          <a:effectLst>
            <a:glow rad="139700">
              <a:schemeClr val="accent1">
                <a:satMod val="175000"/>
                <a:alpha val="40000"/>
              </a:schemeClr>
            </a:glow>
          </a:effectLst>
        </p:spPr>
      </p:pic>
      <p:pic>
        <p:nvPicPr>
          <p:cNvPr id="9" name="Picture 8">
            <a:extLst>
              <a:ext uri="{FF2B5EF4-FFF2-40B4-BE49-F238E27FC236}">
                <a16:creationId xmlns:a16="http://schemas.microsoft.com/office/drawing/2014/main" id="{2DA42734-E89E-40E1-8F61-E6C4BD00DA58}"/>
              </a:ext>
            </a:extLst>
          </p:cNvPr>
          <p:cNvPicPr>
            <a:picLocks noChangeAspect="1"/>
          </p:cNvPicPr>
          <p:nvPr/>
        </p:nvPicPr>
        <p:blipFill>
          <a:blip r:embed="rId4"/>
          <a:stretch>
            <a:fillRect/>
          </a:stretch>
        </p:blipFill>
        <p:spPr>
          <a:xfrm>
            <a:off x="8590095" y="1827490"/>
            <a:ext cx="3333208" cy="5271911"/>
          </a:xfrm>
          <a:prstGeom prst="rect">
            <a:avLst/>
          </a:prstGeom>
          <a:effectLst>
            <a:glow rad="139700">
              <a:schemeClr val="accent1">
                <a:satMod val="175000"/>
                <a:alpha val="40000"/>
              </a:schemeClr>
            </a:glow>
          </a:effectLst>
        </p:spPr>
      </p:pic>
      <p:pic>
        <p:nvPicPr>
          <p:cNvPr id="12" name="Picture 11">
            <a:extLst>
              <a:ext uri="{FF2B5EF4-FFF2-40B4-BE49-F238E27FC236}">
                <a16:creationId xmlns:a16="http://schemas.microsoft.com/office/drawing/2014/main" id="{248B2428-B470-4FC4-A06D-83BF147F4B48}"/>
              </a:ext>
            </a:extLst>
          </p:cNvPr>
          <p:cNvPicPr>
            <a:picLocks noChangeAspect="1"/>
          </p:cNvPicPr>
          <p:nvPr/>
        </p:nvPicPr>
        <p:blipFill>
          <a:blip r:embed="rId5"/>
          <a:stretch>
            <a:fillRect/>
          </a:stretch>
        </p:blipFill>
        <p:spPr>
          <a:xfrm>
            <a:off x="386507" y="1791414"/>
            <a:ext cx="2524877" cy="5344065"/>
          </a:xfrm>
          <a:prstGeom prst="rect">
            <a:avLst/>
          </a:prstGeom>
          <a:effectLst>
            <a:glow rad="139700">
              <a:schemeClr val="accent1">
                <a:satMod val="175000"/>
                <a:alpha val="40000"/>
              </a:schemeClr>
            </a:glow>
          </a:effectLst>
        </p:spPr>
      </p:pic>
      <p:sp>
        <p:nvSpPr>
          <p:cNvPr id="13" name="Arrow: Right 12">
            <a:extLst>
              <a:ext uri="{FF2B5EF4-FFF2-40B4-BE49-F238E27FC236}">
                <a16:creationId xmlns:a16="http://schemas.microsoft.com/office/drawing/2014/main" id="{5758A147-288A-4F31-934D-BB13ECE05C14}"/>
              </a:ext>
            </a:extLst>
          </p:cNvPr>
          <p:cNvSpPr/>
          <p:nvPr/>
        </p:nvSpPr>
        <p:spPr>
          <a:xfrm>
            <a:off x="3195960" y="4295003"/>
            <a:ext cx="725531" cy="33688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B4705251-D700-46CB-A0D2-8DCE53992EFC}"/>
              </a:ext>
            </a:extLst>
          </p:cNvPr>
          <p:cNvSpPr/>
          <p:nvPr/>
        </p:nvSpPr>
        <p:spPr>
          <a:xfrm>
            <a:off x="7726513" y="4352346"/>
            <a:ext cx="725531" cy="33688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22">
            <a:extLst>
              <a:ext uri="{FF2B5EF4-FFF2-40B4-BE49-F238E27FC236}">
                <a16:creationId xmlns:a16="http://schemas.microsoft.com/office/drawing/2014/main" id="{4ACCFD09-86F2-4CE0-9CFE-4FFB6744F3B7}"/>
              </a:ext>
            </a:extLst>
          </p:cNvPr>
          <p:cNvSpPr>
            <a:spLocks noGrp="1" noChangeArrowheads="1"/>
          </p:cNvSpPr>
          <p:nvPr>
            <p:ph type="title"/>
          </p:nvPr>
        </p:nvSpPr>
        <p:spPr bwMode="auto">
          <a:xfrm>
            <a:off x="227931" y="678475"/>
            <a:ext cx="3599359"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4000" u="sng" dirty="0">
                <a:solidFill>
                  <a:schemeClr val="bg1"/>
                </a:solidFill>
              </a:rPr>
              <a:t>Tokenize</a:t>
            </a:r>
            <a:endParaRPr lang="en-ID" altLang="en-US" sz="4000" u="sng" dirty="0">
              <a:solidFill>
                <a:schemeClr val="bg1"/>
              </a:solidFill>
            </a:endParaRPr>
          </a:p>
        </p:txBody>
      </p:sp>
      <p:sp>
        <p:nvSpPr>
          <p:cNvPr id="17" name="Title 22">
            <a:extLst>
              <a:ext uri="{FF2B5EF4-FFF2-40B4-BE49-F238E27FC236}">
                <a16:creationId xmlns:a16="http://schemas.microsoft.com/office/drawing/2014/main" id="{57146CDB-6600-47FC-8C32-DDE1F4CFF145}"/>
              </a:ext>
            </a:extLst>
          </p:cNvPr>
          <p:cNvSpPr txBox="1">
            <a:spLocks noChangeArrowheads="1"/>
          </p:cNvSpPr>
          <p:nvPr/>
        </p:nvSpPr>
        <p:spPr bwMode="auto">
          <a:xfrm>
            <a:off x="3676708" y="699224"/>
            <a:ext cx="4147676"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4000" u="sng" dirty="0">
                <a:solidFill>
                  <a:schemeClr val="bg1"/>
                </a:solidFill>
              </a:rPr>
              <a:t>Create Bigrams</a:t>
            </a:r>
            <a:endParaRPr lang="en-ID" altLang="en-US" sz="4000" u="sng" dirty="0">
              <a:solidFill>
                <a:schemeClr val="bg1"/>
              </a:solidFill>
            </a:endParaRPr>
          </a:p>
        </p:txBody>
      </p:sp>
      <p:sp>
        <p:nvSpPr>
          <p:cNvPr id="18" name="Title 22">
            <a:extLst>
              <a:ext uri="{FF2B5EF4-FFF2-40B4-BE49-F238E27FC236}">
                <a16:creationId xmlns:a16="http://schemas.microsoft.com/office/drawing/2014/main" id="{ADEF39E0-DB3F-40A0-95FE-FD182E748CCA}"/>
              </a:ext>
            </a:extLst>
          </p:cNvPr>
          <p:cNvSpPr txBox="1">
            <a:spLocks noChangeArrowheads="1"/>
          </p:cNvSpPr>
          <p:nvPr/>
        </p:nvSpPr>
        <p:spPr bwMode="auto">
          <a:xfrm>
            <a:off x="8364710" y="678474"/>
            <a:ext cx="3599359"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4000" u="sng" dirty="0">
                <a:solidFill>
                  <a:schemeClr val="bg1"/>
                </a:solidFill>
              </a:rPr>
              <a:t>Filter &amp; Sort</a:t>
            </a:r>
            <a:endParaRPr lang="en-ID" altLang="en-US" sz="4000" u="sng" dirty="0">
              <a:solidFill>
                <a:schemeClr val="bg1"/>
              </a:solidFill>
            </a:endParaRPr>
          </a:p>
        </p:txBody>
      </p:sp>
    </p:spTree>
    <p:extLst>
      <p:ext uri="{BB962C8B-B14F-4D97-AF65-F5344CB8AC3E}">
        <p14:creationId xmlns:p14="http://schemas.microsoft.com/office/powerpoint/2010/main" val="15688433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dark, night, night sky&#10;&#10;Description automatically generated">
            <a:extLst>
              <a:ext uri="{FF2B5EF4-FFF2-40B4-BE49-F238E27FC236}">
                <a16:creationId xmlns:a16="http://schemas.microsoft.com/office/drawing/2014/main" id="{5073AA68-33AB-40F4-A7B7-B91921EFE6D8}"/>
              </a:ext>
            </a:extLst>
          </p:cNvPr>
          <p:cNvPicPr>
            <a:picLocks noChangeAspect="1"/>
          </p:cNvPicPr>
          <p:nvPr/>
        </p:nvPicPr>
        <p:blipFill rotWithShape="1">
          <a:blip r:embed="rId2"/>
          <a:srcRect l="-9259" r="-9259"/>
          <a:stretch/>
        </p:blipFill>
        <p:spPr>
          <a:xfrm rot="5400000">
            <a:off x="1975393" y="-2708321"/>
            <a:ext cx="8173285" cy="12259927"/>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1937833" y="342260"/>
            <a:ext cx="8418763"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5400" dirty="0">
                <a:solidFill>
                  <a:schemeClr val="bg1"/>
                </a:solidFill>
              </a:rPr>
              <a:t>Bigram Keyword Filter</a:t>
            </a:r>
            <a:endParaRPr lang="en-ID" altLang="en-US" sz="5400" dirty="0">
              <a:solidFill>
                <a:schemeClr val="bg1"/>
              </a:solidFill>
            </a:endParaRPr>
          </a:p>
        </p:txBody>
      </p:sp>
      <p:sp>
        <p:nvSpPr>
          <p:cNvPr id="4" name="TextBox 3">
            <a:extLst>
              <a:ext uri="{FF2B5EF4-FFF2-40B4-BE49-F238E27FC236}">
                <a16:creationId xmlns:a16="http://schemas.microsoft.com/office/drawing/2014/main" id="{54B24B9A-2A4E-45AA-B43B-472C2B366C4B}"/>
              </a:ext>
            </a:extLst>
          </p:cNvPr>
          <p:cNvSpPr txBox="1"/>
          <p:nvPr/>
        </p:nvSpPr>
        <p:spPr>
          <a:xfrm>
            <a:off x="587989" y="2670965"/>
            <a:ext cx="2556878" cy="707886"/>
          </a:xfrm>
          <a:prstGeom prst="rect">
            <a:avLst/>
          </a:prstGeom>
          <a:noFill/>
        </p:spPr>
        <p:txBody>
          <a:bodyPr wrap="square" rtlCol="0">
            <a:spAutoFit/>
          </a:bodyPr>
          <a:lstStyle/>
          <a:p>
            <a:r>
              <a:rPr lang="en-US" sz="4000" b="1" dirty="0">
                <a:solidFill>
                  <a:srgbClr val="00B0F0"/>
                </a:solidFill>
              </a:rPr>
              <a:t>TESTNET</a:t>
            </a:r>
          </a:p>
        </p:txBody>
      </p:sp>
      <p:sp>
        <p:nvSpPr>
          <p:cNvPr id="15" name="TextBox 14">
            <a:extLst>
              <a:ext uri="{FF2B5EF4-FFF2-40B4-BE49-F238E27FC236}">
                <a16:creationId xmlns:a16="http://schemas.microsoft.com/office/drawing/2014/main" id="{7604D864-2EE8-426F-9CF7-0F283B88EBBB}"/>
              </a:ext>
            </a:extLst>
          </p:cNvPr>
          <p:cNvSpPr txBox="1"/>
          <p:nvPr/>
        </p:nvSpPr>
        <p:spPr>
          <a:xfrm>
            <a:off x="2195510" y="3421571"/>
            <a:ext cx="2430381" cy="584775"/>
          </a:xfrm>
          <a:prstGeom prst="rect">
            <a:avLst/>
          </a:prstGeom>
          <a:noFill/>
        </p:spPr>
        <p:txBody>
          <a:bodyPr wrap="square" rtlCol="0">
            <a:spAutoFit/>
          </a:bodyPr>
          <a:lstStyle/>
          <a:p>
            <a:r>
              <a:rPr lang="en-US" sz="3200" b="1" dirty="0">
                <a:solidFill>
                  <a:srgbClr val="7030A0"/>
                </a:solidFill>
              </a:rPr>
              <a:t>MAINNET</a:t>
            </a:r>
          </a:p>
        </p:txBody>
      </p:sp>
      <p:sp>
        <p:nvSpPr>
          <p:cNvPr id="16" name="TextBox 15">
            <a:extLst>
              <a:ext uri="{FF2B5EF4-FFF2-40B4-BE49-F238E27FC236}">
                <a16:creationId xmlns:a16="http://schemas.microsoft.com/office/drawing/2014/main" id="{1F6F9A5F-DDA0-4460-9F20-63D95BFBCB9D}"/>
              </a:ext>
            </a:extLst>
          </p:cNvPr>
          <p:cNvSpPr txBox="1"/>
          <p:nvPr/>
        </p:nvSpPr>
        <p:spPr>
          <a:xfrm>
            <a:off x="1709674" y="2130209"/>
            <a:ext cx="2875883" cy="523220"/>
          </a:xfrm>
          <a:prstGeom prst="rect">
            <a:avLst/>
          </a:prstGeom>
          <a:noFill/>
        </p:spPr>
        <p:txBody>
          <a:bodyPr wrap="square" rtlCol="0">
            <a:spAutoFit/>
          </a:bodyPr>
          <a:lstStyle/>
          <a:p>
            <a:r>
              <a:rPr lang="en-US" sz="2800" b="1" dirty="0">
                <a:solidFill>
                  <a:schemeClr val="accent1"/>
                </a:solidFill>
              </a:rPr>
              <a:t>INTEGRATION</a:t>
            </a:r>
          </a:p>
        </p:txBody>
      </p:sp>
      <p:sp>
        <p:nvSpPr>
          <p:cNvPr id="17" name="TextBox 16">
            <a:extLst>
              <a:ext uri="{FF2B5EF4-FFF2-40B4-BE49-F238E27FC236}">
                <a16:creationId xmlns:a16="http://schemas.microsoft.com/office/drawing/2014/main" id="{454E7C31-BB1F-43AB-97F8-2790822DDDDD}"/>
              </a:ext>
            </a:extLst>
          </p:cNvPr>
          <p:cNvSpPr txBox="1"/>
          <p:nvPr/>
        </p:nvSpPr>
        <p:spPr>
          <a:xfrm>
            <a:off x="277400" y="3303191"/>
            <a:ext cx="2058069" cy="923330"/>
          </a:xfrm>
          <a:prstGeom prst="rect">
            <a:avLst/>
          </a:prstGeom>
          <a:noFill/>
        </p:spPr>
        <p:txBody>
          <a:bodyPr wrap="square" rtlCol="0">
            <a:spAutoFit/>
          </a:bodyPr>
          <a:lstStyle/>
          <a:p>
            <a:r>
              <a:rPr lang="en-US" sz="5400" b="1" dirty="0">
                <a:solidFill>
                  <a:srgbClr val="FFFF00"/>
                </a:solidFill>
              </a:rPr>
              <a:t>APP</a:t>
            </a:r>
          </a:p>
        </p:txBody>
      </p:sp>
      <p:sp>
        <p:nvSpPr>
          <p:cNvPr id="18" name="TextBox 17">
            <a:extLst>
              <a:ext uri="{FF2B5EF4-FFF2-40B4-BE49-F238E27FC236}">
                <a16:creationId xmlns:a16="http://schemas.microsoft.com/office/drawing/2014/main" id="{F2620FEB-40B1-492D-828D-D57EB37A7C80}"/>
              </a:ext>
            </a:extLst>
          </p:cNvPr>
          <p:cNvSpPr txBox="1"/>
          <p:nvPr/>
        </p:nvSpPr>
        <p:spPr>
          <a:xfrm>
            <a:off x="2952492" y="2690019"/>
            <a:ext cx="2218057" cy="584775"/>
          </a:xfrm>
          <a:prstGeom prst="rect">
            <a:avLst/>
          </a:prstGeom>
          <a:noFill/>
        </p:spPr>
        <p:txBody>
          <a:bodyPr wrap="square" rtlCol="0">
            <a:spAutoFit/>
          </a:bodyPr>
          <a:lstStyle/>
          <a:p>
            <a:r>
              <a:rPr lang="en-US" sz="3200" b="1" dirty="0">
                <a:solidFill>
                  <a:srgbClr val="00B050"/>
                </a:solidFill>
              </a:rPr>
              <a:t>UPDATE</a:t>
            </a:r>
          </a:p>
        </p:txBody>
      </p:sp>
      <p:sp>
        <p:nvSpPr>
          <p:cNvPr id="19" name="TextBox 18">
            <a:extLst>
              <a:ext uri="{FF2B5EF4-FFF2-40B4-BE49-F238E27FC236}">
                <a16:creationId xmlns:a16="http://schemas.microsoft.com/office/drawing/2014/main" id="{2C285F65-A9C2-460B-B87C-EF8E54BE5E16}"/>
              </a:ext>
            </a:extLst>
          </p:cNvPr>
          <p:cNvSpPr txBox="1"/>
          <p:nvPr/>
        </p:nvSpPr>
        <p:spPr>
          <a:xfrm>
            <a:off x="3093059" y="4065586"/>
            <a:ext cx="2134384" cy="461665"/>
          </a:xfrm>
          <a:prstGeom prst="rect">
            <a:avLst/>
          </a:prstGeom>
          <a:noFill/>
        </p:spPr>
        <p:txBody>
          <a:bodyPr wrap="square" rtlCol="0">
            <a:spAutoFit/>
          </a:bodyPr>
          <a:lstStyle/>
          <a:p>
            <a:r>
              <a:rPr lang="en-US" sz="2400" b="1" dirty="0">
                <a:solidFill>
                  <a:schemeClr val="bg1"/>
                </a:solidFill>
              </a:rPr>
              <a:t>ROADMAP</a:t>
            </a:r>
          </a:p>
        </p:txBody>
      </p:sp>
      <p:sp>
        <p:nvSpPr>
          <p:cNvPr id="20" name="TextBox 19">
            <a:extLst>
              <a:ext uri="{FF2B5EF4-FFF2-40B4-BE49-F238E27FC236}">
                <a16:creationId xmlns:a16="http://schemas.microsoft.com/office/drawing/2014/main" id="{1A48AFCE-A46E-4B1A-8BF1-FBBCCCBF1621}"/>
              </a:ext>
            </a:extLst>
          </p:cNvPr>
          <p:cNvSpPr txBox="1"/>
          <p:nvPr/>
        </p:nvSpPr>
        <p:spPr>
          <a:xfrm>
            <a:off x="587989" y="4125861"/>
            <a:ext cx="2642940" cy="461665"/>
          </a:xfrm>
          <a:prstGeom prst="rect">
            <a:avLst/>
          </a:prstGeom>
          <a:noFill/>
        </p:spPr>
        <p:txBody>
          <a:bodyPr wrap="square" rtlCol="0">
            <a:spAutoFit/>
          </a:bodyPr>
          <a:lstStyle/>
          <a:p>
            <a:r>
              <a:rPr lang="en-US" sz="2400" b="1" dirty="0">
                <a:solidFill>
                  <a:srgbClr val="E3B86C"/>
                </a:solidFill>
              </a:rPr>
              <a:t>PARTNERSHIP</a:t>
            </a:r>
          </a:p>
        </p:txBody>
      </p:sp>
      <p:sp>
        <p:nvSpPr>
          <p:cNvPr id="21" name="TextBox 20">
            <a:extLst>
              <a:ext uri="{FF2B5EF4-FFF2-40B4-BE49-F238E27FC236}">
                <a16:creationId xmlns:a16="http://schemas.microsoft.com/office/drawing/2014/main" id="{3104EEE0-623B-4AB0-84C1-793924BDC7BA}"/>
              </a:ext>
            </a:extLst>
          </p:cNvPr>
          <p:cNvSpPr txBox="1"/>
          <p:nvPr/>
        </p:nvSpPr>
        <p:spPr>
          <a:xfrm>
            <a:off x="1124594" y="4538030"/>
            <a:ext cx="3015653" cy="830997"/>
          </a:xfrm>
          <a:prstGeom prst="rect">
            <a:avLst/>
          </a:prstGeom>
          <a:noFill/>
        </p:spPr>
        <p:txBody>
          <a:bodyPr wrap="square" rtlCol="0">
            <a:spAutoFit/>
          </a:bodyPr>
          <a:lstStyle/>
          <a:p>
            <a:r>
              <a:rPr lang="en-US" sz="4800" b="1" dirty="0">
                <a:solidFill>
                  <a:srgbClr val="FFC000"/>
                </a:solidFill>
              </a:rPr>
              <a:t>RELEASE</a:t>
            </a:r>
          </a:p>
        </p:txBody>
      </p:sp>
      <p:sp>
        <p:nvSpPr>
          <p:cNvPr id="3" name="Arrow: Right 2">
            <a:extLst>
              <a:ext uri="{FF2B5EF4-FFF2-40B4-BE49-F238E27FC236}">
                <a16:creationId xmlns:a16="http://schemas.microsoft.com/office/drawing/2014/main" id="{13010266-B86A-4F57-BF7B-CCB339295D1C}"/>
              </a:ext>
            </a:extLst>
          </p:cNvPr>
          <p:cNvSpPr/>
          <p:nvPr/>
        </p:nvSpPr>
        <p:spPr>
          <a:xfrm>
            <a:off x="5410216" y="3599731"/>
            <a:ext cx="1024974" cy="40661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AEF189-8906-4667-8DCE-C026EE95D108}"/>
              </a:ext>
            </a:extLst>
          </p:cNvPr>
          <p:cNvSpPr/>
          <p:nvPr/>
        </p:nvSpPr>
        <p:spPr>
          <a:xfrm>
            <a:off x="241415" y="1697579"/>
            <a:ext cx="4903414" cy="412185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 name="Oval 23">
            <a:extLst>
              <a:ext uri="{FF2B5EF4-FFF2-40B4-BE49-F238E27FC236}">
                <a16:creationId xmlns:a16="http://schemas.microsoft.com/office/drawing/2014/main" id="{029AC9E0-CFCB-46B4-947D-2BAA8BDE879C}"/>
              </a:ext>
            </a:extLst>
          </p:cNvPr>
          <p:cNvSpPr/>
          <p:nvPr/>
        </p:nvSpPr>
        <p:spPr>
          <a:xfrm>
            <a:off x="6787801" y="1720506"/>
            <a:ext cx="4903414" cy="412185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5" name="TextBox 24">
            <a:extLst>
              <a:ext uri="{FF2B5EF4-FFF2-40B4-BE49-F238E27FC236}">
                <a16:creationId xmlns:a16="http://schemas.microsoft.com/office/drawing/2014/main" id="{3C60C867-0A6C-43A7-AD0B-03CE6A0C692E}"/>
              </a:ext>
            </a:extLst>
          </p:cNvPr>
          <p:cNvSpPr txBox="1"/>
          <p:nvPr/>
        </p:nvSpPr>
        <p:spPr>
          <a:xfrm>
            <a:off x="7998948" y="2168690"/>
            <a:ext cx="3103482" cy="584775"/>
          </a:xfrm>
          <a:prstGeom prst="rect">
            <a:avLst/>
          </a:prstGeom>
          <a:noFill/>
        </p:spPr>
        <p:txBody>
          <a:bodyPr wrap="square" rtlCol="0">
            <a:spAutoFit/>
          </a:bodyPr>
          <a:lstStyle/>
          <a:p>
            <a:r>
              <a:rPr lang="en-US" sz="3200" b="1" dirty="0">
                <a:solidFill>
                  <a:srgbClr val="FFFF00"/>
                </a:solidFill>
              </a:rPr>
              <a:t>APP LAUNCH</a:t>
            </a:r>
          </a:p>
        </p:txBody>
      </p:sp>
      <p:sp>
        <p:nvSpPr>
          <p:cNvPr id="26" name="TextBox 25">
            <a:extLst>
              <a:ext uri="{FF2B5EF4-FFF2-40B4-BE49-F238E27FC236}">
                <a16:creationId xmlns:a16="http://schemas.microsoft.com/office/drawing/2014/main" id="{6C69D5FE-FBF7-4804-B839-29411DBE425B}"/>
              </a:ext>
            </a:extLst>
          </p:cNvPr>
          <p:cNvSpPr txBox="1"/>
          <p:nvPr/>
        </p:nvSpPr>
        <p:spPr>
          <a:xfrm>
            <a:off x="8950019" y="3528250"/>
            <a:ext cx="2964581" cy="400110"/>
          </a:xfrm>
          <a:prstGeom prst="rect">
            <a:avLst/>
          </a:prstGeom>
          <a:noFill/>
        </p:spPr>
        <p:txBody>
          <a:bodyPr wrap="square" rtlCol="0">
            <a:spAutoFit/>
          </a:bodyPr>
          <a:lstStyle/>
          <a:p>
            <a:r>
              <a:rPr lang="en-US" sz="2000" b="1" dirty="0">
                <a:solidFill>
                  <a:schemeClr val="bg1"/>
                </a:solidFill>
              </a:rPr>
              <a:t>ROADMAP UPDATE</a:t>
            </a:r>
          </a:p>
        </p:txBody>
      </p:sp>
      <p:sp>
        <p:nvSpPr>
          <p:cNvPr id="27" name="TextBox 26">
            <a:extLst>
              <a:ext uri="{FF2B5EF4-FFF2-40B4-BE49-F238E27FC236}">
                <a16:creationId xmlns:a16="http://schemas.microsoft.com/office/drawing/2014/main" id="{BE2C081B-0B6A-40D2-99A5-F769CAFB458B}"/>
              </a:ext>
            </a:extLst>
          </p:cNvPr>
          <p:cNvSpPr txBox="1"/>
          <p:nvPr/>
        </p:nvSpPr>
        <p:spPr>
          <a:xfrm>
            <a:off x="7185604" y="4366081"/>
            <a:ext cx="3581857" cy="523220"/>
          </a:xfrm>
          <a:prstGeom prst="rect">
            <a:avLst/>
          </a:prstGeom>
          <a:noFill/>
        </p:spPr>
        <p:txBody>
          <a:bodyPr wrap="square" rtlCol="0">
            <a:spAutoFit/>
          </a:bodyPr>
          <a:lstStyle/>
          <a:p>
            <a:r>
              <a:rPr lang="en-US" sz="2800" b="1" dirty="0">
                <a:solidFill>
                  <a:srgbClr val="7030A0"/>
                </a:solidFill>
              </a:rPr>
              <a:t>MAINNET RELEASE</a:t>
            </a:r>
          </a:p>
        </p:txBody>
      </p:sp>
      <p:sp>
        <p:nvSpPr>
          <p:cNvPr id="30" name="TextBox 29">
            <a:extLst>
              <a:ext uri="{FF2B5EF4-FFF2-40B4-BE49-F238E27FC236}">
                <a16:creationId xmlns:a16="http://schemas.microsoft.com/office/drawing/2014/main" id="{F1EC8CBE-C401-4AE1-AD9D-65214163C6BB}"/>
              </a:ext>
            </a:extLst>
          </p:cNvPr>
          <p:cNvSpPr txBox="1"/>
          <p:nvPr/>
        </p:nvSpPr>
        <p:spPr>
          <a:xfrm>
            <a:off x="7593008" y="4865931"/>
            <a:ext cx="2642940" cy="646331"/>
          </a:xfrm>
          <a:prstGeom prst="rect">
            <a:avLst/>
          </a:prstGeom>
          <a:noFill/>
        </p:spPr>
        <p:txBody>
          <a:bodyPr wrap="square" rtlCol="0">
            <a:spAutoFit/>
          </a:bodyPr>
          <a:lstStyle/>
          <a:p>
            <a:r>
              <a:rPr lang="en-US" b="1" dirty="0">
                <a:solidFill>
                  <a:srgbClr val="E3B86C"/>
                </a:solidFill>
              </a:rPr>
              <a:t>PARTNERSHIP</a:t>
            </a:r>
          </a:p>
          <a:p>
            <a:r>
              <a:rPr lang="en-US" b="1" dirty="0">
                <a:solidFill>
                  <a:srgbClr val="E3B86C"/>
                </a:solidFill>
              </a:rPr>
              <a:t>       ANNOUNCEMENT</a:t>
            </a:r>
          </a:p>
        </p:txBody>
      </p:sp>
      <p:sp>
        <p:nvSpPr>
          <p:cNvPr id="32" name="TextBox 31">
            <a:extLst>
              <a:ext uri="{FF2B5EF4-FFF2-40B4-BE49-F238E27FC236}">
                <a16:creationId xmlns:a16="http://schemas.microsoft.com/office/drawing/2014/main" id="{B4DEE243-C413-430C-9F73-A0DB77C9A54C}"/>
              </a:ext>
            </a:extLst>
          </p:cNvPr>
          <p:cNvSpPr txBox="1"/>
          <p:nvPr/>
        </p:nvSpPr>
        <p:spPr>
          <a:xfrm>
            <a:off x="7058283" y="2825309"/>
            <a:ext cx="4632932" cy="646331"/>
          </a:xfrm>
          <a:prstGeom prst="rect">
            <a:avLst/>
          </a:prstGeom>
          <a:noFill/>
        </p:spPr>
        <p:txBody>
          <a:bodyPr wrap="square" rtlCol="0">
            <a:spAutoFit/>
          </a:bodyPr>
          <a:lstStyle/>
          <a:p>
            <a:r>
              <a:rPr lang="en-US" sz="3600" b="1" dirty="0">
                <a:solidFill>
                  <a:srgbClr val="00B0F0"/>
                </a:solidFill>
              </a:rPr>
              <a:t>TESTNET LAUNCH</a:t>
            </a:r>
          </a:p>
        </p:txBody>
      </p:sp>
      <p:sp>
        <p:nvSpPr>
          <p:cNvPr id="33" name="TextBox 32">
            <a:extLst>
              <a:ext uri="{FF2B5EF4-FFF2-40B4-BE49-F238E27FC236}">
                <a16:creationId xmlns:a16="http://schemas.microsoft.com/office/drawing/2014/main" id="{F2806EAE-0FB7-4AA9-B92C-AF4BB930DB5F}"/>
              </a:ext>
            </a:extLst>
          </p:cNvPr>
          <p:cNvSpPr txBox="1"/>
          <p:nvPr/>
        </p:nvSpPr>
        <p:spPr>
          <a:xfrm>
            <a:off x="7071939" y="3833473"/>
            <a:ext cx="3924036" cy="584775"/>
          </a:xfrm>
          <a:prstGeom prst="rect">
            <a:avLst/>
          </a:prstGeom>
          <a:noFill/>
        </p:spPr>
        <p:txBody>
          <a:bodyPr wrap="square" rtlCol="0">
            <a:spAutoFit/>
          </a:bodyPr>
          <a:lstStyle/>
          <a:p>
            <a:r>
              <a:rPr lang="en-US" sz="3200" b="1" dirty="0">
                <a:solidFill>
                  <a:srgbClr val="00B050"/>
                </a:solidFill>
              </a:rPr>
              <a:t>COMING SOON</a:t>
            </a:r>
          </a:p>
        </p:txBody>
      </p:sp>
      <p:sp>
        <p:nvSpPr>
          <p:cNvPr id="34" name="Title 22">
            <a:extLst>
              <a:ext uri="{FF2B5EF4-FFF2-40B4-BE49-F238E27FC236}">
                <a16:creationId xmlns:a16="http://schemas.microsoft.com/office/drawing/2014/main" id="{5F5D1F27-C1D7-4484-B1CE-5DD19F038136}"/>
              </a:ext>
            </a:extLst>
          </p:cNvPr>
          <p:cNvSpPr txBox="1">
            <a:spLocks noChangeArrowheads="1"/>
          </p:cNvSpPr>
          <p:nvPr/>
        </p:nvSpPr>
        <p:spPr bwMode="auto">
          <a:xfrm>
            <a:off x="63825" y="5906112"/>
            <a:ext cx="5346391"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800" dirty="0">
                <a:solidFill>
                  <a:schemeClr val="bg1"/>
                </a:solidFill>
              </a:rPr>
              <a:t>28 Manually Picked Keywords</a:t>
            </a:r>
            <a:endParaRPr lang="en-ID" altLang="en-US" sz="2800" dirty="0">
              <a:solidFill>
                <a:schemeClr val="bg1"/>
              </a:solidFill>
            </a:endParaRPr>
          </a:p>
        </p:txBody>
      </p:sp>
      <p:sp>
        <p:nvSpPr>
          <p:cNvPr id="35" name="Title 22">
            <a:extLst>
              <a:ext uri="{FF2B5EF4-FFF2-40B4-BE49-F238E27FC236}">
                <a16:creationId xmlns:a16="http://schemas.microsoft.com/office/drawing/2014/main" id="{05CB8483-0930-4A13-BF87-B0CE739416BB}"/>
              </a:ext>
            </a:extLst>
          </p:cNvPr>
          <p:cNvSpPr txBox="1">
            <a:spLocks noChangeArrowheads="1"/>
          </p:cNvSpPr>
          <p:nvPr/>
        </p:nvSpPr>
        <p:spPr bwMode="auto">
          <a:xfrm>
            <a:off x="6123795" y="5842365"/>
            <a:ext cx="5961194"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US" altLang="en-US" sz="2800" dirty="0">
                <a:solidFill>
                  <a:schemeClr val="bg1"/>
                </a:solidFill>
              </a:rPr>
              <a:t>65 Bigram Relevant Keywords</a:t>
            </a:r>
            <a:endParaRPr lang="en-ID" altLang="en-US" sz="2800" dirty="0">
              <a:solidFill>
                <a:schemeClr val="bg1"/>
              </a:solidFill>
            </a:endParaRPr>
          </a:p>
        </p:txBody>
      </p:sp>
    </p:spTree>
    <p:extLst>
      <p:ext uri="{BB962C8B-B14F-4D97-AF65-F5344CB8AC3E}">
        <p14:creationId xmlns:p14="http://schemas.microsoft.com/office/powerpoint/2010/main" val="7508280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500"/>
                                        <p:tgtEl>
                                          <p:spTgt spid="3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4"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5DD673-D482-47AB-B0A0-C4DD07FF2899}"/>
              </a:ext>
            </a:extLst>
          </p:cNvPr>
          <p:cNvSpPr/>
          <p:nvPr/>
        </p:nvSpPr>
        <p:spPr>
          <a:xfrm>
            <a:off x="-1" y="0"/>
            <a:ext cx="12190477" cy="6858000"/>
          </a:xfrm>
          <a:prstGeom prst="rect">
            <a:avLst/>
          </a:prstGeom>
          <a:solidFill>
            <a:srgbClr val="0E0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10;&#10;Description automatically generated">
            <a:extLst>
              <a:ext uri="{FF2B5EF4-FFF2-40B4-BE49-F238E27FC236}">
                <a16:creationId xmlns:a16="http://schemas.microsoft.com/office/drawing/2014/main" id="{22D3F8DB-4605-436E-92CB-48D62B9368E9}"/>
              </a:ext>
            </a:extLst>
          </p:cNvPr>
          <p:cNvPicPr>
            <a:picLocks noChangeAspect="1"/>
          </p:cNvPicPr>
          <p:nvPr/>
        </p:nvPicPr>
        <p:blipFill rotWithShape="1">
          <a:blip r:embed="rId2"/>
          <a:srcRect b="5081"/>
          <a:stretch/>
        </p:blipFill>
        <p:spPr>
          <a:xfrm>
            <a:off x="584875" y="352045"/>
            <a:ext cx="11022249" cy="6198866"/>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373257891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ross on a black background&#10;&#10;Description automatically generated with low confidence">
            <a:extLst>
              <a:ext uri="{FF2B5EF4-FFF2-40B4-BE49-F238E27FC236}">
                <a16:creationId xmlns:a16="http://schemas.microsoft.com/office/drawing/2014/main" id="{BE58FCC9-325A-46D7-A059-2DEFFAAE3E98}"/>
              </a:ext>
            </a:extLst>
          </p:cNvPr>
          <p:cNvPicPr>
            <a:picLocks noChangeAspect="1"/>
          </p:cNvPicPr>
          <p:nvPr/>
        </p:nvPicPr>
        <p:blipFill rotWithShape="1">
          <a:blip r:embed="rId2"/>
          <a:srcRect l="-1" r="41677"/>
          <a:stretch/>
        </p:blipFill>
        <p:spPr>
          <a:xfrm>
            <a:off x="0" y="-52527"/>
            <a:ext cx="12161520" cy="6910527"/>
          </a:xfrm>
          <a:prstGeom prst="rect">
            <a:avLst/>
          </a:prstGeom>
        </p:spPr>
      </p:pic>
      <p:sp>
        <p:nvSpPr>
          <p:cNvPr id="17" name="Title 22">
            <a:extLst>
              <a:ext uri="{FF2B5EF4-FFF2-40B4-BE49-F238E27FC236}">
                <a16:creationId xmlns:a16="http://schemas.microsoft.com/office/drawing/2014/main" id="{57146CDB-6600-47FC-8C32-DDE1F4CFF145}"/>
              </a:ext>
            </a:extLst>
          </p:cNvPr>
          <p:cNvSpPr txBox="1">
            <a:spLocks noChangeArrowheads="1"/>
          </p:cNvSpPr>
          <p:nvPr/>
        </p:nvSpPr>
        <p:spPr bwMode="auto">
          <a:xfrm>
            <a:off x="1595387" y="314707"/>
            <a:ext cx="8970746"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ID" altLang="en-US" sz="4000" dirty="0">
                <a:solidFill>
                  <a:schemeClr val="bg1"/>
                </a:solidFill>
              </a:rPr>
              <a:t>Immutable (IMX)</a:t>
            </a:r>
          </a:p>
        </p:txBody>
      </p:sp>
      <p:pic>
        <p:nvPicPr>
          <p:cNvPr id="3" name="Picture 2" descr="Graphical user interface, website&#10;&#10;Description automatically generated">
            <a:extLst>
              <a:ext uri="{FF2B5EF4-FFF2-40B4-BE49-F238E27FC236}">
                <a16:creationId xmlns:a16="http://schemas.microsoft.com/office/drawing/2014/main" id="{51CA4F26-CAA7-4D12-BD8C-3AA64D250106}"/>
              </a:ext>
            </a:extLst>
          </p:cNvPr>
          <p:cNvPicPr>
            <a:picLocks noChangeAspect="1"/>
          </p:cNvPicPr>
          <p:nvPr/>
        </p:nvPicPr>
        <p:blipFill>
          <a:blip r:embed="rId3"/>
          <a:stretch>
            <a:fillRect/>
          </a:stretch>
        </p:blipFill>
        <p:spPr>
          <a:xfrm>
            <a:off x="1014532" y="1416745"/>
            <a:ext cx="3582867" cy="4663128"/>
          </a:xfrm>
          <a:prstGeom prst="rect">
            <a:avLst/>
          </a:prstGeom>
        </p:spPr>
      </p:pic>
      <p:pic>
        <p:nvPicPr>
          <p:cNvPr id="5" name="Picture 4" descr="Text&#10;&#10;Description automatically generated">
            <a:extLst>
              <a:ext uri="{FF2B5EF4-FFF2-40B4-BE49-F238E27FC236}">
                <a16:creationId xmlns:a16="http://schemas.microsoft.com/office/drawing/2014/main" id="{5847A0A4-EE05-4E01-8D65-3004B62308E0}"/>
              </a:ext>
            </a:extLst>
          </p:cNvPr>
          <p:cNvPicPr>
            <a:picLocks noChangeAspect="1"/>
          </p:cNvPicPr>
          <p:nvPr/>
        </p:nvPicPr>
        <p:blipFill>
          <a:blip r:embed="rId4"/>
          <a:stretch>
            <a:fillRect/>
          </a:stretch>
        </p:blipFill>
        <p:spPr>
          <a:xfrm>
            <a:off x="4976933" y="2399452"/>
            <a:ext cx="4549534" cy="2697714"/>
          </a:xfrm>
          <a:prstGeom prst="rect">
            <a:avLst/>
          </a:prstGeom>
        </p:spPr>
      </p:pic>
    </p:spTree>
    <p:extLst>
      <p:ext uri="{BB962C8B-B14F-4D97-AF65-F5344CB8AC3E}">
        <p14:creationId xmlns:p14="http://schemas.microsoft.com/office/powerpoint/2010/main" val="10239990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4F60F7-AE53-4EC2-A68D-B7270840DD7A}"/>
              </a:ext>
            </a:extLst>
          </p:cNvPr>
          <p:cNvSpPr/>
          <p:nvPr/>
        </p:nvSpPr>
        <p:spPr>
          <a:xfrm>
            <a:off x="0" y="0"/>
            <a:ext cx="12192000" cy="6858000"/>
          </a:xfrm>
          <a:prstGeom prst="rect">
            <a:avLst/>
          </a:prstGeom>
          <a:solidFill>
            <a:srgbClr val="0E0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chart&#10;&#10;Description automatically generated">
            <a:extLst>
              <a:ext uri="{FF2B5EF4-FFF2-40B4-BE49-F238E27FC236}">
                <a16:creationId xmlns:a16="http://schemas.microsoft.com/office/drawing/2014/main" id="{31210CA5-EE04-4BB0-9B7D-3A69897F2019}"/>
              </a:ext>
            </a:extLst>
          </p:cNvPr>
          <p:cNvPicPr>
            <a:picLocks noChangeAspect="1"/>
          </p:cNvPicPr>
          <p:nvPr/>
        </p:nvPicPr>
        <p:blipFill>
          <a:blip r:embed="rId2"/>
          <a:stretch>
            <a:fillRect/>
          </a:stretch>
        </p:blipFill>
        <p:spPr>
          <a:xfrm>
            <a:off x="321489" y="752700"/>
            <a:ext cx="11549021" cy="5352600"/>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263589348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ross on a black background&#10;&#10;Description automatically generated with low confidence">
            <a:extLst>
              <a:ext uri="{FF2B5EF4-FFF2-40B4-BE49-F238E27FC236}">
                <a16:creationId xmlns:a16="http://schemas.microsoft.com/office/drawing/2014/main" id="{BE58FCC9-325A-46D7-A059-2DEFFAAE3E98}"/>
              </a:ext>
            </a:extLst>
          </p:cNvPr>
          <p:cNvPicPr>
            <a:picLocks noChangeAspect="1"/>
          </p:cNvPicPr>
          <p:nvPr/>
        </p:nvPicPr>
        <p:blipFill rotWithShape="1">
          <a:blip r:embed="rId2"/>
          <a:srcRect l="-1" r="41677"/>
          <a:stretch/>
        </p:blipFill>
        <p:spPr>
          <a:xfrm>
            <a:off x="0" y="-52527"/>
            <a:ext cx="12161520" cy="6910527"/>
          </a:xfrm>
          <a:prstGeom prst="rect">
            <a:avLst/>
          </a:prstGeom>
        </p:spPr>
      </p:pic>
      <p:sp>
        <p:nvSpPr>
          <p:cNvPr id="17" name="Title 22">
            <a:extLst>
              <a:ext uri="{FF2B5EF4-FFF2-40B4-BE49-F238E27FC236}">
                <a16:creationId xmlns:a16="http://schemas.microsoft.com/office/drawing/2014/main" id="{57146CDB-6600-47FC-8C32-DDE1F4CFF145}"/>
              </a:ext>
            </a:extLst>
          </p:cNvPr>
          <p:cNvSpPr txBox="1">
            <a:spLocks noChangeArrowheads="1"/>
          </p:cNvSpPr>
          <p:nvPr/>
        </p:nvSpPr>
        <p:spPr bwMode="auto">
          <a:xfrm>
            <a:off x="1595387" y="314707"/>
            <a:ext cx="8970746"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r>
              <a:rPr lang="en-ID" altLang="en-US" sz="4000" dirty="0">
                <a:solidFill>
                  <a:schemeClr val="bg1"/>
                </a:solidFill>
              </a:rPr>
              <a:t>EQIFI Finance (EQX)</a:t>
            </a:r>
          </a:p>
        </p:txBody>
      </p:sp>
      <p:pic>
        <p:nvPicPr>
          <p:cNvPr id="4" name="Picture 3" descr="Graphical user interface, application&#10;&#10;Description automatically generated">
            <a:extLst>
              <a:ext uri="{FF2B5EF4-FFF2-40B4-BE49-F238E27FC236}">
                <a16:creationId xmlns:a16="http://schemas.microsoft.com/office/drawing/2014/main" id="{D9F91AE9-99C0-40D1-BED4-58C8150E2563}"/>
              </a:ext>
            </a:extLst>
          </p:cNvPr>
          <p:cNvPicPr>
            <a:picLocks noChangeAspect="1"/>
          </p:cNvPicPr>
          <p:nvPr/>
        </p:nvPicPr>
        <p:blipFill>
          <a:blip r:embed="rId3"/>
          <a:stretch>
            <a:fillRect/>
          </a:stretch>
        </p:blipFill>
        <p:spPr>
          <a:xfrm>
            <a:off x="3408213" y="1439690"/>
            <a:ext cx="4220127" cy="4811628"/>
          </a:xfrm>
          <a:prstGeom prst="rect">
            <a:avLst/>
          </a:prstGeom>
        </p:spPr>
      </p:pic>
    </p:spTree>
    <p:extLst>
      <p:ext uri="{BB962C8B-B14F-4D97-AF65-F5344CB8AC3E}">
        <p14:creationId xmlns:p14="http://schemas.microsoft.com/office/powerpoint/2010/main" val="11192461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4F60F7-AE53-4EC2-A68D-B7270840DD7A}"/>
              </a:ext>
            </a:extLst>
          </p:cNvPr>
          <p:cNvSpPr/>
          <p:nvPr/>
        </p:nvSpPr>
        <p:spPr>
          <a:xfrm>
            <a:off x="0" y="0"/>
            <a:ext cx="12192000" cy="6858000"/>
          </a:xfrm>
          <a:prstGeom prst="rect">
            <a:avLst/>
          </a:prstGeom>
          <a:solidFill>
            <a:srgbClr val="0E0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chart&#10;&#10;Description automatically generated">
            <a:extLst>
              <a:ext uri="{FF2B5EF4-FFF2-40B4-BE49-F238E27FC236}">
                <a16:creationId xmlns:a16="http://schemas.microsoft.com/office/drawing/2014/main" id="{46AE0712-A55E-4118-875B-35A269792599}"/>
              </a:ext>
            </a:extLst>
          </p:cNvPr>
          <p:cNvPicPr>
            <a:picLocks noChangeAspect="1"/>
          </p:cNvPicPr>
          <p:nvPr/>
        </p:nvPicPr>
        <p:blipFill>
          <a:blip r:embed="rId2"/>
          <a:stretch>
            <a:fillRect/>
          </a:stretch>
        </p:blipFill>
        <p:spPr>
          <a:xfrm>
            <a:off x="310858" y="545892"/>
            <a:ext cx="11570284" cy="5766216"/>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234141277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2"/>
          <a:stretch>
            <a:fillRect/>
          </a:stretch>
        </p:blipFill>
        <p:spPr>
          <a:xfrm rot="5400000">
            <a:off x="2666998" y="-268351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982916" y="941596"/>
            <a:ext cx="622616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What can be </a:t>
            </a:r>
            <a:r>
              <a:rPr lang="en-US" altLang="en-US" sz="3200" dirty="0">
                <a:solidFill>
                  <a:srgbClr val="FF0000"/>
                </a:solidFill>
              </a:rPr>
              <a:t>improved</a:t>
            </a:r>
            <a:r>
              <a:rPr lang="en-US" altLang="en-US" sz="3200" dirty="0">
                <a:solidFill>
                  <a:schemeClr val="bg1"/>
                </a:solidFill>
              </a:rPr>
              <a:t>?</a:t>
            </a:r>
            <a:endParaRPr lang="en-ID" altLang="en-US" sz="3200" dirty="0">
              <a:solidFill>
                <a:schemeClr val="bg1"/>
              </a:solidFill>
            </a:endParaRPr>
          </a:p>
        </p:txBody>
      </p:sp>
      <p:sp>
        <p:nvSpPr>
          <p:cNvPr id="15" name="Title 22">
            <a:extLst>
              <a:ext uri="{FF2B5EF4-FFF2-40B4-BE49-F238E27FC236}">
                <a16:creationId xmlns:a16="http://schemas.microsoft.com/office/drawing/2014/main" id="{087BDAB7-FF04-413D-AF50-ED94EA183C1F}"/>
              </a:ext>
            </a:extLst>
          </p:cNvPr>
          <p:cNvSpPr txBox="1">
            <a:spLocks noChangeArrowheads="1"/>
          </p:cNvSpPr>
          <p:nvPr/>
        </p:nvSpPr>
        <p:spPr bwMode="auto">
          <a:xfrm>
            <a:off x="2437250" y="3323041"/>
            <a:ext cx="7317498" cy="18947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457200" indent="-457200" defTabSz="914400" eaLnBrk="1" hangingPunct="1">
              <a:buFont typeface="Arial" panose="020B0604020202020204" pitchFamily="34" charset="0"/>
              <a:buChar char="•"/>
            </a:pPr>
            <a:r>
              <a:rPr lang="en-US" altLang="en-US" sz="2400" b="0" dirty="0">
                <a:solidFill>
                  <a:schemeClr val="bg1"/>
                </a:solidFill>
                <a:latin typeface="+mn-lt"/>
              </a:rPr>
              <a:t>Keyword Bigram Selection can be improved to filter the noise even further</a:t>
            </a:r>
          </a:p>
          <a:p>
            <a:pPr marL="457200" indent="-457200"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defTabSz="914400" eaLnBrk="1" hangingPunct="1">
              <a:buFont typeface="Arial" panose="020B0604020202020204" pitchFamily="34" charset="0"/>
              <a:buChar char="•"/>
            </a:pPr>
            <a:r>
              <a:rPr lang="en-US" altLang="en-US" sz="2400" b="0" dirty="0">
                <a:solidFill>
                  <a:schemeClr val="bg1"/>
                </a:solidFill>
                <a:latin typeface="+mn-lt"/>
              </a:rPr>
              <a:t>Deployed to a virtual server or AWS to run 24/7 and return tweets as they are posted</a:t>
            </a:r>
          </a:p>
          <a:p>
            <a:pPr marL="457200" indent="-457200"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defTabSz="914400" eaLnBrk="1" hangingPunct="1">
              <a:buFont typeface="Arial" panose="020B0604020202020204" pitchFamily="34" charset="0"/>
              <a:buChar char="•"/>
            </a:pPr>
            <a:r>
              <a:rPr lang="en-US" altLang="en-US" sz="2400" b="0" dirty="0">
                <a:solidFill>
                  <a:schemeClr val="bg1"/>
                </a:solidFill>
                <a:latin typeface="+mn-lt"/>
              </a:rPr>
              <a:t>More research on the relationship between different events and price movements </a:t>
            </a:r>
          </a:p>
          <a:p>
            <a:pPr marL="457200" indent="-457200" algn="ctr"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23269523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FD2D06A8-C068-4037-8C75-7D2170F5D4A3}"/>
              </a:ext>
            </a:extLst>
          </p:cNvPr>
          <p:cNvSpPr>
            <a:spLocks noGrp="1" noChangeArrowheads="1"/>
          </p:cNvSpPr>
          <p:nvPr>
            <p:ph type="title"/>
          </p:nvPr>
        </p:nvSpPr>
        <p:spPr bwMode="auto">
          <a:xfrm>
            <a:off x="2030021" y="3050125"/>
            <a:ext cx="8131957" cy="757749"/>
          </a:xfr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UPCOMING EVENTS INTEL </a:t>
            </a:r>
            <a:r>
              <a:rPr lang="en-US" altLang="en-US" sz="3200" dirty="0">
                <a:solidFill>
                  <a:srgbClr val="FF0000"/>
                </a:solidFill>
              </a:rPr>
              <a:t>STRATEGY</a:t>
            </a:r>
            <a:endParaRPr lang="en-ID" altLang="en-US" sz="3200" dirty="0">
              <a:solidFill>
                <a:srgbClr val="FF0000"/>
              </a:solidFill>
            </a:endParaRPr>
          </a:p>
        </p:txBody>
      </p:sp>
      <p:sp>
        <p:nvSpPr>
          <p:cNvPr id="30" name="TextBox 29">
            <a:extLst>
              <a:ext uri="{FF2B5EF4-FFF2-40B4-BE49-F238E27FC236}">
                <a16:creationId xmlns:a16="http://schemas.microsoft.com/office/drawing/2014/main" id="{4FFA0045-A2C2-4A3B-A7BB-FA11F7EB6E10}"/>
              </a:ext>
            </a:extLst>
          </p:cNvPr>
          <p:cNvSpPr txBox="1"/>
          <p:nvPr/>
        </p:nvSpPr>
        <p:spPr>
          <a:xfrm>
            <a:off x="1814513" y="6164263"/>
            <a:ext cx="3149600" cy="246062"/>
          </a:xfrm>
          <a:prstGeom prst="rect">
            <a:avLst/>
          </a:prstGeom>
          <a:noFill/>
        </p:spPr>
        <p:txBody>
          <a:bodyPr>
            <a:spAutoFit/>
          </a:bodyPr>
          <a:lstStyle/>
          <a:p>
            <a:pPr eaLnBrk="1" fontAlgn="auto" hangingPunct="1">
              <a:spcBef>
                <a:spcPts val="0"/>
              </a:spcBef>
              <a:spcAft>
                <a:spcPts val="0"/>
              </a:spcAft>
              <a:defRPr/>
            </a:pPr>
            <a:r>
              <a:rPr lang="en-ID" sz="1000" dirty="0">
                <a:latin typeface="+mn-lt"/>
              </a:rPr>
              <a:t>Data Science &amp; Cryptocurrency Trading</a:t>
            </a:r>
          </a:p>
        </p:txBody>
      </p:sp>
      <p:sp>
        <p:nvSpPr>
          <p:cNvPr id="31" name="Freeform: Shape 30">
            <a:extLst>
              <a:ext uri="{FF2B5EF4-FFF2-40B4-BE49-F238E27FC236}">
                <a16:creationId xmlns:a16="http://schemas.microsoft.com/office/drawing/2014/main" id="{2F10108C-46BC-44F4-AB7D-6E5AF8DB76D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rgbClr val="C00000"/>
          </a:solidFill>
          <a:ln>
            <a:noFill/>
          </a:ln>
        </p:spPr>
        <p:txBody>
          <a:bodyPr anchor="ctr"/>
          <a:lstStyle/>
          <a:p>
            <a:endParaRPr lang="en-GB"/>
          </a:p>
        </p:txBody>
      </p:sp>
      <p:pic>
        <p:nvPicPr>
          <p:cNvPr id="5" name="Picture 4" descr="Icon&#10;&#10;Description automatically generated with medium confidence">
            <a:extLst>
              <a:ext uri="{FF2B5EF4-FFF2-40B4-BE49-F238E27FC236}">
                <a16:creationId xmlns:a16="http://schemas.microsoft.com/office/drawing/2014/main" id="{AA6CE400-A35C-4787-8D5D-A369BC5CEAFA}"/>
              </a:ext>
            </a:extLst>
          </p:cNvPr>
          <p:cNvPicPr>
            <a:picLocks noChangeAspect="1"/>
          </p:cNvPicPr>
          <p:nvPr/>
        </p:nvPicPr>
        <p:blipFill>
          <a:blip r:embed="rId2"/>
          <a:stretch>
            <a:fillRect/>
          </a:stretch>
        </p:blipFill>
        <p:spPr>
          <a:xfrm>
            <a:off x="391514" y="6139562"/>
            <a:ext cx="1475235" cy="271273"/>
          </a:xfrm>
          <a:prstGeom prst="rect">
            <a:avLst/>
          </a:prstGeom>
        </p:spPr>
      </p:pic>
    </p:spTree>
    <p:extLst>
      <p:ext uri="{BB962C8B-B14F-4D97-AF65-F5344CB8AC3E}">
        <p14:creationId xmlns:p14="http://schemas.microsoft.com/office/powerpoint/2010/main" val="20047631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8">
            <a:extLst>
              <a:ext uri="{FF2B5EF4-FFF2-40B4-BE49-F238E27FC236}">
                <a16:creationId xmlns:a16="http://schemas.microsoft.com/office/drawing/2014/main" id="{F3778C92-B05B-4EAF-A33B-69715C00B413}"/>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10" name="Freeform: Shape 9">
              <a:extLst>
                <a:ext uri="{FF2B5EF4-FFF2-40B4-BE49-F238E27FC236}">
                  <a16:creationId xmlns:a16="http://schemas.microsoft.com/office/drawing/2014/main" id="{C73BD2F5-BD18-4001-BA37-F45135EE3DD7}"/>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1" name="Freeform: Shape 10">
              <a:extLst>
                <a:ext uri="{FF2B5EF4-FFF2-40B4-BE49-F238E27FC236}">
                  <a16:creationId xmlns:a16="http://schemas.microsoft.com/office/drawing/2014/main" id="{77EEA95D-FF8B-453B-8137-DA2ABD8E89F7}"/>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2" name="Freeform: Shape 11">
              <a:extLst>
                <a:ext uri="{FF2B5EF4-FFF2-40B4-BE49-F238E27FC236}">
                  <a16:creationId xmlns:a16="http://schemas.microsoft.com/office/drawing/2014/main" id="{A8F02ACC-0947-40B2-AD48-7BE00D1A3F50}"/>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3" name="Freeform: Shape 12">
              <a:extLst>
                <a:ext uri="{FF2B5EF4-FFF2-40B4-BE49-F238E27FC236}">
                  <a16:creationId xmlns:a16="http://schemas.microsoft.com/office/drawing/2014/main" id="{DAB24BB5-83A1-4657-BA3B-798F76AA091A}"/>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4" name="Freeform: Shape 13">
              <a:extLst>
                <a:ext uri="{FF2B5EF4-FFF2-40B4-BE49-F238E27FC236}">
                  <a16:creationId xmlns:a16="http://schemas.microsoft.com/office/drawing/2014/main" id="{AE571C72-6D17-4D0D-8377-49AB76DA282C}"/>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5" name="Freeform: Shape 14">
              <a:extLst>
                <a:ext uri="{FF2B5EF4-FFF2-40B4-BE49-F238E27FC236}">
                  <a16:creationId xmlns:a16="http://schemas.microsoft.com/office/drawing/2014/main" id="{4CB38CC4-A57C-43FC-B988-970AD9433E01}"/>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21" name="TextBox 20">
            <a:extLst>
              <a:ext uri="{FF2B5EF4-FFF2-40B4-BE49-F238E27FC236}">
                <a16:creationId xmlns:a16="http://schemas.microsoft.com/office/drawing/2014/main" id="{56D7E25F-42B4-43BE-8BFF-45EB2899FE22}"/>
              </a:ext>
            </a:extLst>
          </p:cNvPr>
          <p:cNvSpPr txBox="1">
            <a:spLocks noChangeArrowheads="1"/>
          </p:cNvSpPr>
          <p:nvPr/>
        </p:nvSpPr>
        <p:spPr bwMode="auto">
          <a:xfrm>
            <a:off x="8145462" y="1526848"/>
            <a:ext cx="3886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latin typeface="+mj-lt"/>
              </a:rPr>
              <a:t>MARKET STRENGTH METER</a:t>
            </a:r>
          </a:p>
        </p:txBody>
      </p:sp>
      <p:sp>
        <p:nvSpPr>
          <p:cNvPr id="37" name="TextBox 36">
            <a:extLst>
              <a:ext uri="{FF2B5EF4-FFF2-40B4-BE49-F238E27FC236}">
                <a16:creationId xmlns:a16="http://schemas.microsoft.com/office/drawing/2014/main" id="{A03419F9-7072-42B9-A402-9FAC5E74193A}"/>
              </a:ext>
            </a:extLst>
          </p:cNvPr>
          <p:cNvSpPr txBox="1">
            <a:spLocks noChangeArrowheads="1"/>
          </p:cNvSpPr>
          <p:nvPr/>
        </p:nvSpPr>
        <p:spPr bwMode="auto">
          <a:xfrm>
            <a:off x="3554413" y="3303588"/>
            <a:ext cx="3506787" cy="20000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dirty="0"/>
              <a:t>By combining my knowledge in technical analysis and trading with a faster, and more efficient approach of gathering in visualizing data, I have designed 3 different trading strategies, along with a market meter, that will assist in short-to-mid-term investing decisions.</a:t>
            </a:r>
          </a:p>
        </p:txBody>
      </p:sp>
      <p:sp>
        <p:nvSpPr>
          <p:cNvPr id="39" name="TextBox 38">
            <a:extLst>
              <a:ext uri="{FF2B5EF4-FFF2-40B4-BE49-F238E27FC236}">
                <a16:creationId xmlns:a16="http://schemas.microsoft.com/office/drawing/2014/main" id="{828F41A0-09F9-4968-8F35-60D4F13CEB48}"/>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40" name="Freeform: Shape 39">
            <a:extLst>
              <a:ext uri="{FF2B5EF4-FFF2-40B4-BE49-F238E27FC236}">
                <a16:creationId xmlns:a16="http://schemas.microsoft.com/office/drawing/2014/main" id="{B9A87872-DEA9-429B-BB28-4EB75D89978F}"/>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pic>
        <p:nvPicPr>
          <p:cNvPr id="7" name="Picture Placeholder 6" descr="A picture containing text, computer, indoor, electronics&#10;&#10;Description automatically generated">
            <a:extLst>
              <a:ext uri="{FF2B5EF4-FFF2-40B4-BE49-F238E27FC236}">
                <a16:creationId xmlns:a16="http://schemas.microsoft.com/office/drawing/2014/main" id="{7D2CEC52-B530-4619-84C0-F47008C1326D}"/>
              </a:ext>
            </a:extLst>
          </p:cNvPr>
          <p:cNvPicPr>
            <a:picLocks noGrp="1" noChangeAspect="1"/>
          </p:cNvPicPr>
          <p:nvPr>
            <p:ph type="pic" sz="quarter" idx="11"/>
          </p:nvPr>
        </p:nvPicPr>
        <p:blipFill>
          <a:blip r:embed="rId2"/>
          <a:srcRect l="28597" r="28597"/>
          <a:stretch>
            <a:fillRect/>
          </a:stretch>
        </p:blipFill>
        <p:spPr bwMode="auto">
          <a:xfrm>
            <a:off x="0" y="1295400"/>
            <a:ext cx="2741613" cy="4267200"/>
          </a:xfrm>
          <a:custGeom>
            <a:avLst/>
            <a:gdLst>
              <a:gd name="T0" fmla="*/ 0 w 2741614"/>
              <a:gd name="T1" fmla="*/ 0 h 4267202"/>
              <a:gd name="T2" fmla="*/ 2741614 w 2741614"/>
              <a:gd name="T3" fmla="*/ 0 h 4267202"/>
              <a:gd name="T4" fmla="*/ 2741614 w 2741614"/>
              <a:gd name="T5" fmla="*/ 4267202 h 4267202"/>
              <a:gd name="T6" fmla="*/ 0 w 2741614"/>
              <a:gd name="T7" fmla="*/ 4267202 h 42672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41614" h="4267202">
                <a:moveTo>
                  <a:pt x="0" y="0"/>
                </a:moveTo>
                <a:lnTo>
                  <a:pt x="2741614" y="0"/>
                </a:lnTo>
                <a:lnTo>
                  <a:pt x="2741614" y="4267202"/>
                </a:lnTo>
                <a:lnTo>
                  <a:pt x="0" y="4267202"/>
                </a:lnTo>
                <a:lnTo>
                  <a:pt x="0" y="0"/>
                </a:ln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pic>
      <p:pic>
        <p:nvPicPr>
          <p:cNvPr id="3" name="Picture Placeholder 2" descr="A picture containing text, gauge&#10;&#10;Description automatically generated">
            <a:extLst>
              <a:ext uri="{FF2B5EF4-FFF2-40B4-BE49-F238E27FC236}">
                <a16:creationId xmlns:a16="http://schemas.microsoft.com/office/drawing/2014/main" id="{7BFFBF46-3019-4A47-BA36-E085ED2448E2}"/>
              </a:ext>
            </a:extLst>
          </p:cNvPr>
          <p:cNvPicPr>
            <a:picLocks noGrp="1" noChangeAspect="1"/>
          </p:cNvPicPr>
          <p:nvPr>
            <p:ph type="pic" sz="quarter" idx="10"/>
          </p:nvPr>
        </p:nvPicPr>
        <p:blipFill>
          <a:blip r:embed="rId3"/>
          <a:srcRect t="20952" b="20952"/>
          <a:stretch>
            <a:fillRect/>
          </a:stretch>
        </p:blipFill>
        <p:spPr bwMode="auto">
          <a:xfrm>
            <a:off x="2741613" y="0"/>
            <a:ext cx="3963987" cy="1295400"/>
          </a:xfrm>
          <a:custGeom>
            <a:avLst/>
            <a:gdLst>
              <a:gd name="T0" fmla="*/ 0 w 3963988"/>
              <a:gd name="T1" fmla="*/ 0 h 1295401"/>
              <a:gd name="T2" fmla="*/ 3963988 w 3963988"/>
              <a:gd name="T3" fmla="*/ 0 h 1295401"/>
              <a:gd name="T4" fmla="*/ 3963988 w 3963988"/>
              <a:gd name="T5" fmla="*/ 1295401 h 1295401"/>
              <a:gd name="T6" fmla="*/ 0 w 3963988"/>
              <a:gd name="T7" fmla="*/ 1295401 h 12954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988" h="1295401">
                <a:moveTo>
                  <a:pt x="0" y="0"/>
                </a:moveTo>
                <a:lnTo>
                  <a:pt x="3963988" y="0"/>
                </a:lnTo>
                <a:lnTo>
                  <a:pt x="3963988" y="1295401"/>
                </a:lnTo>
                <a:lnTo>
                  <a:pt x="0" y="1295401"/>
                </a:lnTo>
                <a:lnTo>
                  <a:pt x="0" y="0"/>
                </a:ln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pic>
      <p:sp>
        <p:nvSpPr>
          <p:cNvPr id="46" name="Title 45">
            <a:extLst>
              <a:ext uri="{FF2B5EF4-FFF2-40B4-BE49-F238E27FC236}">
                <a16:creationId xmlns:a16="http://schemas.microsoft.com/office/drawing/2014/main" id="{7FC65CA0-D35A-4026-AB68-CBC9BE74D0D1}"/>
              </a:ext>
            </a:extLst>
          </p:cNvPr>
          <p:cNvSpPr>
            <a:spLocks noGrp="1" noChangeArrowheads="1"/>
          </p:cNvSpPr>
          <p:nvPr>
            <p:ph type="title"/>
          </p:nvPr>
        </p:nvSpPr>
        <p:spPr bwMode="auto">
          <a:xfrm>
            <a:off x="3554413" y="2138363"/>
            <a:ext cx="3730625" cy="1198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dirty="0"/>
              <a:t>Methods of </a:t>
            </a:r>
            <a:r>
              <a:rPr lang="en-US" altLang="en-US" dirty="0">
                <a:solidFill>
                  <a:srgbClr val="C00000"/>
                </a:solidFill>
              </a:rPr>
              <a:t>Application</a:t>
            </a:r>
            <a:endParaRPr lang="en-ID" altLang="en-US" dirty="0">
              <a:solidFill>
                <a:srgbClr val="C00000"/>
              </a:solidFill>
            </a:endParaRPr>
          </a:p>
        </p:txBody>
      </p:sp>
      <p:sp>
        <p:nvSpPr>
          <p:cNvPr id="41" name="TextBox 40">
            <a:extLst>
              <a:ext uri="{FF2B5EF4-FFF2-40B4-BE49-F238E27FC236}">
                <a16:creationId xmlns:a16="http://schemas.microsoft.com/office/drawing/2014/main" id="{6AD115E2-45BE-4071-A90C-D6F813DA47B7}"/>
              </a:ext>
            </a:extLst>
          </p:cNvPr>
          <p:cNvSpPr txBox="1">
            <a:spLocks noChangeArrowheads="1"/>
          </p:cNvSpPr>
          <p:nvPr/>
        </p:nvSpPr>
        <p:spPr bwMode="auto">
          <a:xfrm>
            <a:off x="7635876" y="1528057"/>
            <a:ext cx="530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solidFill>
                  <a:srgbClr val="C00000"/>
                </a:solidFill>
                <a:latin typeface="+mj-lt"/>
              </a:rPr>
              <a:t>01</a:t>
            </a:r>
          </a:p>
        </p:txBody>
      </p:sp>
      <p:sp>
        <p:nvSpPr>
          <p:cNvPr id="51" name="TextBox 50">
            <a:extLst>
              <a:ext uri="{FF2B5EF4-FFF2-40B4-BE49-F238E27FC236}">
                <a16:creationId xmlns:a16="http://schemas.microsoft.com/office/drawing/2014/main" id="{E0786F7D-3E7E-4626-850B-922AE2A24569}"/>
              </a:ext>
            </a:extLst>
          </p:cNvPr>
          <p:cNvSpPr txBox="1">
            <a:spLocks noChangeArrowheads="1"/>
          </p:cNvSpPr>
          <p:nvPr/>
        </p:nvSpPr>
        <p:spPr bwMode="auto">
          <a:xfrm>
            <a:off x="7643814" y="2487693"/>
            <a:ext cx="6445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solidFill>
                  <a:srgbClr val="C00000"/>
                </a:solidFill>
                <a:latin typeface="+mj-lt"/>
              </a:rPr>
              <a:t>02</a:t>
            </a:r>
          </a:p>
        </p:txBody>
      </p:sp>
      <p:sp>
        <p:nvSpPr>
          <p:cNvPr id="52" name="TextBox 51">
            <a:extLst>
              <a:ext uri="{FF2B5EF4-FFF2-40B4-BE49-F238E27FC236}">
                <a16:creationId xmlns:a16="http://schemas.microsoft.com/office/drawing/2014/main" id="{4C74D18A-7C7A-4DC5-B37C-8FCCD701C9FC}"/>
              </a:ext>
            </a:extLst>
          </p:cNvPr>
          <p:cNvSpPr txBox="1">
            <a:spLocks noChangeArrowheads="1"/>
          </p:cNvSpPr>
          <p:nvPr/>
        </p:nvSpPr>
        <p:spPr bwMode="auto">
          <a:xfrm>
            <a:off x="8166100" y="2487693"/>
            <a:ext cx="3886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latin typeface="+mj-lt"/>
              </a:rPr>
              <a:t>TWEETS INTEL STRATEGY</a:t>
            </a:r>
          </a:p>
        </p:txBody>
      </p:sp>
      <p:sp>
        <p:nvSpPr>
          <p:cNvPr id="53" name="TextBox 52">
            <a:extLst>
              <a:ext uri="{FF2B5EF4-FFF2-40B4-BE49-F238E27FC236}">
                <a16:creationId xmlns:a16="http://schemas.microsoft.com/office/drawing/2014/main" id="{C57D8100-E599-4E49-9159-97D2153D0684}"/>
              </a:ext>
            </a:extLst>
          </p:cNvPr>
          <p:cNvSpPr txBox="1">
            <a:spLocks noChangeArrowheads="1"/>
          </p:cNvSpPr>
          <p:nvPr/>
        </p:nvSpPr>
        <p:spPr bwMode="auto">
          <a:xfrm>
            <a:off x="7635876" y="3522022"/>
            <a:ext cx="6445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solidFill>
                  <a:srgbClr val="C00000"/>
                </a:solidFill>
                <a:latin typeface="+mj-lt"/>
              </a:rPr>
              <a:t>03</a:t>
            </a:r>
          </a:p>
        </p:txBody>
      </p:sp>
      <p:sp>
        <p:nvSpPr>
          <p:cNvPr id="54" name="TextBox 53">
            <a:extLst>
              <a:ext uri="{FF2B5EF4-FFF2-40B4-BE49-F238E27FC236}">
                <a16:creationId xmlns:a16="http://schemas.microsoft.com/office/drawing/2014/main" id="{7210804A-787D-4FDA-8911-1B37E523DC6B}"/>
              </a:ext>
            </a:extLst>
          </p:cNvPr>
          <p:cNvSpPr txBox="1">
            <a:spLocks noChangeArrowheads="1"/>
          </p:cNvSpPr>
          <p:nvPr/>
        </p:nvSpPr>
        <p:spPr bwMode="auto">
          <a:xfrm>
            <a:off x="8158162" y="3522022"/>
            <a:ext cx="3886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latin typeface="+mj-lt"/>
              </a:rPr>
              <a:t>UPCOMING EVENT</a:t>
            </a:r>
          </a:p>
          <a:p>
            <a:pPr eaLnBrk="1" hangingPunct="1"/>
            <a:r>
              <a:rPr lang="en-US" altLang="en-US" sz="2400" b="1" dirty="0">
                <a:latin typeface="+mj-lt"/>
              </a:rPr>
              <a:t>INTEL STRATEGY</a:t>
            </a:r>
          </a:p>
        </p:txBody>
      </p:sp>
      <p:sp>
        <p:nvSpPr>
          <p:cNvPr id="55" name="TextBox 54">
            <a:extLst>
              <a:ext uri="{FF2B5EF4-FFF2-40B4-BE49-F238E27FC236}">
                <a16:creationId xmlns:a16="http://schemas.microsoft.com/office/drawing/2014/main" id="{C4B4A5E3-EB06-4A1C-A87C-702D2433705F}"/>
              </a:ext>
            </a:extLst>
          </p:cNvPr>
          <p:cNvSpPr txBox="1">
            <a:spLocks noChangeArrowheads="1"/>
          </p:cNvSpPr>
          <p:nvPr/>
        </p:nvSpPr>
        <p:spPr bwMode="auto">
          <a:xfrm>
            <a:off x="7643814" y="4554909"/>
            <a:ext cx="6445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solidFill>
                  <a:srgbClr val="C00000"/>
                </a:solidFill>
                <a:latin typeface="+mj-lt"/>
              </a:rPr>
              <a:t>04</a:t>
            </a:r>
          </a:p>
        </p:txBody>
      </p:sp>
      <p:sp>
        <p:nvSpPr>
          <p:cNvPr id="56" name="TextBox 55">
            <a:extLst>
              <a:ext uri="{FF2B5EF4-FFF2-40B4-BE49-F238E27FC236}">
                <a16:creationId xmlns:a16="http://schemas.microsoft.com/office/drawing/2014/main" id="{8943B4DC-C66C-4219-9ECE-D3AB35269C67}"/>
              </a:ext>
            </a:extLst>
          </p:cNvPr>
          <p:cNvSpPr txBox="1">
            <a:spLocks noChangeArrowheads="1"/>
          </p:cNvSpPr>
          <p:nvPr/>
        </p:nvSpPr>
        <p:spPr bwMode="auto">
          <a:xfrm>
            <a:off x="8166100" y="4522048"/>
            <a:ext cx="3886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2400" b="1" dirty="0">
                <a:latin typeface="+mj-lt"/>
              </a:rPr>
              <a:t>TELEGRAM INTEL STRATEGY</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up)">
                                      <p:cBhvr>
                                        <p:cTn id="23" dur="500"/>
                                        <p:tgtEl>
                                          <p:spTgt spid="3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left)">
                                      <p:cBhvr>
                                        <p:cTn id="29" dur="500"/>
                                        <p:tgtEl>
                                          <p:spTgt spid="4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left)">
                                      <p:cBhvr>
                                        <p:cTn id="32" dur="500"/>
                                        <p:tgtEl>
                                          <p:spTgt spid="5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500"/>
                                        <p:tgtEl>
                                          <p:spTgt spid="55"/>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7" grpId="0"/>
      <p:bldP spid="39" grpId="0"/>
      <p:bldP spid="46" grpId="0"/>
      <p:bldP spid="41" grpId="0"/>
      <p:bldP spid="51" grpId="0"/>
      <p:bldP spid="52" grpId="0"/>
      <p:bldP spid="53" grpId="0"/>
      <p:bldP spid="54" grpId="0"/>
      <p:bldP spid="55" grpId="0"/>
      <p:bldP spid="5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 name="Picture 5119" descr="A cityscape at night&#10;&#10;Description automatically generated with low confidence">
            <a:extLst>
              <a:ext uri="{FF2B5EF4-FFF2-40B4-BE49-F238E27FC236}">
                <a16:creationId xmlns:a16="http://schemas.microsoft.com/office/drawing/2014/main" id="{250D25C9-1052-4253-8281-E83B5527C719}"/>
              </a:ext>
            </a:extLst>
          </p:cNvPr>
          <p:cNvPicPr>
            <a:picLocks noChangeAspect="1"/>
          </p:cNvPicPr>
          <p:nvPr/>
        </p:nvPicPr>
        <p:blipFill>
          <a:blip r:embed="rId2"/>
          <a:stretch>
            <a:fillRect/>
          </a:stretch>
        </p:blipFill>
        <p:spPr>
          <a:xfrm>
            <a:off x="-17082" y="0"/>
            <a:ext cx="12192000" cy="6858000"/>
          </a:xfrm>
          <a:prstGeom prst="rect">
            <a:avLst/>
          </a:prstGeom>
        </p:spPr>
      </p:pic>
      <p:sp>
        <p:nvSpPr>
          <p:cNvPr id="62" name="Freeform: Shape 61">
            <a:extLst>
              <a:ext uri="{FF2B5EF4-FFF2-40B4-BE49-F238E27FC236}">
                <a16:creationId xmlns:a16="http://schemas.microsoft.com/office/drawing/2014/main" id="{CF728455-A665-4372-BB92-D2B6EBA5E136}"/>
              </a:ext>
            </a:extLst>
          </p:cNvPr>
          <p:cNvSpPr/>
          <p:nvPr/>
        </p:nvSpPr>
        <p:spPr>
          <a:xfrm>
            <a:off x="-35541" y="-28575"/>
            <a:ext cx="12209082" cy="68580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solidFill>
            <a:srgbClr val="000000">
              <a:alpha val="80000"/>
            </a:srgbClr>
          </a:solidFill>
          <a:ln w="19050" cap="flat">
            <a:solidFill>
              <a:schemeClr val="bg1"/>
            </a:solid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ID" dirty="0"/>
              <a:t>v</a:t>
            </a:r>
          </a:p>
        </p:txBody>
      </p:sp>
      <p:sp>
        <p:nvSpPr>
          <p:cNvPr id="51" name="TextBox 50">
            <a:extLst>
              <a:ext uri="{FF2B5EF4-FFF2-40B4-BE49-F238E27FC236}">
                <a16:creationId xmlns:a16="http://schemas.microsoft.com/office/drawing/2014/main" id="{B6F1E2B3-F692-40A9-AEDD-58F1D4C805F5}"/>
              </a:ext>
            </a:extLst>
          </p:cNvPr>
          <p:cNvSpPr txBox="1"/>
          <p:nvPr/>
        </p:nvSpPr>
        <p:spPr>
          <a:xfrm>
            <a:off x="376244" y="883818"/>
            <a:ext cx="1658260" cy="830997"/>
          </a:xfrm>
          <a:prstGeom prst="rect">
            <a:avLst/>
          </a:prstGeom>
          <a:noFill/>
        </p:spPr>
        <p:txBody>
          <a:bodyPr wrap="square" anchor="ctr">
            <a:spAutoFit/>
          </a:bodyPr>
          <a:lstStyle/>
          <a:p>
            <a:pPr algn="ctr" eaLnBrk="1" fontAlgn="auto" hangingPunct="1">
              <a:spcBef>
                <a:spcPts val="0"/>
              </a:spcBef>
              <a:spcAft>
                <a:spcPts val="0"/>
              </a:spcAft>
              <a:defRPr/>
            </a:pPr>
            <a:r>
              <a:rPr lang="en-US" sz="2400" dirty="0">
                <a:solidFill>
                  <a:schemeClr val="bg2"/>
                </a:solidFill>
                <a:latin typeface="+mj-lt"/>
              </a:rPr>
              <a:t>Python Libraries</a:t>
            </a:r>
            <a:endParaRPr lang="en-ID" sz="2400" dirty="0">
              <a:solidFill>
                <a:schemeClr val="bg2"/>
              </a:solidFill>
              <a:latin typeface="+mj-lt"/>
            </a:endParaRPr>
          </a:p>
        </p:txBody>
      </p:sp>
      <p:sp>
        <p:nvSpPr>
          <p:cNvPr id="52" name="TextBox 51">
            <a:extLst>
              <a:ext uri="{FF2B5EF4-FFF2-40B4-BE49-F238E27FC236}">
                <a16:creationId xmlns:a16="http://schemas.microsoft.com/office/drawing/2014/main" id="{2AC82150-96D2-4CBC-8E57-347875FC04B2}"/>
              </a:ext>
            </a:extLst>
          </p:cNvPr>
          <p:cNvSpPr txBox="1">
            <a:spLocks noChangeArrowheads="1"/>
          </p:cNvSpPr>
          <p:nvPr/>
        </p:nvSpPr>
        <p:spPr bwMode="auto">
          <a:xfrm>
            <a:off x="443695" y="1787605"/>
            <a:ext cx="152335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marL="171450" indent="-171450" eaLnBrk="1" hangingPunct="1">
              <a:buFont typeface="Arial" panose="020B0604020202020204" pitchFamily="34" charset="0"/>
              <a:buChar char="•"/>
            </a:pPr>
            <a:r>
              <a:rPr lang="en-US" altLang="en-US" b="1" dirty="0">
                <a:solidFill>
                  <a:schemeClr val="bg2"/>
                </a:solidFill>
              </a:rPr>
              <a:t>Pandas</a:t>
            </a:r>
          </a:p>
          <a:p>
            <a:pPr marL="171450" indent="-171450" eaLnBrk="1" hangingPunct="1">
              <a:buFont typeface="Arial" panose="020B0604020202020204" pitchFamily="34" charset="0"/>
              <a:buChar char="•"/>
            </a:pPr>
            <a:r>
              <a:rPr lang="en-US" altLang="en-US" b="1" dirty="0" err="1">
                <a:solidFill>
                  <a:schemeClr val="bg2"/>
                </a:solidFill>
              </a:rPr>
              <a:t>Twint</a:t>
            </a:r>
            <a:endParaRPr lang="en-US" altLang="en-US" b="1" dirty="0">
              <a:solidFill>
                <a:schemeClr val="bg2"/>
              </a:solidFill>
            </a:endParaRPr>
          </a:p>
          <a:p>
            <a:pPr marL="171450" indent="-171450" eaLnBrk="1" hangingPunct="1">
              <a:buFont typeface="Arial" panose="020B0604020202020204" pitchFamily="34" charset="0"/>
              <a:buChar char="•"/>
            </a:pPr>
            <a:r>
              <a:rPr lang="en-US" altLang="en-US" b="1" dirty="0" err="1">
                <a:solidFill>
                  <a:schemeClr val="bg2"/>
                </a:solidFill>
              </a:rPr>
              <a:t>Pathlib</a:t>
            </a:r>
            <a:endParaRPr lang="en-US" altLang="en-US" b="1" dirty="0">
              <a:solidFill>
                <a:schemeClr val="bg2"/>
              </a:solidFill>
            </a:endParaRPr>
          </a:p>
          <a:p>
            <a:pPr marL="171450" indent="-171450" eaLnBrk="1" hangingPunct="1">
              <a:buFont typeface="Arial" panose="020B0604020202020204" pitchFamily="34" charset="0"/>
              <a:buChar char="•"/>
            </a:pPr>
            <a:r>
              <a:rPr lang="en-US" altLang="en-US" b="1" dirty="0">
                <a:solidFill>
                  <a:schemeClr val="bg2"/>
                </a:solidFill>
              </a:rPr>
              <a:t>NLTK</a:t>
            </a:r>
          </a:p>
          <a:p>
            <a:pPr marL="171450" indent="-171450" eaLnBrk="1" hangingPunct="1">
              <a:buFont typeface="Arial" panose="020B0604020202020204" pitchFamily="34" charset="0"/>
              <a:buChar char="•"/>
            </a:pPr>
            <a:r>
              <a:rPr lang="en-US" altLang="en-US" b="1" dirty="0">
                <a:solidFill>
                  <a:schemeClr val="bg2"/>
                </a:solidFill>
              </a:rPr>
              <a:t>Re</a:t>
            </a:r>
          </a:p>
          <a:p>
            <a:pPr marL="171450" indent="-171450" eaLnBrk="1" hangingPunct="1">
              <a:buFont typeface="Arial" panose="020B0604020202020204" pitchFamily="34" charset="0"/>
              <a:buChar char="•"/>
            </a:pPr>
            <a:r>
              <a:rPr lang="en-US" altLang="en-US" b="1" dirty="0">
                <a:solidFill>
                  <a:schemeClr val="bg2"/>
                </a:solidFill>
              </a:rPr>
              <a:t>Counter</a:t>
            </a:r>
          </a:p>
          <a:p>
            <a:pPr marL="171450" indent="-171450" eaLnBrk="1" hangingPunct="1">
              <a:buFont typeface="Arial" panose="020B0604020202020204" pitchFamily="34" charset="0"/>
              <a:buChar char="•"/>
            </a:pPr>
            <a:endParaRPr lang="en-US" altLang="en-US" sz="1200" dirty="0">
              <a:solidFill>
                <a:schemeClr val="bg2"/>
              </a:solidFill>
            </a:endParaRPr>
          </a:p>
        </p:txBody>
      </p:sp>
      <p:sp>
        <p:nvSpPr>
          <p:cNvPr id="53" name="TextBox 52">
            <a:extLst>
              <a:ext uri="{FF2B5EF4-FFF2-40B4-BE49-F238E27FC236}">
                <a16:creationId xmlns:a16="http://schemas.microsoft.com/office/drawing/2014/main" id="{AF8982A3-2B18-42BD-BDA1-42BDAF51369B}"/>
              </a:ext>
            </a:extLst>
          </p:cNvPr>
          <p:cNvSpPr txBox="1"/>
          <p:nvPr/>
        </p:nvSpPr>
        <p:spPr>
          <a:xfrm>
            <a:off x="406989" y="3911671"/>
            <a:ext cx="1715343" cy="830997"/>
          </a:xfrm>
          <a:prstGeom prst="rect">
            <a:avLst/>
          </a:prstGeom>
          <a:noFill/>
        </p:spPr>
        <p:txBody>
          <a:bodyPr wrap="square" anchor="ctr">
            <a:spAutoFit/>
          </a:bodyPr>
          <a:lstStyle/>
          <a:p>
            <a:pPr algn="ctr" eaLnBrk="1" fontAlgn="auto" hangingPunct="1">
              <a:spcBef>
                <a:spcPts val="0"/>
              </a:spcBef>
              <a:spcAft>
                <a:spcPts val="0"/>
              </a:spcAft>
              <a:defRPr/>
            </a:pPr>
            <a:r>
              <a:rPr lang="en-US" sz="2400" dirty="0">
                <a:solidFill>
                  <a:schemeClr val="bg2"/>
                </a:solidFill>
                <a:latin typeface="+mj-lt"/>
              </a:rPr>
              <a:t>Other Platforms</a:t>
            </a:r>
          </a:p>
        </p:txBody>
      </p:sp>
      <p:sp>
        <p:nvSpPr>
          <p:cNvPr id="55" name="TextBox 54">
            <a:extLst>
              <a:ext uri="{FF2B5EF4-FFF2-40B4-BE49-F238E27FC236}">
                <a16:creationId xmlns:a16="http://schemas.microsoft.com/office/drawing/2014/main" id="{0FB6B890-1A75-465C-B237-FF25B099B86D}"/>
              </a:ext>
            </a:extLst>
          </p:cNvPr>
          <p:cNvSpPr txBox="1">
            <a:spLocks noChangeArrowheads="1"/>
          </p:cNvSpPr>
          <p:nvPr/>
        </p:nvSpPr>
        <p:spPr bwMode="auto">
          <a:xfrm>
            <a:off x="212087" y="4927742"/>
            <a:ext cx="1836745"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marL="171450" indent="-171450" eaLnBrk="1" hangingPunct="1">
              <a:buFont typeface="Arial" panose="020B0604020202020204" pitchFamily="34" charset="0"/>
              <a:buChar char="•"/>
            </a:pPr>
            <a:r>
              <a:rPr lang="en-US" altLang="en-US" b="1" dirty="0" err="1">
                <a:solidFill>
                  <a:schemeClr val="bg2"/>
                </a:solidFill>
              </a:rPr>
              <a:t>TradingView</a:t>
            </a:r>
            <a:endParaRPr lang="en-US" altLang="en-US" b="1" dirty="0">
              <a:solidFill>
                <a:schemeClr val="bg2"/>
              </a:solidFill>
            </a:endParaRPr>
          </a:p>
          <a:p>
            <a:pPr marL="171450" indent="-171450" eaLnBrk="1" hangingPunct="1">
              <a:buFont typeface="Arial" panose="020B0604020202020204" pitchFamily="34" charset="0"/>
              <a:buChar char="•"/>
            </a:pPr>
            <a:r>
              <a:rPr lang="en-US" altLang="en-US" sz="1600" b="1" dirty="0">
                <a:solidFill>
                  <a:schemeClr val="bg2"/>
                </a:solidFill>
              </a:rPr>
              <a:t>Twitter</a:t>
            </a:r>
          </a:p>
          <a:p>
            <a:pPr marL="171450" indent="-171450" eaLnBrk="1" hangingPunct="1">
              <a:buFont typeface="Arial" panose="020B0604020202020204" pitchFamily="34" charset="0"/>
              <a:buChar char="•"/>
            </a:pPr>
            <a:endParaRPr lang="en-US" altLang="en-US" sz="1600" dirty="0">
              <a:solidFill>
                <a:schemeClr val="bg2"/>
              </a:solidFill>
            </a:endParaRPr>
          </a:p>
          <a:p>
            <a:pPr marL="171450" indent="-171450" eaLnBrk="1" hangingPunct="1">
              <a:buFont typeface="Arial" panose="020B0604020202020204" pitchFamily="34" charset="0"/>
              <a:buChar char="•"/>
            </a:pPr>
            <a:endParaRPr lang="en-US" altLang="en-US" sz="1200" dirty="0">
              <a:solidFill>
                <a:schemeClr val="bg2"/>
              </a:solidFill>
            </a:endParaRPr>
          </a:p>
        </p:txBody>
      </p:sp>
      <p:cxnSp>
        <p:nvCxnSpPr>
          <p:cNvPr id="5126" name="Straight Connector 5125">
            <a:extLst>
              <a:ext uri="{FF2B5EF4-FFF2-40B4-BE49-F238E27FC236}">
                <a16:creationId xmlns:a16="http://schemas.microsoft.com/office/drawing/2014/main" id="{A7083399-36C1-4355-BB48-7816D4631AFB}"/>
              </a:ext>
            </a:extLst>
          </p:cNvPr>
          <p:cNvCxnSpPr/>
          <p:nvPr/>
        </p:nvCxnSpPr>
        <p:spPr>
          <a:xfrm>
            <a:off x="2427830" y="647700"/>
            <a:ext cx="0" cy="5505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997200" y="957066"/>
            <a:ext cx="8724899"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How to get a list of cryptos with the most upcoming events from </a:t>
            </a:r>
            <a:r>
              <a:rPr lang="en-US" altLang="en-US" sz="3200" dirty="0" err="1">
                <a:solidFill>
                  <a:schemeClr val="bg1"/>
                </a:solidFill>
              </a:rPr>
              <a:t>CoinMarketCal</a:t>
            </a:r>
            <a:r>
              <a:rPr lang="en-US" altLang="en-US" sz="3200" dirty="0">
                <a:solidFill>
                  <a:schemeClr val="bg1"/>
                </a:solidFill>
              </a:rPr>
              <a:t>?</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3136900" y="4327169"/>
            <a:ext cx="8420097"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457200" indent="-457200" defTabSz="914400" eaLnBrk="1" hangingPunct="1">
              <a:buFont typeface="Arial" panose="020B0604020202020204" pitchFamily="34" charset="0"/>
              <a:buChar char="•"/>
            </a:pPr>
            <a:r>
              <a:rPr lang="en-US" altLang="en-US" sz="2000" b="0" dirty="0">
                <a:solidFill>
                  <a:schemeClr val="bg1"/>
                </a:solidFill>
              </a:rPr>
              <a:t>Cryptocurrency projects may post about important events to their users or fanbase</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Crypto fans FOMO into a crypto based on significant tweets </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Experienced traders frontload news events that will happen in the future </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Can increase the chances of successful trade when applying technical analysis</a:t>
            </a: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5121038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up)">
                                      <p:cBhvr>
                                        <p:cTn id="25" dur="500"/>
                                        <p:tgtEl>
                                          <p:spTgt spid="71"/>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wipe(up)">
                                      <p:cBhvr>
                                        <p:cTn id="2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p:bldP spid="71" grpId="0"/>
      <p:bldP spid="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42AE6D8-B645-421B-A491-EE6B394358DD}"/>
              </a:ext>
            </a:extLst>
          </p:cNvPr>
          <p:cNvSpPr txBox="1"/>
          <p:nvPr/>
        </p:nvSpPr>
        <p:spPr>
          <a:xfrm>
            <a:off x="7754938" y="1498600"/>
            <a:ext cx="2076450" cy="369888"/>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1"/>
                </a:solidFill>
                <a:latin typeface="+mj-lt"/>
              </a:rPr>
              <a:t>Description</a:t>
            </a:r>
          </a:p>
        </p:txBody>
      </p:sp>
      <p:sp>
        <p:nvSpPr>
          <p:cNvPr id="17" name="TextBox 16">
            <a:extLst>
              <a:ext uri="{FF2B5EF4-FFF2-40B4-BE49-F238E27FC236}">
                <a16:creationId xmlns:a16="http://schemas.microsoft.com/office/drawing/2014/main" id="{0DDD0461-9213-49AF-A78A-80B8A50BDDB3}"/>
              </a:ext>
            </a:extLst>
          </p:cNvPr>
          <p:cNvSpPr txBox="1">
            <a:spLocks noChangeArrowheads="1"/>
          </p:cNvSpPr>
          <p:nvPr/>
        </p:nvSpPr>
        <p:spPr bwMode="auto">
          <a:xfrm>
            <a:off x="7754938" y="1782763"/>
            <a:ext cx="3400425"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entire soul like these sweet mornings</a:t>
            </a:r>
          </a:p>
        </p:txBody>
      </p:sp>
      <p:sp>
        <p:nvSpPr>
          <p:cNvPr id="18" name="Rectangle 17">
            <a:extLst>
              <a:ext uri="{FF2B5EF4-FFF2-40B4-BE49-F238E27FC236}">
                <a16:creationId xmlns:a16="http://schemas.microsoft.com/office/drawing/2014/main" id="{E881D88E-4773-49DA-8063-D062818BA4D8}"/>
              </a:ext>
            </a:extLst>
          </p:cNvPr>
          <p:cNvSpPr/>
          <p:nvPr/>
        </p:nvSpPr>
        <p:spPr>
          <a:xfrm>
            <a:off x="7856538" y="2560638"/>
            <a:ext cx="109537" cy="111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tx1"/>
              </a:solidFill>
            </a:endParaRPr>
          </a:p>
        </p:txBody>
      </p:sp>
      <p:sp>
        <p:nvSpPr>
          <p:cNvPr id="19" name="TextBox 18">
            <a:extLst>
              <a:ext uri="{FF2B5EF4-FFF2-40B4-BE49-F238E27FC236}">
                <a16:creationId xmlns:a16="http://schemas.microsoft.com/office/drawing/2014/main" id="{E7396B8E-5ED9-493A-B08C-192D4EDB37BD}"/>
              </a:ext>
            </a:extLst>
          </p:cNvPr>
          <p:cNvSpPr txBox="1"/>
          <p:nvPr/>
        </p:nvSpPr>
        <p:spPr>
          <a:xfrm>
            <a:off x="8074025" y="2447925"/>
            <a:ext cx="2413000" cy="338138"/>
          </a:xfrm>
          <a:prstGeom prst="rect">
            <a:avLst/>
          </a:prstGeom>
          <a:noFill/>
        </p:spPr>
        <p:txBody>
          <a:bodyPr>
            <a:spAutoFit/>
          </a:bodyPr>
          <a:lstStyle/>
          <a:p>
            <a:pPr eaLnBrk="1" fontAlgn="auto" hangingPunct="1">
              <a:spcBef>
                <a:spcPts val="0"/>
              </a:spcBef>
              <a:spcAft>
                <a:spcPts val="0"/>
              </a:spcAft>
              <a:defRPr/>
            </a:pPr>
            <a:r>
              <a:rPr lang="en-US" sz="1600" b="1" dirty="0">
                <a:solidFill>
                  <a:schemeClr val="accent1"/>
                </a:solidFill>
                <a:latin typeface="+mj-lt"/>
              </a:rPr>
              <a:t>Description</a:t>
            </a:r>
          </a:p>
        </p:txBody>
      </p:sp>
      <p:sp>
        <p:nvSpPr>
          <p:cNvPr id="20" name="TextBox 19">
            <a:extLst>
              <a:ext uri="{FF2B5EF4-FFF2-40B4-BE49-F238E27FC236}">
                <a16:creationId xmlns:a16="http://schemas.microsoft.com/office/drawing/2014/main" id="{06263BA0-F4F3-4D17-B985-88B0D602ED59}"/>
              </a:ext>
            </a:extLst>
          </p:cNvPr>
          <p:cNvSpPr txBox="1">
            <a:spLocks noChangeArrowheads="1"/>
          </p:cNvSpPr>
          <p:nvPr/>
        </p:nvSpPr>
        <p:spPr bwMode="auto">
          <a:xfrm>
            <a:off x="8074025" y="2689225"/>
            <a:ext cx="3081338"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 possession entire soul these sweet mornings</a:t>
            </a:r>
          </a:p>
        </p:txBody>
      </p:sp>
      <p:sp>
        <p:nvSpPr>
          <p:cNvPr id="27" name="Rectangle 26">
            <a:extLst>
              <a:ext uri="{FF2B5EF4-FFF2-40B4-BE49-F238E27FC236}">
                <a16:creationId xmlns:a16="http://schemas.microsoft.com/office/drawing/2014/main" id="{13669C98-14B8-4739-9572-70722B34B20E}"/>
              </a:ext>
            </a:extLst>
          </p:cNvPr>
          <p:cNvSpPr/>
          <p:nvPr/>
        </p:nvSpPr>
        <p:spPr>
          <a:xfrm>
            <a:off x="4267200" y="1603375"/>
            <a:ext cx="2743200" cy="13620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grpSp>
        <p:nvGrpSpPr>
          <p:cNvPr id="61" name="Group 60">
            <a:extLst>
              <a:ext uri="{FF2B5EF4-FFF2-40B4-BE49-F238E27FC236}">
                <a16:creationId xmlns:a16="http://schemas.microsoft.com/office/drawing/2014/main" id="{E59AC28D-614E-47E2-B4EB-2A6DEB901611}"/>
              </a:ext>
            </a:extLst>
          </p:cNvPr>
          <p:cNvGrpSpPr>
            <a:grpSpLocks/>
          </p:cNvGrpSpPr>
          <p:nvPr/>
        </p:nvGrpSpPr>
        <p:grpSpPr bwMode="auto">
          <a:xfrm>
            <a:off x="4564063" y="4926013"/>
            <a:ext cx="474662" cy="476250"/>
            <a:chOff x="4564809" y="4925866"/>
            <a:chExt cx="474156" cy="476677"/>
          </a:xfrm>
        </p:grpSpPr>
        <p:sp>
          <p:nvSpPr>
            <p:cNvPr id="6171" name="Freeform: Shape 35">
              <a:extLst>
                <a:ext uri="{FF2B5EF4-FFF2-40B4-BE49-F238E27FC236}">
                  <a16:creationId xmlns:a16="http://schemas.microsoft.com/office/drawing/2014/main" id="{A8DB4CB3-EC1B-46FB-9C67-187E13FE1784}"/>
                </a:ext>
              </a:extLst>
            </p:cNvPr>
            <p:cNvSpPr>
              <a:spLocks/>
            </p:cNvSpPr>
            <p:nvPr/>
          </p:nvSpPr>
          <p:spPr bwMode="auto">
            <a:xfrm>
              <a:off x="4570903" y="5223162"/>
              <a:ext cx="176742" cy="60945"/>
            </a:xfrm>
            <a:custGeom>
              <a:avLst/>
              <a:gdLst>
                <a:gd name="T0" fmla="*/ 176743 w 138112"/>
                <a:gd name="T1" fmla="*/ 54968 h 47625"/>
                <a:gd name="T2" fmla="*/ 95684 w 138112"/>
                <a:gd name="T3" fmla="*/ 4993 h 47625"/>
                <a:gd name="T4" fmla="*/ 0 w 138112"/>
                <a:gd name="T5" fmla="*/ 8040 h 47625"/>
                <a:gd name="T6" fmla="*/ 81058 w 138112"/>
                <a:gd name="T7" fmla="*/ 58016 h 47625"/>
                <a:gd name="T8" fmla="*/ 176743 w 138112"/>
                <a:gd name="T9" fmla="*/ 54968 h 47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112" h="47625">
                  <a:moveTo>
                    <a:pt x="138113" y="42954"/>
                  </a:moveTo>
                  <a:cubicBezTo>
                    <a:pt x="138113" y="42954"/>
                    <a:pt x="112871" y="13903"/>
                    <a:pt x="74771" y="3902"/>
                  </a:cubicBezTo>
                  <a:cubicBezTo>
                    <a:pt x="36671" y="-6099"/>
                    <a:pt x="0" y="6283"/>
                    <a:pt x="0" y="6283"/>
                  </a:cubicBezTo>
                  <a:cubicBezTo>
                    <a:pt x="0" y="6283"/>
                    <a:pt x="25241" y="35334"/>
                    <a:pt x="63341" y="45336"/>
                  </a:cubicBezTo>
                  <a:cubicBezTo>
                    <a:pt x="101441" y="55337"/>
                    <a:pt x="138113" y="42954"/>
                    <a:pt x="138113" y="42954"/>
                  </a:cubicBezTo>
                  <a:close/>
                </a:path>
              </a:pathLst>
            </a:custGeom>
            <a:solidFill>
              <a:schemeClr val="accent1"/>
            </a:solidFill>
            <a:ln>
              <a:noFill/>
            </a:ln>
            <a:extLst>
              <a:ext uri="{91240B29-F687-4F45-9708-019B960494DF}">
                <a14:hiddenLine xmlns:a14="http://schemas.microsoft.com/office/drawing/2010/main" w="4763" cap="flat">
                  <a:solidFill>
                    <a:srgbClr val="000000"/>
                  </a:solidFill>
                  <a:prstDash val="solid"/>
                  <a:miter lim="800000"/>
                  <a:headEnd/>
                  <a:tailEnd/>
                </a14:hiddenLine>
              </a:ext>
            </a:extLst>
          </p:spPr>
          <p:txBody>
            <a:bodyPr anchor="ctr"/>
            <a:lstStyle/>
            <a:p>
              <a:endParaRPr lang="en-GB"/>
            </a:p>
          </p:txBody>
        </p:sp>
        <p:sp>
          <p:nvSpPr>
            <p:cNvPr id="6172" name="Freeform: Shape 36">
              <a:extLst>
                <a:ext uri="{FF2B5EF4-FFF2-40B4-BE49-F238E27FC236}">
                  <a16:creationId xmlns:a16="http://schemas.microsoft.com/office/drawing/2014/main" id="{ECCD4602-5349-42AB-A822-7130288317E6}"/>
                </a:ext>
              </a:extLst>
            </p:cNvPr>
            <p:cNvSpPr>
              <a:spLocks/>
            </p:cNvSpPr>
            <p:nvPr/>
          </p:nvSpPr>
          <p:spPr bwMode="auto">
            <a:xfrm>
              <a:off x="4564809" y="5093466"/>
              <a:ext cx="127986" cy="127986"/>
            </a:xfrm>
            <a:custGeom>
              <a:avLst/>
              <a:gdLst>
                <a:gd name="T0" fmla="*/ 129206 w 100012"/>
                <a:gd name="T1" fmla="*/ 129206 h 100012"/>
                <a:gd name="T2" fmla="*/ 84106 w 100012"/>
                <a:gd name="T3" fmla="*/ 45101 h 100012"/>
                <a:gd name="T4" fmla="*/ 0 w 100012"/>
                <a:gd name="T5" fmla="*/ 0 h 100012"/>
                <a:gd name="T6" fmla="*/ 45101 w 100012"/>
                <a:gd name="T7" fmla="*/ 84106 h 100012"/>
                <a:gd name="T8" fmla="*/ 129206 w 100012"/>
                <a:gd name="T9" fmla="*/ 129206 h 1000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12" h="100012">
                  <a:moveTo>
                    <a:pt x="100965" y="100965"/>
                  </a:moveTo>
                  <a:cubicBezTo>
                    <a:pt x="100965" y="100965"/>
                    <a:pt x="93345" y="63341"/>
                    <a:pt x="65723" y="35243"/>
                  </a:cubicBezTo>
                  <a:cubicBezTo>
                    <a:pt x="37624" y="7620"/>
                    <a:pt x="0" y="0"/>
                    <a:pt x="0" y="0"/>
                  </a:cubicBezTo>
                  <a:cubicBezTo>
                    <a:pt x="0" y="0"/>
                    <a:pt x="7620" y="37624"/>
                    <a:pt x="35243" y="65723"/>
                  </a:cubicBezTo>
                  <a:cubicBezTo>
                    <a:pt x="63341" y="93345"/>
                    <a:pt x="100965" y="100965"/>
                    <a:pt x="100965" y="100965"/>
                  </a:cubicBezTo>
                  <a:close/>
                </a:path>
              </a:pathLst>
            </a:custGeom>
            <a:solidFill>
              <a:schemeClr val="accent1"/>
            </a:solidFill>
            <a:ln>
              <a:noFill/>
            </a:ln>
            <a:extLst>
              <a:ext uri="{91240B29-F687-4F45-9708-019B960494DF}">
                <a14:hiddenLine xmlns:a14="http://schemas.microsoft.com/office/drawing/2010/main" w="4763" cap="flat">
                  <a:solidFill>
                    <a:srgbClr val="000000"/>
                  </a:solidFill>
                  <a:prstDash val="solid"/>
                  <a:miter lim="800000"/>
                  <a:headEnd/>
                  <a:tailEnd/>
                </a14:hiddenLine>
              </a:ext>
            </a:extLst>
          </p:spPr>
          <p:txBody>
            <a:bodyPr anchor="ctr"/>
            <a:lstStyle/>
            <a:p>
              <a:endParaRPr lang="en-GB"/>
            </a:p>
          </p:txBody>
        </p:sp>
        <p:sp>
          <p:nvSpPr>
            <p:cNvPr id="6173" name="Freeform: Shape 37">
              <a:extLst>
                <a:ext uri="{FF2B5EF4-FFF2-40B4-BE49-F238E27FC236}">
                  <a16:creationId xmlns:a16="http://schemas.microsoft.com/office/drawing/2014/main" id="{56BE7D15-EE04-4C82-A2FC-92C5BFEA3E27}"/>
                </a:ext>
              </a:extLst>
            </p:cNvPr>
            <p:cNvSpPr>
              <a:spLocks/>
            </p:cNvSpPr>
            <p:nvPr/>
          </p:nvSpPr>
          <p:spPr bwMode="auto">
            <a:xfrm>
              <a:off x="4621979" y="4972795"/>
              <a:ext cx="60945" cy="176742"/>
            </a:xfrm>
            <a:custGeom>
              <a:avLst/>
              <a:gdLst>
                <a:gd name="T0" fmla="*/ 54968 w 47625"/>
                <a:gd name="T1" fmla="*/ 176743 h 138112"/>
                <a:gd name="T2" fmla="*/ 58016 w 47625"/>
                <a:gd name="T3" fmla="*/ 81058 h 138112"/>
                <a:gd name="T4" fmla="*/ 8040 w 47625"/>
                <a:gd name="T5" fmla="*/ 0 h 138112"/>
                <a:gd name="T6" fmla="*/ 4993 w 47625"/>
                <a:gd name="T7" fmla="*/ 95684 h 138112"/>
                <a:gd name="T8" fmla="*/ 54968 w 47625"/>
                <a:gd name="T9" fmla="*/ 176743 h 1381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625" h="138112">
                  <a:moveTo>
                    <a:pt x="42954" y="138113"/>
                  </a:moveTo>
                  <a:cubicBezTo>
                    <a:pt x="42954" y="138113"/>
                    <a:pt x="55337" y="101441"/>
                    <a:pt x="45336" y="63341"/>
                  </a:cubicBezTo>
                  <a:cubicBezTo>
                    <a:pt x="35334" y="25241"/>
                    <a:pt x="6283" y="0"/>
                    <a:pt x="6283" y="0"/>
                  </a:cubicBezTo>
                  <a:cubicBezTo>
                    <a:pt x="6283" y="0"/>
                    <a:pt x="-6099" y="36671"/>
                    <a:pt x="3902" y="74771"/>
                  </a:cubicBezTo>
                  <a:cubicBezTo>
                    <a:pt x="13903" y="112871"/>
                    <a:pt x="42954" y="138113"/>
                    <a:pt x="42954" y="138113"/>
                  </a:cubicBezTo>
                  <a:close/>
                </a:path>
              </a:pathLst>
            </a:custGeom>
            <a:solidFill>
              <a:schemeClr val="accent1"/>
            </a:solidFill>
            <a:ln>
              <a:noFill/>
            </a:ln>
            <a:extLst>
              <a:ext uri="{91240B29-F687-4F45-9708-019B960494DF}">
                <a14:hiddenLine xmlns:a14="http://schemas.microsoft.com/office/drawing/2010/main" w="4763" cap="flat">
                  <a:solidFill>
                    <a:srgbClr val="000000"/>
                  </a:solidFill>
                  <a:prstDash val="solid"/>
                  <a:miter lim="800000"/>
                  <a:headEnd/>
                  <a:tailEnd/>
                </a14:hiddenLine>
              </a:ext>
            </a:extLst>
          </p:spPr>
          <p:txBody>
            <a:bodyPr anchor="ctr"/>
            <a:lstStyle/>
            <a:p>
              <a:endParaRPr lang="en-GB"/>
            </a:p>
          </p:txBody>
        </p:sp>
        <p:sp>
          <p:nvSpPr>
            <p:cNvPr id="6174" name="Freeform: Shape 38">
              <a:extLst>
                <a:ext uri="{FF2B5EF4-FFF2-40B4-BE49-F238E27FC236}">
                  <a16:creationId xmlns:a16="http://schemas.microsoft.com/office/drawing/2014/main" id="{5F935CCD-55D5-46E0-B04C-E88EED052E9A}"/>
                </a:ext>
              </a:extLst>
            </p:cNvPr>
            <p:cNvSpPr>
              <a:spLocks/>
            </p:cNvSpPr>
            <p:nvPr/>
          </p:nvSpPr>
          <p:spPr bwMode="auto">
            <a:xfrm>
              <a:off x="4695114" y="4925866"/>
              <a:ext cx="60945" cy="176742"/>
            </a:xfrm>
            <a:custGeom>
              <a:avLst/>
              <a:gdLst>
                <a:gd name="T0" fmla="*/ 58016 w 47625"/>
                <a:gd name="T1" fmla="*/ 95684 h 138112"/>
                <a:gd name="T2" fmla="*/ 54968 w 47625"/>
                <a:gd name="T3" fmla="*/ 0 h 138112"/>
                <a:gd name="T4" fmla="*/ 4993 w 47625"/>
                <a:gd name="T5" fmla="*/ 81058 h 138112"/>
                <a:gd name="T6" fmla="*/ 8040 w 47625"/>
                <a:gd name="T7" fmla="*/ 176743 h 138112"/>
                <a:gd name="T8" fmla="*/ 58016 w 47625"/>
                <a:gd name="T9" fmla="*/ 95684 h 1381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625" h="138112">
                  <a:moveTo>
                    <a:pt x="45336" y="74771"/>
                  </a:moveTo>
                  <a:cubicBezTo>
                    <a:pt x="55337" y="36671"/>
                    <a:pt x="42954" y="0"/>
                    <a:pt x="42954" y="0"/>
                  </a:cubicBezTo>
                  <a:cubicBezTo>
                    <a:pt x="42954" y="0"/>
                    <a:pt x="13903" y="25241"/>
                    <a:pt x="3902" y="63341"/>
                  </a:cubicBezTo>
                  <a:cubicBezTo>
                    <a:pt x="-6099" y="101441"/>
                    <a:pt x="6283" y="138113"/>
                    <a:pt x="6283" y="138113"/>
                  </a:cubicBezTo>
                  <a:cubicBezTo>
                    <a:pt x="6283" y="138113"/>
                    <a:pt x="34858" y="112871"/>
                    <a:pt x="45336" y="74771"/>
                  </a:cubicBezTo>
                  <a:close/>
                </a:path>
              </a:pathLst>
            </a:custGeom>
            <a:solidFill>
              <a:schemeClr val="accent1"/>
            </a:solidFill>
            <a:ln>
              <a:noFill/>
            </a:ln>
            <a:extLst>
              <a:ext uri="{91240B29-F687-4F45-9708-019B960494DF}">
                <a14:hiddenLine xmlns:a14="http://schemas.microsoft.com/office/drawing/2010/main" w="4763" cap="flat">
                  <a:solidFill>
                    <a:srgbClr val="000000"/>
                  </a:solidFill>
                  <a:prstDash val="solid"/>
                  <a:miter lim="800000"/>
                  <a:headEnd/>
                  <a:tailEnd/>
                </a14:hiddenLine>
              </a:ext>
            </a:extLst>
          </p:spPr>
          <p:txBody>
            <a:bodyPr anchor="ctr"/>
            <a:lstStyle/>
            <a:p>
              <a:endParaRPr lang="en-GB"/>
            </a:p>
          </p:txBody>
        </p:sp>
        <p:sp>
          <p:nvSpPr>
            <p:cNvPr id="6175" name="Freeform: Shape 39">
              <a:extLst>
                <a:ext uri="{FF2B5EF4-FFF2-40B4-BE49-F238E27FC236}">
                  <a16:creationId xmlns:a16="http://schemas.microsoft.com/office/drawing/2014/main" id="{7CD9F15E-1EF6-4EA9-B6DF-E9C648E02E5D}"/>
                </a:ext>
              </a:extLst>
            </p:cNvPr>
            <p:cNvSpPr>
              <a:spLocks/>
            </p:cNvSpPr>
            <p:nvPr/>
          </p:nvSpPr>
          <p:spPr bwMode="auto">
            <a:xfrm>
              <a:off x="4857347" y="5222896"/>
              <a:ext cx="176742" cy="60945"/>
            </a:xfrm>
            <a:custGeom>
              <a:avLst/>
              <a:gdLst>
                <a:gd name="T0" fmla="*/ 81058 w 138112"/>
                <a:gd name="T1" fmla="*/ 5260 h 47625"/>
                <a:gd name="T2" fmla="*/ 0 w 138112"/>
                <a:gd name="T3" fmla="*/ 55235 h 47625"/>
                <a:gd name="T4" fmla="*/ 95684 w 138112"/>
                <a:gd name="T5" fmla="*/ 58282 h 47625"/>
                <a:gd name="T6" fmla="*/ 176743 w 138112"/>
                <a:gd name="T7" fmla="*/ 8308 h 47625"/>
                <a:gd name="T8" fmla="*/ 81058 w 138112"/>
                <a:gd name="T9" fmla="*/ 5260 h 47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112" h="47625">
                  <a:moveTo>
                    <a:pt x="63341" y="4110"/>
                  </a:moveTo>
                  <a:cubicBezTo>
                    <a:pt x="25241" y="14112"/>
                    <a:pt x="0" y="43163"/>
                    <a:pt x="0" y="43163"/>
                  </a:cubicBezTo>
                  <a:cubicBezTo>
                    <a:pt x="0" y="43163"/>
                    <a:pt x="36671" y="55545"/>
                    <a:pt x="74771" y="45544"/>
                  </a:cubicBezTo>
                  <a:cubicBezTo>
                    <a:pt x="112871" y="35543"/>
                    <a:pt x="138113" y="6492"/>
                    <a:pt x="138113" y="6492"/>
                  </a:cubicBezTo>
                  <a:cubicBezTo>
                    <a:pt x="138113" y="6492"/>
                    <a:pt x="101441" y="-6367"/>
                    <a:pt x="63341" y="4110"/>
                  </a:cubicBezTo>
                  <a:close/>
                </a:path>
              </a:pathLst>
            </a:custGeom>
            <a:solidFill>
              <a:schemeClr val="accent1"/>
            </a:solidFill>
            <a:ln>
              <a:noFill/>
            </a:ln>
            <a:extLst>
              <a:ext uri="{91240B29-F687-4F45-9708-019B960494DF}">
                <a14:hiddenLine xmlns:a14="http://schemas.microsoft.com/office/drawing/2010/main" w="4763" cap="flat">
                  <a:solidFill>
                    <a:srgbClr val="000000"/>
                  </a:solidFill>
                  <a:prstDash val="solid"/>
                  <a:miter lim="800000"/>
                  <a:headEnd/>
                  <a:tailEnd/>
                </a14:hiddenLine>
              </a:ext>
            </a:extLst>
          </p:spPr>
          <p:txBody>
            <a:bodyPr anchor="ctr"/>
            <a:lstStyle/>
            <a:p>
              <a:endParaRPr lang="en-GB"/>
            </a:p>
          </p:txBody>
        </p:sp>
        <p:sp>
          <p:nvSpPr>
            <p:cNvPr id="6176" name="Freeform: Shape 40">
              <a:extLst>
                <a:ext uri="{FF2B5EF4-FFF2-40B4-BE49-F238E27FC236}">
                  <a16:creationId xmlns:a16="http://schemas.microsoft.com/office/drawing/2014/main" id="{000E2E51-5F6F-4D58-A1BE-28AA39CECFF8}"/>
                </a:ext>
              </a:extLst>
            </p:cNvPr>
            <p:cNvSpPr>
              <a:spLocks/>
            </p:cNvSpPr>
            <p:nvPr/>
          </p:nvSpPr>
          <p:spPr bwMode="auto">
            <a:xfrm>
              <a:off x="4910979" y="5093466"/>
              <a:ext cx="127986" cy="127986"/>
            </a:xfrm>
            <a:custGeom>
              <a:avLst/>
              <a:gdLst>
                <a:gd name="T0" fmla="*/ 129206 w 100012"/>
                <a:gd name="T1" fmla="*/ 0 h 100012"/>
                <a:gd name="T2" fmla="*/ 45099 w 100012"/>
                <a:gd name="T3" fmla="*/ 45101 h 100012"/>
                <a:gd name="T4" fmla="*/ 0 w 100012"/>
                <a:gd name="T5" fmla="*/ 129206 h 100012"/>
                <a:gd name="T6" fmla="*/ 84105 w 100012"/>
                <a:gd name="T7" fmla="*/ 84106 h 100012"/>
                <a:gd name="T8" fmla="*/ 129206 w 100012"/>
                <a:gd name="T9" fmla="*/ 0 h 1000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12" h="100012">
                  <a:moveTo>
                    <a:pt x="100965" y="0"/>
                  </a:moveTo>
                  <a:cubicBezTo>
                    <a:pt x="100965" y="0"/>
                    <a:pt x="63341" y="7620"/>
                    <a:pt x="35242" y="35243"/>
                  </a:cubicBezTo>
                  <a:cubicBezTo>
                    <a:pt x="7144" y="63341"/>
                    <a:pt x="0" y="100965"/>
                    <a:pt x="0" y="100965"/>
                  </a:cubicBezTo>
                  <a:cubicBezTo>
                    <a:pt x="0" y="100965"/>
                    <a:pt x="37624" y="93345"/>
                    <a:pt x="65722" y="65723"/>
                  </a:cubicBezTo>
                  <a:cubicBezTo>
                    <a:pt x="93345" y="37624"/>
                    <a:pt x="100965" y="0"/>
                    <a:pt x="100965" y="0"/>
                  </a:cubicBezTo>
                  <a:close/>
                </a:path>
              </a:pathLst>
            </a:custGeom>
            <a:solidFill>
              <a:schemeClr val="accent1"/>
            </a:solidFill>
            <a:ln>
              <a:noFill/>
            </a:ln>
            <a:extLst>
              <a:ext uri="{91240B29-F687-4F45-9708-019B960494DF}">
                <a14:hiddenLine xmlns:a14="http://schemas.microsoft.com/office/drawing/2010/main" w="4763" cap="flat">
                  <a:solidFill>
                    <a:srgbClr val="000000"/>
                  </a:solidFill>
                  <a:prstDash val="solid"/>
                  <a:miter lim="800000"/>
                  <a:headEnd/>
                  <a:tailEnd/>
                </a14:hiddenLine>
              </a:ext>
            </a:extLst>
          </p:spPr>
          <p:txBody>
            <a:bodyPr anchor="ctr"/>
            <a:lstStyle/>
            <a:p>
              <a:endParaRPr lang="en-GB"/>
            </a:p>
          </p:txBody>
        </p:sp>
        <p:sp>
          <p:nvSpPr>
            <p:cNvPr id="6177" name="Freeform: Shape 41">
              <a:extLst>
                <a:ext uri="{FF2B5EF4-FFF2-40B4-BE49-F238E27FC236}">
                  <a16:creationId xmlns:a16="http://schemas.microsoft.com/office/drawing/2014/main" id="{C541579F-C715-42FD-AB93-C7AA41F6D285}"/>
                </a:ext>
              </a:extLst>
            </p:cNvPr>
            <p:cNvSpPr>
              <a:spLocks/>
            </p:cNvSpPr>
            <p:nvPr/>
          </p:nvSpPr>
          <p:spPr bwMode="auto">
            <a:xfrm>
              <a:off x="4920613" y="4972795"/>
              <a:ext cx="60945" cy="176742"/>
            </a:xfrm>
            <a:custGeom>
              <a:avLst/>
              <a:gdLst>
                <a:gd name="T0" fmla="*/ 58016 w 47625"/>
                <a:gd name="T1" fmla="*/ 95684 h 138112"/>
                <a:gd name="T2" fmla="*/ 54968 w 47625"/>
                <a:gd name="T3" fmla="*/ 0 h 138112"/>
                <a:gd name="T4" fmla="*/ 4993 w 47625"/>
                <a:gd name="T5" fmla="*/ 81058 h 138112"/>
                <a:gd name="T6" fmla="*/ 8040 w 47625"/>
                <a:gd name="T7" fmla="*/ 176743 h 138112"/>
                <a:gd name="T8" fmla="*/ 58016 w 47625"/>
                <a:gd name="T9" fmla="*/ 95684 h 1381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625" h="138112">
                  <a:moveTo>
                    <a:pt x="45336" y="74771"/>
                  </a:moveTo>
                  <a:cubicBezTo>
                    <a:pt x="55337" y="36671"/>
                    <a:pt x="42954" y="0"/>
                    <a:pt x="42954" y="0"/>
                  </a:cubicBezTo>
                  <a:cubicBezTo>
                    <a:pt x="42954" y="0"/>
                    <a:pt x="13903" y="25241"/>
                    <a:pt x="3902" y="63341"/>
                  </a:cubicBezTo>
                  <a:cubicBezTo>
                    <a:pt x="-6099" y="101441"/>
                    <a:pt x="6283" y="138113"/>
                    <a:pt x="6283" y="138113"/>
                  </a:cubicBezTo>
                  <a:cubicBezTo>
                    <a:pt x="6283" y="138113"/>
                    <a:pt x="34858" y="112871"/>
                    <a:pt x="45336" y="74771"/>
                  </a:cubicBezTo>
                  <a:close/>
                </a:path>
              </a:pathLst>
            </a:custGeom>
            <a:solidFill>
              <a:schemeClr val="accent1"/>
            </a:solidFill>
            <a:ln>
              <a:noFill/>
            </a:ln>
            <a:extLst>
              <a:ext uri="{91240B29-F687-4F45-9708-019B960494DF}">
                <a14:hiddenLine xmlns:a14="http://schemas.microsoft.com/office/drawing/2010/main" w="4763" cap="flat">
                  <a:solidFill>
                    <a:srgbClr val="000000"/>
                  </a:solidFill>
                  <a:prstDash val="solid"/>
                  <a:miter lim="800000"/>
                  <a:headEnd/>
                  <a:tailEnd/>
                </a14:hiddenLine>
              </a:ext>
            </a:extLst>
          </p:spPr>
          <p:txBody>
            <a:bodyPr anchor="ctr"/>
            <a:lstStyle/>
            <a:p>
              <a:endParaRPr lang="en-GB"/>
            </a:p>
          </p:txBody>
        </p:sp>
        <p:sp>
          <p:nvSpPr>
            <p:cNvPr id="6178" name="Freeform: Shape 42">
              <a:extLst>
                <a:ext uri="{FF2B5EF4-FFF2-40B4-BE49-F238E27FC236}">
                  <a16:creationId xmlns:a16="http://schemas.microsoft.com/office/drawing/2014/main" id="{D7002B11-D991-41CB-86EF-32BED2B4992B}"/>
                </a:ext>
              </a:extLst>
            </p:cNvPr>
            <p:cNvSpPr>
              <a:spLocks/>
            </p:cNvSpPr>
            <p:nvPr/>
          </p:nvSpPr>
          <p:spPr bwMode="auto">
            <a:xfrm>
              <a:off x="4847478" y="4925866"/>
              <a:ext cx="60945" cy="176742"/>
            </a:xfrm>
            <a:custGeom>
              <a:avLst/>
              <a:gdLst>
                <a:gd name="T0" fmla="*/ 54968 w 47625"/>
                <a:gd name="T1" fmla="*/ 176743 h 138112"/>
                <a:gd name="T2" fmla="*/ 58016 w 47625"/>
                <a:gd name="T3" fmla="*/ 81058 h 138112"/>
                <a:gd name="T4" fmla="*/ 8040 w 47625"/>
                <a:gd name="T5" fmla="*/ 0 h 138112"/>
                <a:gd name="T6" fmla="*/ 4993 w 47625"/>
                <a:gd name="T7" fmla="*/ 95684 h 138112"/>
                <a:gd name="T8" fmla="*/ 54968 w 47625"/>
                <a:gd name="T9" fmla="*/ 176743 h 1381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625" h="138112">
                  <a:moveTo>
                    <a:pt x="42954" y="138113"/>
                  </a:moveTo>
                  <a:cubicBezTo>
                    <a:pt x="42954" y="138113"/>
                    <a:pt x="55337" y="101441"/>
                    <a:pt x="45336" y="63341"/>
                  </a:cubicBezTo>
                  <a:cubicBezTo>
                    <a:pt x="35334" y="25241"/>
                    <a:pt x="6283" y="0"/>
                    <a:pt x="6283" y="0"/>
                  </a:cubicBezTo>
                  <a:cubicBezTo>
                    <a:pt x="6283" y="0"/>
                    <a:pt x="-6099" y="36671"/>
                    <a:pt x="3902" y="74771"/>
                  </a:cubicBezTo>
                  <a:cubicBezTo>
                    <a:pt x="13903" y="112871"/>
                    <a:pt x="42954" y="138113"/>
                    <a:pt x="42954" y="138113"/>
                  </a:cubicBezTo>
                  <a:close/>
                </a:path>
              </a:pathLst>
            </a:custGeom>
            <a:solidFill>
              <a:schemeClr val="accent1"/>
            </a:solidFill>
            <a:ln>
              <a:noFill/>
            </a:ln>
            <a:extLst>
              <a:ext uri="{91240B29-F687-4F45-9708-019B960494DF}">
                <a14:hiddenLine xmlns:a14="http://schemas.microsoft.com/office/drawing/2010/main" w="4763" cap="flat">
                  <a:solidFill>
                    <a:srgbClr val="000000"/>
                  </a:solidFill>
                  <a:prstDash val="solid"/>
                  <a:miter lim="800000"/>
                  <a:headEnd/>
                  <a:tailEnd/>
                </a14:hiddenLine>
              </a:ext>
            </a:extLst>
          </p:spPr>
          <p:txBody>
            <a:bodyPr anchor="ctr"/>
            <a:lstStyle/>
            <a:p>
              <a:endParaRPr lang="en-GB"/>
            </a:p>
          </p:txBody>
        </p:sp>
        <p:sp>
          <p:nvSpPr>
            <p:cNvPr id="6179" name="Freeform: Shape 43">
              <a:extLst>
                <a:ext uri="{FF2B5EF4-FFF2-40B4-BE49-F238E27FC236}">
                  <a16:creationId xmlns:a16="http://schemas.microsoft.com/office/drawing/2014/main" id="{F10A7B75-E5A4-4130-849A-EDCBCBA7AFBE}"/>
                </a:ext>
              </a:extLst>
            </p:cNvPr>
            <p:cNvSpPr>
              <a:spLocks/>
            </p:cNvSpPr>
            <p:nvPr/>
          </p:nvSpPr>
          <p:spPr bwMode="auto">
            <a:xfrm>
              <a:off x="4634895" y="5292841"/>
              <a:ext cx="335200" cy="109702"/>
            </a:xfrm>
            <a:custGeom>
              <a:avLst/>
              <a:gdLst>
                <a:gd name="T0" fmla="*/ 254143 w 261937"/>
                <a:gd name="T1" fmla="*/ 5402 h 85725"/>
                <a:gd name="T2" fmla="*/ 167601 w 261937"/>
                <a:gd name="T3" fmla="*/ 5402 h 85725"/>
                <a:gd name="T4" fmla="*/ 81057 w 261937"/>
                <a:gd name="T5" fmla="*/ 4792 h 85725"/>
                <a:gd name="T6" fmla="*/ 0 w 261937"/>
                <a:gd name="T7" fmla="*/ 54767 h 85725"/>
                <a:gd name="T8" fmla="*/ 95684 w 261937"/>
                <a:gd name="T9" fmla="*/ 57815 h 85725"/>
                <a:gd name="T10" fmla="*/ 118844 w 261937"/>
                <a:gd name="T11" fmla="*/ 49282 h 85725"/>
                <a:gd name="T12" fmla="*/ 81668 w 261937"/>
                <a:gd name="T13" fmla="*/ 80365 h 85725"/>
                <a:gd name="T14" fmla="*/ 95684 w 261937"/>
                <a:gd name="T15" fmla="*/ 113885 h 85725"/>
                <a:gd name="T16" fmla="*/ 155412 w 261937"/>
                <a:gd name="T17" fmla="*/ 60862 h 85725"/>
                <a:gd name="T18" fmla="*/ 168210 w 261937"/>
                <a:gd name="T19" fmla="*/ 43798 h 85725"/>
                <a:gd name="T20" fmla="*/ 181008 w 261937"/>
                <a:gd name="T21" fmla="*/ 60862 h 85725"/>
                <a:gd name="T22" fmla="*/ 240735 w 261937"/>
                <a:gd name="T23" fmla="*/ 113885 h 85725"/>
                <a:gd name="T24" fmla="*/ 254753 w 261937"/>
                <a:gd name="T25" fmla="*/ 80365 h 85725"/>
                <a:gd name="T26" fmla="*/ 217575 w 261937"/>
                <a:gd name="T27" fmla="*/ 49282 h 85725"/>
                <a:gd name="T28" fmla="*/ 240735 w 261937"/>
                <a:gd name="T29" fmla="*/ 57815 h 85725"/>
                <a:gd name="T30" fmla="*/ 336420 w 261937"/>
                <a:gd name="T31" fmla="*/ 54767 h 85725"/>
                <a:gd name="T32" fmla="*/ 254143 w 261937"/>
                <a:gd name="T33" fmla="*/ 5402 h 857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1937" h="85725">
                  <a:moveTo>
                    <a:pt x="198596" y="4221"/>
                  </a:moveTo>
                  <a:cubicBezTo>
                    <a:pt x="170498" y="-3399"/>
                    <a:pt x="143351" y="1364"/>
                    <a:pt x="130969" y="4221"/>
                  </a:cubicBezTo>
                  <a:cubicBezTo>
                    <a:pt x="118586" y="1364"/>
                    <a:pt x="91440" y="-3399"/>
                    <a:pt x="63341" y="3745"/>
                  </a:cubicBezTo>
                  <a:cubicBezTo>
                    <a:pt x="25241" y="13746"/>
                    <a:pt x="0" y="42797"/>
                    <a:pt x="0" y="42797"/>
                  </a:cubicBezTo>
                  <a:cubicBezTo>
                    <a:pt x="0" y="42797"/>
                    <a:pt x="36671" y="55180"/>
                    <a:pt x="74771" y="45179"/>
                  </a:cubicBezTo>
                  <a:cubicBezTo>
                    <a:pt x="80963" y="43274"/>
                    <a:pt x="87154" y="41369"/>
                    <a:pt x="92869" y="38511"/>
                  </a:cubicBezTo>
                  <a:cubicBezTo>
                    <a:pt x="85725" y="48512"/>
                    <a:pt x="78581" y="56609"/>
                    <a:pt x="63818" y="62800"/>
                  </a:cubicBezTo>
                  <a:lnTo>
                    <a:pt x="74771" y="88994"/>
                  </a:lnTo>
                  <a:cubicBezTo>
                    <a:pt x="100489" y="78040"/>
                    <a:pt x="111443" y="61847"/>
                    <a:pt x="121444" y="47560"/>
                  </a:cubicBezTo>
                  <a:cubicBezTo>
                    <a:pt x="124778" y="42797"/>
                    <a:pt x="127635" y="38511"/>
                    <a:pt x="131445" y="34225"/>
                  </a:cubicBezTo>
                  <a:cubicBezTo>
                    <a:pt x="134779" y="38511"/>
                    <a:pt x="138113" y="42797"/>
                    <a:pt x="141446" y="47560"/>
                  </a:cubicBezTo>
                  <a:cubicBezTo>
                    <a:pt x="150971" y="61847"/>
                    <a:pt x="161925" y="78040"/>
                    <a:pt x="188119" y="88994"/>
                  </a:cubicBezTo>
                  <a:lnTo>
                    <a:pt x="199073" y="62800"/>
                  </a:lnTo>
                  <a:cubicBezTo>
                    <a:pt x="184309" y="56609"/>
                    <a:pt x="177165" y="48512"/>
                    <a:pt x="170021" y="38511"/>
                  </a:cubicBezTo>
                  <a:cubicBezTo>
                    <a:pt x="175736" y="40892"/>
                    <a:pt x="181451" y="43274"/>
                    <a:pt x="188119" y="45179"/>
                  </a:cubicBezTo>
                  <a:cubicBezTo>
                    <a:pt x="226219" y="55180"/>
                    <a:pt x="262890" y="42797"/>
                    <a:pt x="262890" y="42797"/>
                  </a:cubicBezTo>
                  <a:cubicBezTo>
                    <a:pt x="262890" y="42797"/>
                    <a:pt x="236696" y="14222"/>
                    <a:pt x="198596" y="4221"/>
                  </a:cubicBezTo>
                  <a:close/>
                </a:path>
              </a:pathLst>
            </a:custGeom>
            <a:solidFill>
              <a:schemeClr val="accent1"/>
            </a:solidFill>
            <a:ln>
              <a:noFill/>
            </a:ln>
            <a:extLst>
              <a:ext uri="{91240B29-F687-4F45-9708-019B960494DF}">
                <a14:hiddenLine xmlns:a14="http://schemas.microsoft.com/office/drawing/2010/main" w="4763" cap="flat">
                  <a:solidFill>
                    <a:srgbClr val="000000"/>
                  </a:solidFill>
                  <a:prstDash val="solid"/>
                  <a:miter lim="800000"/>
                  <a:headEnd/>
                  <a:tailEnd/>
                </a14:hiddenLine>
              </a:ext>
            </a:extLst>
          </p:spPr>
          <p:txBody>
            <a:bodyPr anchor="ctr"/>
            <a:lstStyle/>
            <a:p>
              <a:endParaRPr lang="en-GB"/>
            </a:p>
          </p:txBody>
        </p:sp>
      </p:grpSp>
      <p:sp>
        <p:nvSpPr>
          <p:cNvPr id="28" name="TextBox 27">
            <a:extLst>
              <a:ext uri="{FF2B5EF4-FFF2-40B4-BE49-F238E27FC236}">
                <a16:creationId xmlns:a16="http://schemas.microsoft.com/office/drawing/2014/main" id="{1A3B3124-21E3-4A19-BE67-6C603A69E7EC}"/>
              </a:ext>
            </a:extLst>
          </p:cNvPr>
          <p:cNvSpPr txBox="1"/>
          <p:nvPr/>
        </p:nvSpPr>
        <p:spPr>
          <a:xfrm>
            <a:off x="4570413" y="1822450"/>
            <a:ext cx="1274762" cy="923925"/>
          </a:xfrm>
          <a:prstGeom prst="rect">
            <a:avLst/>
          </a:prstGeom>
          <a:noFill/>
        </p:spPr>
        <p:txBody>
          <a:bodyPr anchor="ctr">
            <a:spAutoFit/>
          </a:bodyPr>
          <a:lstStyle/>
          <a:p>
            <a:pPr eaLnBrk="1" fontAlgn="auto" hangingPunct="1">
              <a:spcBef>
                <a:spcPts val="0"/>
              </a:spcBef>
              <a:spcAft>
                <a:spcPts val="0"/>
              </a:spcAft>
              <a:defRPr/>
            </a:pPr>
            <a:r>
              <a:rPr lang="en-US" sz="5400" b="1" dirty="0">
                <a:solidFill>
                  <a:schemeClr val="bg2"/>
                </a:solidFill>
                <a:latin typeface="+mj-lt"/>
              </a:rPr>
              <a:t>30</a:t>
            </a:r>
          </a:p>
        </p:txBody>
      </p:sp>
      <p:sp>
        <p:nvSpPr>
          <p:cNvPr id="47" name="TextBox 46">
            <a:extLst>
              <a:ext uri="{FF2B5EF4-FFF2-40B4-BE49-F238E27FC236}">
                <a16:creationId xmlns:a16="http://schemas.microsoft.com/office/drawing/2014/main" id="{42D85AA8-A8AA-4231-BBC0-258D3545D804}"/>
              </a:ext>
            </a:extLst>
          </p:cNvPr>
          <p:cNvSpPr txBox="1">
            <a:spLocks noChangeArrowheads="1"/>
          </p:cNvSpPr>
          <p:nvPr/>
        </p:nvSpPr>
        <p:spPr bwMode="auto">
          <a:xfrm>
            <a:off x="5653088" y="1998663"/>
            <a:ext cx="10541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100">
                <a:solidFill>
                  <a:schemeClr val="bg2"/>
                </a:solidFill>
              </a:rPr>
              <a:t>A wonderful serenity</a:t>
            </a:r>
          </a:p>
        </p:txBody>
      </p:sp>
      <p:sp>
        <p:nvSpPr>
          <p:cNvPr id="49" name="Rectangle 48">
            <a:extLst>
              <a:ext uri="{FF2B5EF4-FFF2-40B4-BE49-F238E27FC236}">
                <a16:creationId xmlns:a16="http://schemas.microsoft.com/office/drawing/2014/main" id="{E540EB9E-3162-44F4-B484-D7F23188A7E9}"/>
              </a:ext>
            </a:extLst>
          </p:cNvPr>
          <p:cNvSpPr/>
          <p:nvPr/>
        </p:nvSpPr>
        <p:spPr>
          <a:xfrm>
            <a:off x="4267200" y="3132138"/>
            <a:ext cx="2743200" cy="13620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51" name="TextBox 50">
            <a:extLst>
              <a:ext uri="{FF2B5EF4-FFF2-40B4-BE49-F238E27FC236}">
                <a16:creationId xmlns:a16="http://schemas.microsoft.com/office/drawing/2014/main" id="{371E1A51-BA5D-4CEC-9E55-B6ECD9C5D509}"/>
              </a:ext>
            </a:extLst>
          </p:cNvPr>
          <p:cNvSpPr txBox="1"/>
          <p:nvPr/>
        </p:nvSpPr>
        <p:spPr>
          <a:xfrm>
            <a:off x="4570413" y="3351213"/>
            <a:ext cx="1274762" cy="922337"/>
          </a:xfrm>
          <a:prstGeom prst="rect">
            <a:avLst/>
          </a:prstGeom>
          <a:noFill/>
        </p:spPr>
        <p:txBody>
          <a:bodyPr anchor="ctr">
            <a:spAutoFit/>
          </a:bodyPr>
          <a:lstStyle/>
          <a:p>
            <a:pPr eaLnBrk="1" fontAlgn="auto" hangingPunct="1">
              <a:spcBef>
                <a:spcPts val="0"/>
              </a:spcBef>
              <a:spcAft>
                <a:spcPts val="0"/>
              </a:spcAft>
              <a:defRPr/>
            </a:pPr>
            <a:r>
              <a:rPr lang="en-US" sz="5400" b="1" dirty="0">
                <a:solidFill>
                  <a:schemeClr val="bg2"/>
                </a:solidFill>
                <a:latin typeface="+mj-lt"/>
              </a:rPr>
              <a:t>5K</a:t>
            </a:r>
          </a:p>
        </p:txBody>
      </p:sp>
      <p:sp>
        <p:nvSpPr>
          <p:cNvPr id="52" name="TextBox 51">
            <a:extLst>
              <a:ext uri="{FF2B5EF4-FFF2-40B4-BE49-F238E27FC236}">
                <a16:creationId xmlns:a16="http://schemas.microsoft.com/office/drawing/2014/main" id="{4493D269-5CE9-4C74-9508-FCDEBE7C10B5}"/>
              </a:ext>
            </a:extLst>
          </p:cNvPr>
          <p:cNvSpPr txBox="1">
            <a:spLocks noChangeArrowheads="1"/>
          </p:cNvSpPr>
          <p:nvPr/>
        </p:nvSpPr>
        <p:spPr bwMode="auto">
          <a:xfrm>
            <a:off x="5653088" y="3527425"/>
            <a:ext cx="10541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100">
                <a:solidFill>
                  <a:schemeClr val="bg2"/>
                </a:solidFill>
              </a:rPr>
              <a:t>A wonderful serenity</a:t>
            </a:r>
          </a:p>
        </p:txBody>
      </p:sp>
      <p:sp>
        <p:nvSpPr>
          <p:cNvPr id="53" name="Rectangle 52">
            <a:extLst>
              <a:ext uri="{FF2B5EF4-FFF2-40B4-BE49-F238E27FC236}">
                <a16:creationId xmlns:a16="http://schemas.microsoft.com/office/drawing/2014/main" id="{4183C43E-D3C1-4438-B00B-1E4C7A9A6141}"/>
              </a:ext>
            </a:extLst>
          </p:cNvPr>
          <p:cNvSpPr/>
          <p:nvPr/>
        </p:nvSpPr>
        <p:spPr>
          <a:xfrm>
            <a:off x="7856538" y="3475038"/>
            <a:ext cx="109537" cy="111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tx1"/>
              </a:solidFill>
            </a:endParaRPr>
          </a:p>
        </p:txBody>
      </p:sp>
      <p:sp>
        <p:nvSpPr>
          <p:cNvPr id="54" name="TextBox 53">
            <a:extLst>
              <a:ext uri="{FF2B5EF4-FFF2-40B4-BE49-F238E27FC236}">
                <a16:creationId xmlns:a16="http://schemas.microsoft.com/office/drawing/2014/main" id="{41364137-2967-4422-B287-FE4BBD6E36D0}"/>
              </a:ext>
            </a:extLst>
          </p:cNvPr>
          <p:cNvSpPr txBox="1"/>
          <p:nvPr/>
        </p:nvSpPr>
        <p:spPr>
          <a:xfrm>
            <a:off x="8074025" y="3360738"/>
            <a:ext cx="2413000" cy="339725"/>
          </a:xfrm>
          <a:prstGeom prst="rect">
            <a:avLst/>
          </a:prstGeom>
          <a:noFill/>
        </p:spPr>
        <p:txBody>
          <a:bodyPr>
            <a:spAutoFit/>
          </a:bodyPr>
          <a:lstStyle/>
          <a:p>
            <a:pPr eaLnBrk="1" fontAlgn="auto" hangingPunct="1">
              <a:spcBef>
                <a:spcPts val="0"/>
              </a:spcBef>
              <a:spcAft>
                <a:spcPts val="0"/>
              </a:spcAft>
              <a:defRPr/>
            </a:pPr>
            <a:r>
              <a:rPr lang="en-US" sz="1600" b="1" dirty="0">
                <a:solidFill>
                  <a:schemeClr val="accent1"/>
                </a:solidFill>
                <a:latin typeface="+mj-lt"/>
              </a:rPr>
              <a:t>Description</a:t>
            </a:r>
          </a:p>
        </p:txBody>
      </p:sp>
      <p:sp>
        <p:nvSpPr>
          <p:cNvPr id="55" name="TextBox 54">
            <a:extLst>
              <a:ext uri="{FF2B5EF4-FFF2-40B4-BE49-F238E27FC236}">
                <a16:creationId xmlns:a16="http://schemas.microsoft.com/office/drawing/2014/main" id="{5D3FFB90-0786-434F-B03A-8CB95AC90725}"/>
              </a:ext>
            </a:extLst>
          </p:cNvPr>
          <p:cNvSpPr txBox="1">
            <a:spLocks noChangeArrowheads="1"/>
          </p:cNvSpPr>
          <p:nvPr/>
        </p:nvSpPr>
        <p:spPr bwMode="auto">
          <a:xfrm>
            <a:off x="8074025" y="3603625"/>
            <a:ext cx="3195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 possession</a:t>
            </a:r>
          </a:p>
        </p:txBody>
      </p:sp>
      <p:sp>
        <p:nvSpPr>
          <p:cNvPr id="56" name="Rectangle 55">
            <a:extLst>
              <a:ext uri="{FF2B5EF4-FFF2-40B4-BE49-F238E27FC236}">
                <a16:creationId xmlns:a16="http://schemas.microsoft.com/office/drawing/2014/main" id="{8B070AEC-5763-4D23-B3B8-F87EACB11256}"/>
              </a:ext>
            </a:extLst>
          </p:cNvPr>
          <p:cNvSpPr/>
          <p:nvPr/>
        </p:nvSpPr>
        <p:spPr>
          <a:xfrm>
            <a:off x="7856538" y="4106863"/>
            <a:ext cx="109537" cy="1095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tx1"/>
              </a:solidFill>
            </a:endParaRPr>
          </a:p>
        </p:txBody>
      </p:sp>
      <p:sp>
        <p:nvSpPr>
          <p:cNvPr id="57" name="TextBox 56">
            <a:extLst>
              <a:ext uri="{FF2B5EF4-FFF2-40B4-BE49-F238E27FC236}">
                <a16:creationId xmlns:a16="http://schemas.microsoft.com/office/drawing/2014/main" id="{827C56C1-C6B2-4C5B-8979-F75200A7B6D9}"/>
              </a:ext>
            </a:extLst>
          </p:cNvPr>
          <p:cNvSpPr txBox="1"/>
          <p:nvPr/>
        </p:nvSpPr>
        <p:spPr>
          <a:xfrm>
            <a:off x="8074025" y="3992563"/>
            <a:ext cx="2413000" cy="338137"/>
          </a:xfrm>
          <a:prstGeom prst="rect">
            <a:avLst/>
          </a:prstGeom>
          <a:noFill/>
        </p:spPr>
        <p:txBody>
          <a:bodyPr>
            <a:spAutoFit/>
          </a:bodyPr>
          <a:lstStyle/>
          <a:p>
            <a:pPr eaLnBrk="1" fontAlgn="auto" hangingPunct="1">
              <a:spcBef>
                <a:spcPts val="0"/>
              </a:spcBef>
              <a:spcAft>
                <a:spcPts val="0"/>
              </a:spcAft>
              <a:defRPr/>
            </a:pPr>
            <a:r>
              <a:rPr lang="en-US" sz="1600" b="1" dirty="0">
                <a:solidFill>
                  <a:schemeClr val="accent1"/>
                </a:solidFill>
                <a:latin typeface="+mj-lt"/>
              </a:rPr>
              <a:t>Description</a:t>
            </a:r>
          </a:p>
        </p:txBody>
      </p:sp>
      <p:sp>
        <p:nvSpPr>
          <p:cNvPr id="58" name="TextBox 57">
            <a:extLst>
              <a:ext uri="{FF2B5EF4-FFF2-40B4-BE49-F238E27FC236}">
                <a16:creationId xmlns:a16="http://schemas.microsoft.com/office/drawing/2014/main" id="{BC28DA47-BEC2-4CC0-B504-5C1BD4858428}"/>
              </a:ext>
            </a:extLst>
          </p:cNvPr>
          <p:cNvSpPr txBox="1">
            <a:spLocks noChangeArrowheads="1"/>
          </p:cNvSpPr>
          <p:nvPr/>
        </p:nvSpPr>
        <p:spPr bwMode="auto">
          <a:xfrm>
            <a:off x="8074025" y="4235450"/>
            <a:ext cx="3195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 possession</a:t>
            </a:r>
          </a:p>
        </p:txBody>
      </p:sp>
      <p:sp>
        <p:nvSpPr>
          <p:cNvPr id="45" name="TextBox 44">
            <a:extLst>
              <a:ext uri="{FF2B5EF4-FFF2-40B4-BE49-F238E27FC236}">
                <a16:creationId xmlns:a16="http://schemas.microsoft.com/office/drawing/2014/main" id="{5C8EECFD-9D34-4E90-9F8F-AD03922BBC99}"/>
              </a:ext>
            </a:extLst>
          </p:cNvPr>
          <p:cNvSpPr txBox="1"/>
          <p:nvPr/>
        </p:nvSpPr>
        <p:spPr>
          <a:xfrm>
            <a:off x="5210175" y="4864100"/>
            <a:ext cx="5622925" cy="369888"/>
          </a:xfrm>
          <a:prstGeom prst="rect">
            <a:avLst/>
          </a:prstGeom>
          <a:noFill/>
        </p:spPr>
        <p:txBody>
          <a:bodyPr>
            <a:spAutoFit/>
          </a:bodyPr>
          <a:lstStyle/>
          <a:p>
            <a:pPr eaLnBrk="1" hangingPunct="1">
              <a:spcBef>
                <a:spcPts val="0"/>
              </a:spcBef>
              <a:spcAft>
                <a:spcPts val="0"/>
              </a:spcAft>
              <a:defRPr/>
            </a:pPr>
            <a:r>
              <a:rPr lang="en-US" b="1" dirty="0">
                <a:solidFill>
                  <a:schemeClr val="accent1"/>
                </a:solidFill>
                <a:latin typeface="+mj-lt"/>
              </a:rPr>
              <a:t>Create Beautiful, Interactive Maps With Ease</a:t>
            </a:r>
          </a:p>
        </p:txBody>
      </p:sp>
      <p:sp>
        <p:nvSpPr>
          <p:cNvPr id="59" name="TextBox 58">
            <a:extLst>
              <a:ext uri="{FF2B5EF4-FFF2-40B4-BE49-F238E27FC236}">
                <a16:creationId xmlns:a16="http://schemas.microsoft.com/office/drawing/2014/main" id="{0F538026-2224-4A67-B849-A39AF57545CB}"/>
              </a:ext>
            </a:extLst>
          </p:cNvPr>
          <p:cNvSpPr txBox="1">
            <a:spLocks noChangeArrowheads="1"/>
          </p:cNvSpPr>
          <p:nvPr/>
        </p:nvSpPr>
        <p:spPr bwMode="auto">
          <a:xfrm>
            <a:off x="5205413" y="5126038"/>
            <a:ext cx="51641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entire soul like these</a:t>
            </a:r>
          </a:p>
        </p:txBody>
      </p:sp>
      <p:sp>
        <p:nvSpPr>
          <p:cNvPr id="6166" name="PpHolder21">
            <a:extLst>
              <a:ext uri="{FF2B5EF4-FFF2-40B4-BE49-F238E27FC236}">
                <a16:creationId xmlns:a16="http://schemas.microsoft.com/office/drawing/2014/main" id="{23B4A900-D554-4ACB-A60E-68DB5D987589}"/>
              </a:ext>
            </a:extLst>
          </p:cNvPr>
          <p:cNvSpPr>
            <a:spLocks noGrp="1"/>
          </p:cNvSpPr>
          <p:nvPr>
            <p:ph type="pic" sz="quarter" idx="10"/>
          </p:nvPr>
        </p:nvSpPr>
        <p:spPr bwMode="auto">
          <a:xfrm>
            <a:off x="0" y="1600200"/>
            <a:ext cx="3960813" cy="3962400"/>
          </a:xfrm>
          <a:custGeom>
            <a:avLst/>
            <a:gdLst>
              <a:gd name="T0" fmla="*/ 0 w 3961360"/>
              <a:gd name="T1" fmla="*/ 0 h 3962400"/>
              <a:gd name="T2" fmla="*/ 3961360 w 3961360"/>
              <a:gd name="T3" fmla="*/ 0 h 3962400"/>
              <a:gd name="T4" fmla="*/ 3961360 w 3961360"/>
              <a:gd name="T5" fmla="*/ 3962400 h 3962400"/>
              <a:gd name="T6" fmla="*/ 0 w 3961360"/>
              <a:gd name="T7" fmla="*/ 3962400 h 39624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1360" h="3962400">
                <a:moveTo>
                  <a:pt x="0" y="0"/>
                </a:moveTo>
                <a:lnTo>
                  <a:pt x="3961360" y="0"/>
                </a:lnTo>
                <a:lnTo>
                  <a:pt x="3961360" y="3962400"/>
                </a:lnTo>
                <a:lnTo>
                  <a:pt x="0" y="3962400"/>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26" name="Title 25">
            <a:extLst>
              <a:ext uri="{FF2B5EF4-FFF2-40B4-BE49-F238E27FC236}">
                <a16:creationId xmlns:a16="http://schemas.microsoft.com/office/drawing/2014/main" id="{ED3493C0-D6A0-42C9-AE34-B6279F1B56F7}"/>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Philosophy</a:t>
            </a:r>
            <a:endParaRPr lang="en-ID" altLang="en-US"/>
          </a:p>
        </p:txBody>
      </p:sp>
      <p:grpSp>
        <p:nvGrpSpPr>
          <p:cNvPr id="46" name="Graphic 8">
            <a:extLst>
              <a:ext uri="{FF2B5EF4-FFF2-40B4-BE49-F238E27FC236}">
                <a16:creationId xmlns:a16="http://schemas.microsoft.com/office/drawing/2014/main" id="{5F2B007F-FA67-430D-9363-C6C2A5906709}"/>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48" name="Freeform: Shape 47">
              <a:extLst>
                <a:ext uri="{FF2B5EF4-FFF2-40B4-BE49-F238E27FC236}">
                  <a16:creationId xmlns:a16="http://schemas.microsoft.com/office/drawing/2014/main" id="{444CC615-F8D8-4730-9846-4A8F6B71C6F4}"/>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0" name="Freeform: Shape 49">
              <a:extLst>
                <a:ext uri="{FF2B5EF4-FFF2-40B4-BE49-F238E27FC236}">
                  <a16:creationId xmlns:a16="http://schemas.microsoft.com/office/drawing/2014/main" id="{EF969B5B-1707-497A-9B93-C9E37A48F01F}"/>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0" name="Freeform: Shape 59">
              <a:extLst>
                <a:ext uri="{FF2B5EF4-FFF2-40B4-BE49-F238E27FC236}">
                  <a16:creationId xmlns:a16="http://schemas.microsoft.com/office/drawing/2014/main" id="{0B722093-1DD6-41B6-BE6B-25474471AAC8}"/>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2" name="Freeform: Shape 61">
              <a:extLst>
                <a:ext uri="{FF2B5EF4-FFF2-40B4-BE49-F238E27FC236}">
                  <a16:creationId xmlns:a16="http://schemas.microsoft.com/office/drawing/2014/main" id="{1CC46E65-5A5F-44EC-944C-68B6FBC631D6}"/>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3" name="Freeform: Shape 62">
              <a:extLst>
                <a:ext uri="{FF2B5EF4-FFF2-40B4-BE49-F238E27FC236}">
                  <a16:creationId xmlns:a16="http://schemas.microsoft.com/office/drawing/2014/main" id="{EED591FB-AC15-4134-A761-CEAE35666733}"/>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4" name="Freeform: Shape 63">
              <a:extLst>
                <a:ext uri="{FF2B5EF4-FFF2-40B4-BE49-F238E27FC236}">
                  <a16:creationId xmlns:a16="http://schemas.microsoft.com/office/drawing/2014/main" id="{A3ED3747-642A-41A1-8BDB-25F24AF9958C}"/>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65" name="TextBox 64">
            <a:extLst>
              <a:ext uri="{FF2B5EF4-FFF2-40B4-BE49-F238E27FC236}">
                <a16:creationId xmlns:a16="http://schemas.microsoft.com/office/drawing/2014/main" id="{E3F77904-849B-4A60-9A32-87DA343B46EB}"/>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66" name="Freeform: Shape 65">
            <a:extLst>
              <a:ext uri="{FF2B5EF4-FFF2-40B4-BE49-F238E27FC236}">
                <a16:creationId xmlns:a16="http://schemas.microsoft.com/office/drawing/2014/main" id="{CB6DF7F6-384C-4BF5-A322-6661393FBEC3}"/>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500"/>
                                        <p:tgtEl>
                                          <p:spTgt spid="65"/>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500"/>
                                        <p:tgtEl>
                                          <p:spTgt spid="66"/>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left)">
                                      <p:cBhvr>
                                        <p:cTn id="26" dur="500"/>
                                        <p:tgtEl>
                                          <p:spTgt spid="49"/>
                                        </p:tgtEl>
                                      </p:cBhvr>
                                    </p:animEffect>
                                  </p:childTnLst>
                                </p:cTn>
                              </p:par>
                            </p:childTnLst>
                          </p:cTn>
                        </p:par>
                        <p:par>
                          <p:cTn id="27" fill="hold" nodeType="afterGroup">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childTnLst>
                          </p:cTn>
                        </p:par>
                        <p:par>
                          <p:cTn id="34" fill="hold" nodeType="afterGroup">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childTnLst>
                          </p:cTn>
                        </p:par>
                        <p:par>
                          <p:cTn id="41" fill="hold" nodeType="afterGroup">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par>
                          <p:cTn id="45" fill="hold" nodeType="afterGroup">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par>
                          <p:cTn id="49" fill="hold" nodeType="afterGroup">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p:cTn id="57" dur="500" fill="hold"/>
                                        <p:tgtEl>
                                          <p:spTgt spid="53"/>
                                        </p:tgtEl>
                                        <p:attrNameLst>
                                          <p:attrName>ppt_w</p:attrName>
                                        </p:attrNameLst>
                                      </p:cBhvr>
                                      <p:tavLst>
                                        <p:tav tm="0">
                                          <p:val>
                                            <p:fltVal val="0"/>
                                          </p:val>
                                        </p:tav>
                                        <p:tav tm="100000">
                                          <p:val>
                                            <p:strVal val="#ppt_w"/>
                                          </p:val>
                                        </p:tav>
                                      </p:tavLst>
                                    </p:anim>
                                    <p:anim calcmode="lin" valueType="num">
                                      <p:cBhvr>
                                        <p:cTn id="58" dur="500" fill="hold"/>
                                        <p:tgtEl>
                                          <p:spTgt spid="53"/>
                                        </p:tgtEl>
                                        <p:attrNameLst>
                                          <p:attrName>ppt_h</p:attrName>
                                        </p:attrNameLst>
                                      </p:cBhvr>
                                      <p:tavLst>
                                        <p:tav tm="0">
                                          <p:val>
                                            <p:fltVal val="0"/>
                                          </p:val>
                                        </p:tav>
                                        <p:tav tm="100000">
                                          <p:val>
                                            <p:strVal val="#ppt_h"/>
                                          </p:val>
                                        </p:tav>
                                      </p:tavLst>
                                    </p:anim>
                                    <p:animEffect transition="in" filter="fade">
                                      <p:cBhvr>
                                        <p:cTn id="59" dur="500"/>
                                        <p:tgtEl>
                                          <p:spTgt spid="5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Effect transition="in" filter="fade">
                                      <p:cBhvr>
                                        <p:cTn id="64" dur="500"/>
                                        <p:tgtEl>
                                          <p:spTgt spid="56"/>
                                        </p:tgtEl>
                                      </p:cBhvr>
                                    </p:animEffect>
                                  </p:childTnLst>
                                </p:cTn>
                              </p:par>
                            </p:childTnLst>
                          </p:cTn>
                        </p:par>
                        <p:par>
                          <p:cTn id="65" fill="hold" nodeType="afterGroup">
                            <p:stCondLst>
                              <p:cond delay="5000"/>
                            </p:stCondLst>
                            <p:childTnLst>
                              <p:par>
                                <p:cTn id="66" presetID="22" presetClass="entr" presetSubtype="8"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wipe(left)">
                                      <p:cBhvr>
                                        <p:cTn id="74" dur="500"/>
                                        <p:tgtEl>
                                          <p:spTgt spid="57"/>
                                        </p:tgtEl>
                                      </p:cBhvr>
                                    </p:animEffect>
                                  </p:childTnLst>
                                </p:cTn>
                              </p:par>
                            </p:childTnLst>
                          </p:cTn>
                        </p:par>
                        <p:par>
                          <p:cTn id="75" fill="hold" nodeType="afterGroup">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left)">
                                      <p:cBhvr>
                                        <p:cTn id="78" dur="500"/>
                                        <p:tgtEl>
                                          <p:spTgt spid="2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left)">
                                      <p:cBhvr>
                                        <p:cTn id="81" dur="500"/>
                                        <p:tgtEl>
                                          <p:spTgt spid="55"/>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wipe(left)">
                                      <p:cBhvr>
                                        <p:cTn id="84" dur="500"/>
                                        <p:tgtEl>
                                          <p:spTgt spid="58"/>
                                        </p:tgtEl>
                                      </p:cBhvr>
                                    </p:animEffect>
                                  </p:childTnLst>
                                </p:cTn>
                              </p:par>
                            </p:childTnLst>
                          </p:cTn>
                        </p:par>
                        <p:par>
                          <p:cTn id="85" fill="hold" nodeType="afterGroup">
                            <p:stCondLst>
                              <p:cond delay="6000"/>
                            </p:stCondLst>
                            <p:childTnLst>
                              <p:par>
                                <p:cTn id="86" presetID="53" presetClass="entr" presetSubtype="16" fill="hold" nodeType="after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p:cTn id="88" dur="500" fill="hold"/>
                                        <p:tgtEl>
                                          <p:spTgt spid="61"/>
                                        </p:tgtEl>
                                        <p:attrNameLst>
                                          <p:attrName>ppt_w</p:attrName>
                                        </p:attrNameLst>
                                      </p:cBhvr>
                                      <p:tavLst>
                                        <p:tav tm="0">
                                          <p:val>
                                            <p:fltVal val="0"/>
                                          </p:val>
                                        </p:tav>
                                        <p:tav tm="100000">
                                          <p:val>
                                            <p:strVal val="#ppt_w"/>
                                          </p:val>
                                        </p:tav>
                                      </p:tavLst>
                                    </p:anim>
                                    <p:anim calcmode="lin" valueType="num">
                                      <p:cBhvr>
                                        <p:cTn id="89" dur="500" fill="hold"/>
                                        <p:tgtEl>
                                          <p:spTgt spid="61"/>
                                        </p:tgtEl>
                                        <p:attrNameLst>
                                          <p:attrName>ppt_h</p:attrName>
                                        </p:attrNameLst>
                                      </p:cBhvr>
                                      <p:tavLst>
                                        <p:tav tm="0">
                                          <p:val>
                                            <p:fltVal val="0"/>
                                          </p:val>
                                        </p:tav>
                                        <p:tav tm="100000">
                                          <p:val>
                                            <p:strVal val="#ppt_h"/>
                                          </p:val>
                                        </p:tav>
                                      </p:tavLst>
                                    </p:anim>
                                    <p:animEffect transition="in" filter="fade">
                                      <p:cBhvr>
                                        <p:cTn id="90" dur="500"/>
                                        <p:tgtEl>
                                          <p:spTgt spid="61"/>
                                        </p:tgtEl>
                                      </p:cBhvr>
                                    </p:animEffect>
                                  </p:childTnLst>
                                </p:cTn>
                              </p:par>
                            </p:childTnLst>
                          </p:cTn>
                        </p:par>
                        <p:par>
                          <p:cTn id="91" fill="hold" nodeType="afterGroup">
                            <p:stCondLst>
                              <p:cond delay="6500"/>
                            </p:stCondLst>
                            <p:childTnLst>
                              <p:par>
                                <p:cTn id="92" presetID="22" presetClass="entr" presetSubtype="8" fill="hold" grpId="0" nodeType="after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wipe(left)">
                                      <p:cBhvr>
                                        <p:cTn id="94" dur="500"/>
                                        <p:tgtEl>
                                          <p:spTgt spid="45"/>
                                        </p:tgtEl>
                                      </p:cBhvr>
                                    </p:animEffect>
                                  </p:childTnLst>
                                </p:cTn>
                              </p:par>
                            </p:childTnLst>
                          </p:cTn>
                        </p:par>
                        <p:par>
                          <p:cTn id="95" fill="hold" nodeType="afterGroup">
                            <p:stCondLst>
                              <p:cond delay="7000"/>
                            </p:stCondLst>
                            <p:childTnLst>
                              <p:par>
                                <p:cTn id="96" presetID="22" presetClass="entr" presetSubtype="8" fill="hold" grpId="0" nodeType="after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wipe(left)">
                                      <p:cBhvr>
                                        <p:cTn id="9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p:bldP spid="20" grpId="0"/>
      <p:bldP spid="27" grpId="0" animBg="1"/>
      <p:bldP spid="28" grpId="0"/>
      <p:bldP spid="47" grpId="0"/>
      <p:bldP spid="49" grpId="0" animBg="1"/>
      <p:bldP spid="51" grpId="0"/>
      <p:bldP spid="52" grpId="0"/>
      <p:bldP spid="53" grpId="0" animBg="1"/>
      <p:bldP spid="54" grpId="0"/>
      <p:bldP spid="55" grpId="0"/>
      <p:bldP spid="56" grpId="0" animBg="1"/>
      <p:bldP spid="57" grpId="0"/>
      <p:bldP spid="58" grpId="0"/>
      <p:bldP spid="45" grpId="0"/>
      <p:bldP spid="59" grpId="0"/>
      <p:bldP spid="26" grpId="0"/>
      <p:bldP spid="6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PpHolder1">
            <a:extLst>
              <a:ext uri="{FF2B5EF4-FFF2-40B4-BE49-F238E27FC236}">
                <a16:creationId xmlns:a16="http://schemas.microsoft.com/office/drawing/2014/main" id="{DB44027E-510D-44B0-A097-8AAF3E6E50AB}"/>
              </a:ext>
            </a:extLst>
          </p:cNvPr>
          <p:cNvSpPr>
            <a:spLocks noGrp="1"/>
          </p:cNvSpPr>
          <p:nvPr>
            <p:ph type="pic" sz="quarter" idx="11"/>
          </p:nvPr>
        </p:nvSpPr>
        <p:spPr bwMode="auto">
          <a:xfrm>
            <a:off x="7005638" y="2209800"/>
            <a:ext cx="3659187" cy="2133600"/>
          </a:xfrm>
          <a:custGeom>
            <a:avLst/>
            <a:gdLst>
              <a:gd name="T0" fmla="*/ 778401 w 3659186"/>
              <a:gd name="T1" fmla="*/ 0 h 2133600"/>
              <a:gd name="T2" fmla="*/ 2880785 w 3659186"/>
              <a:gd name="T3" fmla="*/ 0 h 2133600"/>
              <a:gd name="T4" fmla="*/ 3659186 w 3659186"/>
              <a:gd name="T5" fmla="*/ 778401 h 2133600"/>
              <a:gd name="T6" fmla="*/ 3659186 w 3659186"/>
              <a:gd name="T7" fmla="*/ 1355199 h 2133600"/>
              <a:gd name="T8" fmla="*/ 2880785 w 3659186"/>
              <a:gd name="T9" fmla="*/ 2133600 h 2133600"/>
              <a:gd name="T10" fmla="*/ 778401 w 3659186"/>
              <a:gd name="T11" fmla="*/ 2133600 h 2133600"/>
              <a:gd name="T12" fmla="*/ 0 w 3659186"/>
              <a:gd name="T13" fmla="*/ 1355199 h 2133600"/>
              <a:gd name="T14" fmla="*/ 0 w 3659186"/>
              <a:gd name="T15" fmla="*/ 778401 h 2133600"/>
              <a:gd name="T16" fmla="*/ 778401 w 3659186"/>
              <a:gd name="T17" fmla="*/ 0 h 2133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59186" h="2133600">
                <a:moveTo>
                  <a:pt x="778401" y="0"/>
                </a:moveTo>
                <a:lnTo>
                  <a:pt x="2880785" y="0"/>
                </a:lnTo>
                <a:cubicBezTo>
                  <a:pt x="3310684" y="0"/>
                  <a:pt x="3659186" y="348502"/>
                  <a:pt x="3659186" y="778401"/>
                </a:cubicBezTo>
                <a:lnTo>
                  <a:pt x="3659186" y="1355199"/>
                </a:lnTo>
                <a:cubicBezTo>
                  <a:pt x="3659186" y="1785098"/>
                  <a:pt x="3310684" y="2133600"/>
                  <a:pt x="2880785" y="2133600"/>
                </a:cubicBezTo>
                <a:lnTo>
                  <a:pt x="778401" y="2133600"/>
                </a:lnTo>
                <a:cubicBezTo>
                  <a:pt x="348502" y="2133600"/>
                  <a:pt x="0" y="1785098"/>
                  <a:pt x="0" y="1355199"/>
                </a:cubicBezTo>
                <a:lnTo>
                  <a:pt x="0" y="778401"/>
                </a:lnTo>
                <a:cubicBezTo>
                  <a:pt x="0" y="348502"/>
                  <a:pt x="348502" y="0"/>
                  <a:pt x="778401" y="0"/>
                </a:cubicBez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7171" name="PpHolder2">
            <a:extLst>
              <a:ext uri="{FF2B5EF4-FFF2-40B4-BE49-F238E27FC236}">
                <a16:creationId xmlns:a16="http://schemas.microsoft.com/office/drawing/2014/main" id="{E333BF9A-BF31-476B-A4A6-6B5FE2AE805E}"/>
              </a:ext>
            </a:extLst>
          </p:cNvPr>
          <p:cNvSpPr>
            <a:spLocks noGrp="1"/>
          </p:cNvSpPr>
          <p:nvPr>
            <p:ph type="pic" sz="quarter" idx="10"/>
          </p:nvPr>
        </p:nvSpPr>
        <p:spPr bwMode="auto">
          <a:xfrm>
            <a:off x="1535113" y="2209800"/>
            <a:ext cx="3651250" cy="2133600"/>
          </a:xfrm>
          <a:custGeom>
            <a:avLst/>
            <a:gdLst>
              <a:gd name="T0" fmla="*/ 778401 w 3650308"/>
              <a:gd name="T1" fmla="*/ 0 h 2133600"/>
              <a:gd name="T2" fmla="*/ 2871907 w 3650308"/>
              <a:gd name="T3" fmla="*/ 0 h 2133600"/>
              <a:gd name="T4" fmla="*/ 3650308 w 3650308"/>
              <a:gd name="T5" fmla="*/ 778401 h 2133600"/>
              <a:gd name="T6" fmla="*/ 3650308 w 3650308"/>
              <a:gd name="T7" fmla="*/ 1355199 h 2133600"/>
              <a:gd name="T8" fmla="*/ 2871907 w 3650308"/>
              <a:gd name="T9" fmla="*/ 2133600 h 2133600"/>
              <a:gd name="T10" fmla="*/ 778401 w 3650308"/>
              <a:gd name="T11" fmla="*/ 2133600 h 2133600"/>
              <a:gd name="T12" fmla="*/ 0 w 3650308"/>
              <a:gd name="T13" fmla="*/ 1355199 h 2133600"/>
              <a:gd name="T14" fmla="*/ 0 w 3650308"/>
              <a:gd name="T15" fmla="*/ 778401 h 2133600"/>
              <a:gd name="T16" fmla="*/ 778401 w 3650308"/>
              <a:gd name="T17" fmla="*/ 0 h 2133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50308" h="2133600">
                <a:moveTo>
                  <a:pt x="778401" y="0"/>
                </a:moveTo>
                <a:lnTo>
                  <a:pt x="2871907" y="0"/>
                </a:lnTo>
                <a:cubicBezTo>
                  <a:pt x="3301806" y="0"/>
                  <a:pt x="3650308" y="348502"/>
                  <a:pt x="3650308" y="778401"/>
                </a:cubicBezTo>
                <a:lnTo>
                  <a:pt x="3650308" y="1355199"/>
                </a:lnTo>
                <a:cubicBezTo>
                  <a:pt x="3650308" y="1785098"/>
                  <a:pt x="3301806" y="2133600"/>
                  <a:pt x="2871907" y="2133600"/>
                </a:cubicBezTo>
                <a:lnTo>
                  <a:pt x="778401" y="2133600"/>
                </a:lnTo>
                <a:cubicBezTo>
                  <a:pt x="348502" y="2133600"/>
                  <a:pt x="0" y="1785098"/>
                  <a:pt x="0" y="1355199"/>
                </a:cubicBezTo>
                <a:lnTo>
                  <a:pt x="0" y="778401"/>
                </a:lnTo>
                <a:cubicBezTo>
                  <a:pt x="0" y="348502"/>
                  <a:pt x="348502" y="0"/>
                  <a:pt x="778401" y="0"/>
                </a:cubicBez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13" name="Rectangle: Rounded Corners 12">
            <a:extLst>
              <a:ext uri="{FF2B5EF4-FFF2-40B4-BE49-F238E27FC236}">
                <a16:creationId xmlns:a16="http://schemas.microsoft.com/office/drawing/2014/main" id="{8C45C5DE-C81B-44B8-BE0D-66D77F3161DC}"/>
              </a:ext>
            </a:extLst>
          </p:cNvPr>
          <p:cNvSpPr/>
          <p:nvPr/>
        </p:nvSpPr>
        <p:spPr>
          <a:xfrm>
            <a:off x="7010400" y="2209800"/>
            <a:ext cx="3659188" cy="2133600"/>
          </a:xfrm>
          <a:prstGeom prst="roundRect">
            <a:avLst>
              <a:gd name="adj" fmla="val 36483"/>
            </a:avLst>
          </a:prstGeom>
          <a:gradFill>
            <a:gsLst>
              <a:gs pos="0">
                <a:schemeClr val="accent1">
                  <a:alpha val="92000"/>
                </a:schemeClr>
              </a:gs>
              <a:gs pos="100000">
                <a:schemeClr val="accent1">
                  <a:lumMod val="50000"/>
                  <a:alpha val="8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Rounded Corners 13">
            <a:extLst>
              <a:ext uri="{FF2B5EF4-FFF2-40B4-BE49-F238E27FC236}">
                <a16:creationId xmlns:a16="http://schemas.microsoft.com/office/drawing/2014/main" id="{20ABDA2C-642B-4E2A-BFEF-1077EADCADE0}"/>
              </a:ext>
            </a:extLst>
          </p:cNvPr>
          <p:cNvSpPr/>
          <p:nvPr/>
        </p:nvSpPr>
        <p:spPr>
          <a:xfrm>
            <a:off x="1531938" y="2209800"/>
            <a:ext cx="3649662" cy="2133600"/>
          </a:xfrm>
          <a:prstGeom prst="roundRect">
            <a:avLst>
              <a:gd name="adj" fmla="val 36483"/>
            </a:avLst>
          </a:prstGeom>
          <a:gradFill>
            <a:gsLst>
              <a:gs pos="0">
                <a:schemeClr val="accent1">
                  <a:alpha val="92000"/>
                </a:schemeClr>
              </a:gs>
              <a:gs pos="100000">
                <a:schemeClr val="accent1">
                  <a:lumMod val="50000"/>
                  <a:alpha val="8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Title 33">
            <a:extLst>
              <a:ext uri="{FF2B5EF4-FFF2-40B4-BE49-F238E27FC236}">
                <a16:creationId xmlns:a16="http://schemas.microsoft.com/office/drawing/2014/main" id="{D5781A51-F260-4F03-BA94-973E796730D1}"/>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Across Industries</a:t>
            </a:r>
            <a:endParaRPr lang="en-ID" altLang="en-US"/>
          </a:p>
        </p:txBody>
      </p:sp>
      <p:sp>
        <p:nvSpPr>
          <p:cNvPr id="15" name="Rectangle: Rounded Corners 14">
            <a:extLst>
              <a:ext uri="{FF2B5EF4-FFF2-40B4-BE49-F238E27FC236}">
                <a16:creationId xmlns:a16="http://schemas.microsoft.com/office/drawing/2014/main" id="{E41A70B8-7D0A-4D08-8CB1-787E65561AC9}"/>
              </a:ext>
            </a:extLst>
          </p:cNvPr>
          <p:cNvSpPr/>
          <p:nvPr/>
        </p:nvSpPr>
        <p:spPr>
          <a:xfrm>
            <a:off x="4267200" y="1914525"/>
            <a:ext cx="3657600" cy="2733675"/>
          </a:xfrm>
          <a:prstGeom prst="roundRect">
            <a:avLst>
              <a:gd name="adj" fmla="val 24272"/>
            </a:avLst>
          </a:prstGeom>
          <a:solidFill>
            <a:schemeClr val="bg2"/>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Oval 15">
            <a:extLst>
              <a:ext uri="{FF2B5EF4-FFF2-40B4-BE49-F238E27FC236}">
                <a16:creationId xmlns:a16="http://schemas.microsoft.com/office/drawing/2014/main" id="{FAD4201E-CC32-45D5-A7F9-DCCCE0083D39}"/>
              </a:ext>
            </a:extLst>
          </p:cNvPr>
          <p:cNvSpPr>
            <a:spLocks noChangeAspect="1"/>
          </p:cNvSpPr>
          <p:nvPr/>
        </p:nvSpPr>
        <p:spPr>
          <a:xfrm>
            <a:off x="5640388" y="1612900"/>
            <a:ext cx="911225" cy="9112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Freeform: Shape 16">
            <a:extLst>
              <a:ext uri="{FF2B5EF4-FFF2-40B4-BE49-F238E27FC236}">
                <a16:creationId xmlns:a16="http://schemas.microsoft.com/office/drawing/2014/main" id="{D7832539-04A0-422C-9D66-BED7AB30F156}"/>
              </a:ext>
            </a:extLst>
          </p:cNvPr>
          <p:cNvSpPr/>
          <p:nvPr/>
        </p:nvSpPr>
        <p:spPr>
          <a:xfrm rot="10800000">
            <a:off x="5556250" y="4440238"/>
            <a:ext cx="1079500" cy="209550"/>
          </a:xfrm>
          <a:custGeom>
            <a:avLst/>
            <a:gdLst>
              <a:gd name="connsiteX0" fmla="*/ 0 w 1078403"/>
              <a:gd name="connsiteY0" fmla="*/ 0 h 210585"/>
              <a:gd name="connsiteX1" fmla="*/ 1078403 w 1078403"/>
              <a:gd name="connsiteY1" fmla="*/ 0 h 210585"/>
              <a:gd name="connsiteX2" fmla="*/ 1078403 w 1078403"/>
              <a:gd name="connsiteY2" fmla="*/ 25038 h 210585"/>
              <a:gd name="connsiteX3" fmla="*/ 892856 w 1078403"/>
              <a:gd name="connsiteY3" fmla="*/ 210585 h 210585"/>
              <a:gd name="connsiteX4" fmla="*/ 185547 w 1078403"/>
              <a:gd name="connsiteY4" fmla="*/ 210585 h 210585"/>
              <a:gd name="connsiteX5" fmla="*/ 0 w 1078403"/>
              <a:gd name="connsiteY5" fmla="*/ 25038 h 2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403" h="210585">
                <a:moveTo>
                  <a:pt x="0" y="0"/>
                </a:moveTo>
                <a:lnTo>
                  <a:pt x="1078403" y="0"/>
                </a:lnTo>
                <a:lnTo>
                  <a:pt x="1078403" y="25038"/>
                </a:lnTo>
                <a:cubicBezTo>
                  <a:pt x="1078403" y="127513"/>
                  <a:pt x="995331" y="210585"/>
                  <a:pt x="892856" y="210585"/>
                </a:cubicBezTo>
                <a:lnTo>
                  <a:pt x="185547" y="210585"/>
                </a:lnTo>
                <a:cubicBezTo>
                  <a:pt x="83072" y="210585"/>
                  <a:pt x="0" y="127513"/>
                  <a:pt x="0" y="25038"/>
                </a:cubicBezTo>
                <a:close/>
              </a:path>
            </a:pathLst>
          </a:custGeom>
          <a:gradFill>
            <a:gsLst>
              <a:gs pos="0">
                <a:schemeClr val="accent1"/>
              </a:gs>
              <a:gs pos="100000">
                <a:schemeClr val="accent2"/>
              </a:gs>
            </a:gsLst>
            <a:lin ang="7200000" scaled="0"/>
          </a:gra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TextBox 18">
            <a:extLst>
              <a:ext uri="{FF2B5EF4-FFF2-40B4-BE49-F238E27FC236}">
                <a16:creationId xmlns:a16="http://schemas.microsoft.com/office/drawing/2014/main" id="{4336CD5C-8F07-4F78-BDFC-9797B90E2F10}"/>
              </a:ext>
            </a:extLst>
          </p:cNvPr>
          <p:cNvSpPr txBox="1">
            <a:spLocks noChangeArrowheads="1"/>
          </p:cNvSpPr>
          <p:nvPr/>
        </p:nvSpPr>
        <p:spPr bwMode="auto">
          <a:xfrm>
            <a:off x="2346325" y="4892675"/>
            <a:ext cx="74993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t>A wonderful serenity has taken possession of my entire soul, like these sweet mornings of spring which I enjoy with my whole heart. I am alone, and feel the charm of existence in this spot, which was created for the bliss of souls like mine. </a:t>
            </a:r>
          </a:p>
        </p:txBody>
      </p:sp>
      <p:sp>
        <p:nvSpPr>
          <p:cNvPr id="22" name="TextBox 21">
            <a:extLst>
              <a:ext uri="{FF2B5EF4-FFF2-40B4-BE49-F238E27FC236}">
                <a16:creationId xmlns:a16="http://schemas.microsoft.com/office/drawing/2014/main" id="{F6CA17A8-D141-447C-8231-2C1BA057D722}"/>
              </a:ext>
            </a:extLst>
          </p:cNvPr>
          <p:cNvSpPr txBox="1"/>
          <p:nvPr/>
        </p:nvSpPr>
        <p:spPr>
          <a:xfrm>
            <a:off x="4889500" y="2857500"/>
            <a:ext cx="2413000" cy="338138"/>
          </a:xfrm>
          <a:prstGeom prst="rect">
            <a:avLst/>
          </a:prstGeom>
          <a:noFill/>
        </p:spPr>
        <p:txBody>
          <a:bodyPr>
            <a:spAutoFit/>
          </a:bodyPr>
          <a:lstStyle/>
          <a:p>
            <a:pPr algn="ctr" eaLnBrk="1" fontAlgn="auto" hangingPunct="1">
              <a:spcBef>
                <a:spcPts val="0"/>
              </a:spcBef>
              <a:spcAft>
                <a:spcPts val="0"/>
              </a:spcAft>
              <a:defRPr/>
            </a:pPr>
            <a:r>
              <a:rPr lang="en-US" sz="1600" b="1" dirty="0">
                <a:solidFill>
                  <a:schemeClr val="accent1"/>
                </a:solidFill>
                <a:latin typeface="+mj-lt"/>
              </a:rPr>
              <a:t>Description</a:t>
            </a:r>
          </a:p>
        </p:txBody>
      </p:sp>
      <p:sp>
        <p:nvSpPr>
          <p:cNvPr id="23" name="TextBox 22">
            <a:extLst>
              <a:ext uri="{FF2B5EF4-FFF2-40B4-BE49-F238E27FC236}">
                <a16:creationId xmlns:a16="http://schemas.microsoft.com/office/drawing/2014/main" id="{0728B7CD-B489-43B4-A9EB-C971D14F46E4}"/>
              </a:ext>
            </a:extLst>
          </p:cNvPr>
          <p:cNvSpPr txBox="1">
            <a:spLocks noChangeArrowheads="1"/>
          </p:cNvSpPr>
          <p:nvPr/>
        </p:nvSpPr>
        <p:spPr bwMode="auto">
          <a:xfrm>
            <a:off x="4822825" y="3108325"/>
            <a:ext cx="25463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solidFill>
                  <a:schemeClr val="tx2"/>
                </a:solidFill>
              </a:rPr>
              <a:t>A wonderful serenity taken possession entire soul these sweet mornings</a:t>
            </a:r>
          </a:p>
        </p:txBody>
      </p:sp>
      <p:sp>
        <p:nvSpPr>
          <p:cNvPr id="2" name="Graphic 26" descr="Bank with solid fill">
            <a:extLst>
              <a:ext uri="{FF2B5EF4-FFF2-40B4-BE49-F238E27FC236}">
                <a16:creationId xmlns:a16="http://schemas.microsoft.com/office/drawing/2014/main" id="{5E2C173A-E140-4DAD-89B3-E995C7F0322F}"/>
              </a:ext>
            </a:extLst>
          </p:cNvPr>
          <p:cNvSpPr>
            <a:spLocks/>
          </p:cNvSpPr>
          <p:nvPr/>
        </p:nvSpPr>
        <p:spPr bwMode="auto">
          <a:xfrm>
            <a:off x="5937250" y="1919288"/>
            <a:ext cx="317500" cy="300037"/>
          </a:xfrm>
          <a:custGeom>
            <a:avLst/>
            <a:gdLst>
              <a:gd name="T0" fmla="*/ 287472 w 723900"/>
              <a:gd name="T1" fmla="*/ 262473 h 685800"/>
              <a:gd name="T2" fmla="*/ 287472 w 723900"/>
              <a:gd name="T3" fmla="*/ 254140 h 685800"/>
              <a:gd name="T4" fmla="*/ 270807 w 723900"/>
              <a:gd name="T5" fmla="*/ 254140 h 685800"/>
              <a:gd name="T6" fmla="*/ 270807 w 723900"/>
              <a:gd name="T7" fmla="*/ 112488 h 685800"/>
              <a:gd name="T8" fmla="*/ 287472 w 723900"/>
              <a:gd name="T9" fmla="*/ 112488 h 685800"/>
              <a:gd name="T10" fmla="*/ 287472 w 723900"/>
              <a:gd name="T11" fmla="*/ 104156 h 685800"/>
              <a:gd name="T12" fmla="*/ 299971 w 723900"/>
              <a:gd name="T13" fmla="*/ 104156 h 685800"/>
              <a:gd name="T14" fmla="*/ 299971 w 723900"/>
              <a:gd name="T15" fmla="*/ 79158 h 685800"/>
              <a:gd name="T16" fmla="*/ 287472 w 723900"/>
              <a:gd name="T17" fmla="*/ 79158 h 685800"/>
              <a:gd name="T18" fmla="*/ 158318 w 723900"/>
              <a:gd name="T19" fmla="*/ 0 h 685800"/>
              <a:gd name="T20" fmla="*/ 29164 w 723900"/>
              <a:gd name="T21" fmla="*/ 79158 h 685800"/>
              <a:gd name="T22" fmla="*/ 16665 w 723900"/>
              <a:gd name="T23" fmla="*/ 79158 h 685800"/>
              <a:gd name="T24" fmla="*/ 16665 w 723900"/>
              <a:gd name="T25" fmla="*/ 104156 h 685800"/>
              <a:gd name="T26" fmla="*/ 29164 w 723900"/>
              <a:gd name="T27" fmla="*/ 104156 h 685800"/>
              <a:gd name="T28" fmla="*/ 29164 w 723900"/>
              <a:gd name="T29" fmla="*/ 112488 h 685800"/>
              <a:gd name="T30" fmla="*/ 45829 w 723900"/>
              <a:gd name="T31" fmla="*/ 112488 h 685800"/>
              <a:gd name="T32" fmla="*/ 45829 w 723900"/>
              <a:gd name="T33" fmla="*/ 254140 h 685800"/>
              <a:gd name="T34" fmla="*/ 29164 w 723900"/>
              <a:gd name="T35" fmla="*/ 254140 h 685800"/>
              <a:gd name="T36" fmla="*/ 29164 w 723900"/>
              <a:gd name="T37" fmla="*/ 262473 h 685800"/>
              <a:gd name="T38" fmla="*/ 0 w 723900"/>
              <a:gd name="T39" fmla="*/ 283304 h 685800"/>
              <a:gd name="T40" fmla="*/ 0 w 723900"/>
              <a:gd name="T41" fmla="*/ 299969 h 685800"/>
              <a:gd name="T42" fmla="*/ 158318 w 723900"/>
              <a:gd name="T43" fmla="*/ 299969 h 685800"/>
              <a:gd name="T44" fmla="*/ 316636 w 723900"/>
              <a:gd name="T45" fmla="*/ 299969 h 685800"/>
              <a:gd name="T46" fmla="*/ 316636 w 723900"/>
              <a:gd name="T47" fmla="*/ 283304 h 685800"/>
              <a:gd name="T48" fmla="*/ 287472 w 723900"/>
              <a:gd name="T49" fmla="*/ 262473 h 685800"/>
              <a:gd name="T50" fmla="*/ 95824 w 723900"/>
              <a:gd name="T51" fmla="*/ 254140 h 685800"/>
              <a:gd name="T52" fmla="*/ 70826 w 723900"/>
              <a:gd name="T53" fmla="*/ 254140 h 685800"/>
              <a:gd name="T54" fmla="*/ 70826 w 723900"/>
              <a:gd name="T55" fmla="*/ 112488 h 685800"/>
              <a:gd name="T56" fmla="*/ 95824 w 723900"/>
              <a:gd name="T57" fmla="*/ 112488 h 685800"/>
              <a:gd name="T58" fmla="*/ 95824 w 723900"/>
              <a:gd name="T59" fmla="*/ 254140 h 685800"/>
              <a:gd name="T60" fmla="*/ 145819 w 723900"/>
              <a:gd name="T61" fmla="*/ 254140 h 685800"/>
              <a:gd name="T62" fmla="*/ 120822 w 723900"/>
              <a:gd name="T63" fmla="*/ 254140 h 685800"/>
              <a:gd name="T64" fmla="*/ 120822 w 723900"/>
              <a:gd name="T65" fmla="*/ 112488 h 685800"/>
              <a:gd name="T66" fmla="*/ 145819 w 723900"/>
              <a:gd name="T67" fmla="*/ 112488 h 685800"/>
              <a:gd name="T68" fmla="*/ 145819 w 723900"/>
              <a:gd name="T69" fmla="*/ 254140 h 685800"/>
              <a:gd name="T70" fmla="*/ 154152 w 723900"/>
              <a:gd name="T71" fmla="*/ 70826 h 685800"/>
              <a:gd name="T72" fmla="*/ 137487 w 723900"/>
              <a:gd name="T73" fmla="*/ 54161 h 685800"/>
              <a:gd name="T74" fmla="*/ 154152 w 723900"/>
              <a:gd name="T75" fmla="*/ 37496 h 685800"/>
              <a:gd name="T76" fmla="*/ 170817 w 723900"/>
              <a:gd name="T77" fmla="*/ 54161 h 685800"/>
              <a:gd name="T78" fmla="*/ 154152 w 723900"/>
              <a:gd name="T79" fmla="*/ 70826 h 685800"/>
              <a:gd name="T80" fmla="*/ 195814 w 723900"/>
              <a:gd name="T81" fmla="*/ 254140 h 685800"/>
              <a:gd name="T82" fmla="*/ 170817 w 723900"/>
              <a:gd name="T83" fmla="*/ 254140 h 685800"/>
              <a:gd name="T84" fmla="*/ 170817 w 723900"/>
              <a:gd name="T85" fmla="*/ 112488 h 685800"/>
              <a:gd name="T86" fmla="*/ 195814 w 723900"/>
              <a:gd name="T87" fmla="*/ 112488 h 685800"/>
              <a:gd name="T88" fmla="*/ 195814 w 723900"/>
              <a:gd name="T89" fmla="*/ 254140 h 685800"/>
              <a:gd name="T90" fmla="*/ 245810 w 723900"/>
              <a:gd name="T91" fmla="*/ 254140 h 685800"/>
              <a:gd name="T92" fmla="*/ 220812 w 723900"/>
              <a:gd name="T93" fmla="*/ 254140 h 685800"/>
              <a:gd name="T94" fmla="*/ 220812 w 723900"/>
              <a:gd name="T95" fmla="*/ 112488 h 685800"/>
              <a:gd name="T96" fmla="*/ 245810 w 723900"/>
              <a:gd name="T97" fmla="*/ 112488 h 685800"/>
              <a:gd name="T98" fmla="*/ 245810 w 723900"/>
              <a:gd name="T99" fmla="*/ 254140 h 6858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23900" h="685800">
                <a:moveTo>
                  <a:pt x="657225" y="600075"/>
                </a:moveTo>
                <a:lnTo>
                  <a:pt x="657225" y="581025"/>
                </a:lnTo>
                <a:lnTo>
                  <a:pt x="619125" y="581025"/>
                </a:lnTo>
                <a:lnTo>
                  <a:pt x="619125" y="257175"/>
                </a:lnTo>
                <a:lnTo>
                  <a:pt x="657225" y="257175"/>
                </a:lnTo>
                <a:lnTo>
                  <a:pt x="657225" y="238125"/>
                </a:lnTo>
                <a:lnTo>
                  <a:pt x="685800" y="238125"/>
                </a:lnTo>
                <a:lnTo>
                  <a:pt x="685800" y="180975"/>
                </a:lnTo>
                <a:lnTo>
                  <a:pt x="657225" y="180975"/>
                </a:lnTo>
                <a:lnTo>
                  <a:pt x="361950" y="0"/>
                </a:lnTo>
                <a:lnTo>
                  <a:pt x="66675" y="180975"/>
                </a:lnTo>
                <a:lnTo>
                  <a:pt x="38100" y="180975"/>
                </a:lnTo>
                <a:lnTo>
                  <a:pt x="38100" y="238125"/>
                </a:lnTo>
                <a:lnTo>
                  <a:pt x="66675" y="238125"/>
                </a:lnTo>
                <a:lnTo>
                  <a:pt x="66675" y="257175"/>
                </a:lnTo>
                <a:lnTo>
                  <a:pt x="104775" y="257175"/>
                </a:lnTo>
                <a:lnTo>
                  <a:pt x="104775" y="581025"/>
                </a:lnTo>
                <a:lnTo>
                  <a:pt x="66675" y="581025"/>
                </a:lnTo>
                <a:lnTo>
                  <a:pt x="66675" y="600075"/>
                </a:lnTo>
                <a:lnTo>
                  <a:pt x="0" y="647700"/>
                </a:lnTo>
                <a:lnTo>
                  <a:pt x="0" y="685800"/>
                </a:lnTo>
                <a:lnTo>
                  <a:pt x="361950" y="685800"/>
                </a:lnTo>
                <a:lnTo>
                  <a:pt x="723900" y="685800"/>
                </a:lnTo>
                <a:lnTo>
                  <a:pt x="723900" y="647700"/>
                </a:lnTo>
                <a:lnTo>
                  <a:pt x="657225" y="600075"/>
                </a:lnTo>
                <a:close/>
                <a:moveTo>
                  <a:pt x="219075" y="581025"/>
                </a:moveTo>
                <a:lnTo>
                  <a:pt x="161925" y="581025"/>
                </a:lnTo>
                <a:lnTo>
                  <a:pt x="161925" y="257175"/>
                </a:lnTo>
                <a:lnTo>
                  <a:pt x="219075" y="257175"/>
                </a:lnTo>
                <a:lnTo>
                  <a:pt x="219075" y="581025"/>
                </a:lnTo>
                <a:close/>
                <a:moveTo>
                  <a:pt x="333375" y="581025"/>
                </a:moveTo>
                <a:lnTo>
                  <a:pt x="276225" y="581025"/>
                </a:lnTo>
                <a:lnTo>
                  <a:pt x="276225" y="257175"/>
                </a:lnTo>
                <a:lnTo>
                  <a:pt x="333375" y="257175"/>
                </a:lnTo>
                <a:lnTo>
                  <a:pt x="333375" y="581025"/>
                </a:lnTo>
                <a:close/>
                <a:moveTo>
                  <a:pt x="352425" y="161925"/>
                </a:moveTo>
                <a:cubicBezTo>
                  <a:pt x="331470" y="161925"/>
                  <a:pt x="314325" y="144780"/>
                  <a:pt x="314325" y="123825"/>
                </a:cubicBezTo>
                <a:cubicBezTo>
                  <a:pt x="314325" y="102870"/>
                  <a:pt x="331470" y="85725"/>
                  <a:pt x="352425" y="85725"/>
                </a:cubicBezTo>
                <a:cubicBezTo>
                  <a:pt x="373380" y="85725"/>
                  <a:pt x="390525" y="102870"/>
                  <a:pt x="390525" y="123825"/>
                </a:cubicBezTo>
                <a:cubicBezTo>
                  <a:pt x="390525" y="144780"/>
                  <a:pt x="373380" y="161925"/>
                  <a:pt x="352425" y="161925"/>
                </a:cubicBezTo>
                <a:close/>
                <a:moveTo>
                  <a:pt x="447675" y="581025"/>
                </a:moveTo>
                <a:lnTo>
                  <a:pt x="390525" y="581025"/>
                </a:lnTo>
                <a:lnTo>
                  <a:pt x="390525" y="257175"/>
                </a:lnTo>
                <a:lnTo>
                  <a:pt x="447675" y="257175"/>
                </a:lnTo>
                <a:lnTo>
                  <a:pt x="447675" y="581025"/>
                </a:lnTo>
                <a:close/>
                <a:moveTo>
                  <a:pt x="561975" y="581025"/>
                </a:moveTo>
                <a:lnTo>
                  <a:pt x="504825" y="581025"/>
                </a:lnTo>
                <a:lnTo>
                  <a:pt x="504825" y="257175"/>
                </a:lnTo>
                <a:lnTo>
                  <a:pt x="561975" y="257175"/>
                </a:lnTo>
                <a:lnTo>
                  <a:pt x="561975" y="581025"/>
                </a:lnTo>
                <a:close/>
              </a:path>
            </a:pathLst>
          </a:custGeom>
          <a:solidFill>
            <a:schemeClr val="bg2"/>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GB"/>
          </a:p>
        </p:txBody>
      </p:sp>
      <p:sp>
        <p:nvSpPr>
          <p:cNvPr id="18" name="Graphic 25" descr="Coins with solid fill">
            <a:extLst>
              <a:ext uri="{FF2B5EF4-FFF2-40B4-BE49-F238E27FC236}">
                <a16:creationId xmlns:a16="http://schemas.microsoft.com/office/drawing/2014/main" id="{7F3688D7-D34A-4B05-B14F-3032FA00DA42}"/>
              </a:ext>
            </a:extLst>
          </p:cNvPr>
          <p:cNvSpPr>
            <a:spLocks noChangeAspect="1"/>
          </p:cNvSpPr>
          <p:nvPr/>
        </p:nvSpPr>
        <p:spPr bwMode="auto">
          <a:xfrm>
            <a:off x="2738438" y="2651125"/>
            <a:ext cx="320675" cy="274638"/>
          </a:xfrm>
          <a:custGeom>
            <a:avLst/>
            <a:gdLst/>
            <a:ahLst/>
            <a:cxnLst/>
            <a:rect l="0" t="0"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chemeClr val="bg2"/>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GB"/>
          </a:p>
        </p:txBody>
      </p:sp>
      <p:sp>
        <p:nvSpPr>
          <p:cNvPr id="28" name="TextBox 27">
            <a:extLst>
              <a:ext uri="{FF2B5EF4-FFF2-40B4-BE49-F238E27FC236}">
                <a16:creationId xmlns:a16="http://schemas.microsoft.com/office/drawing/2014/main" id="{B4D2C314-7DC4-43BD-9740-8C6A881A4FAF}"/>
              </a:ext>
            </a:extLst>
          </p:cNvPr>
          <p:cNvSpPr txBox="1"/>
          <p:nvPr/>
        </p:nvSpPr>
        <p:spPr>
          <a:xfrm>
            <a:off x="1998663" y="3035300"/>
            <a:ext cx="1801812" cy="339725"/>
          </a:xfrm>
          <a:prstGeom prst="rect">
            <a:avLst/>
          </a:prstGeom>
          <a:noFill/>
        </p:spPr>
        <p:txBody>
          <a:bodyPr>
            <a:spAutoFit/>
          </a:bodyPr>
          <a:lstStyle/>
          <a:p>
            <a:pPr algn="ctr" eaLnBrk="1" fontAlgn="auto" hangingPunct="1">
              <a:spcBef>
                <a:spcPts val="0"/>
              </a:spcBef>
              <a:spcAft>
                <a:spcPts val="0"/>
              </a:spcAft>
              <a:defRPr/>
            </a:pPr>
            <a:r>
              <a:rPr lang="en-US" sz="1600" b="1" dirty="0">
                <a:solidFill>
                  <a:schemeClr val="bg2"/>
                </a:solidFill>
                <a:latin typeface="+mj-lt"/>
              </a:rPr>
              <a:t>Description</a:t>
            </a:r>
          </a:p>
        </p:txBody>
      </p:sp>
      <p:sp>
        <p:nvSpPr>
          <p:cNvPr id="29" name="TextBox 28">
            <a:extLst>
              <a:ext uri="{FF2B5EF4-FFF2-40B4-BE49-F238E27FC236}">
                <a16:creationId xmlns:a16="http://schemas.microsoft.com/office/drawing/2014/main" id="{06D7B142-4A53-420C-BA2E-979D79518817}"/>
              </a:ext>
            </a:extLst>
          </p:cNvPr>
          <p:cNvSpPr txBox="1">
            <a:spLocks noChangeArrowheads="1"/>
          </p:cNvSpPr>
          <p:nvPr/>
        </p:nvSpPr>
        <p:spPr bwMode="auto">
          <a:xfrm>
            <a:off x="1998663" y="3287713"/>
            <a:ext cx="1801812"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solidFill>
                  <a:schemeClr val="bg2"/>
                </a:solidFill>
              </a:rPr>
              <a:t>A wonderful serenity taken possession</a:t>
            </a:r>
          </a:p>
        </p:txBody>
      </p:sp>
      <p:sp>
        <p:nvSpPr>
          <p:cNvPr id="31" name="TextBox 30">
            <a:extLst>
              <a:ext uri="{FF2B5EF4-FFF2-40B4-BE49-F238E27FC236}">
                <a16:creationId xmlns:a16="http://schemas.microsoft.com/office/drawing/2014/main" id="{1496B956-C885-4EE5-960A-CAD190B7B762}"/>
              </a:ext>
            </a:extLst>
          </p:cNvPr>
          <p:cNvSpPr txBox="1"/>
          <p:nvPr/>
        </p:nvSpPr>
        <p:spPr>
          <a:xfrm>
            <a:off x="8393113" y="3035300"/>
            <a:ext cx="1800225" cy="339725"/>
          </a:xfrm>
          <a:prstGeom prst="rect">
            <a:avLst/>
          </a:prstGeom>
          <a:noFill/>
        </p:spPr>
        <p:txBody>
          <a:bodyPr>
            <a:spAutoFit/>
          </a:bodyPr>
          <a:lstStyle/>
          <a:p>
            <a:pPr algn="ctr" eaLnBrk="1" fontAlgn="auto" hangingPunct="1">
              <a:spcBef>
                <a:spcPts val="0"/>
              </a:spcBef>
              <a:spcAft>
                <a:spcPts val="0"/>
              </a:spcAft>
              <a:defRPr/>
            </a:pPr>
            <a:r>
              <a:rPr lang="en-US" sz="1600" b="1" dirty="0">
                <a:solidFill>
                  <a:schemeClr val="bg2"/>
                </a:solidFill>
                <a:latin typeface="+mj-lt"/>
              </a:rPr>
              <a:t>Description</a:t>
            </a:r>
          </a:p>
        </p:txBody>
      </p:sp>
      <p:sp>
        <p:nvSpPr>
          <p:cNvPr id="32" name="TextBox 31">
            <a:extLst>
              <a:ext uri="{FF2B5EF4-FFF2-40B4-BE49-F238E27FC236}">
                <a16:creationId xmlns:a16="http://schemas.microsoft.com/office/drawing/2014/main" id="{79EE05B9-4840-4B04-902B-2DE500AD7DBE}"/>
              </a:ext>
            </a:extLst>
          </p:cNvPr>
          <p:cNvSpPr txBox="1">
            <a:spLocks noChangeArrowheads="1"/>
          </p:cNvSpPr>
          <p:nvPr/>
        </p:nvSpPr>
        <p:spPr bwMode="auto">
          <a:xfrm>
            <a:off x="8393113" y="3287713"/>
            <a:ext cx="1800225"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solidFill>
                  <a:schemeClr val="bg2"/>
                </a:solidFill>
              </a:rPr>
              <a:t>A wonderful serenity taken possession</a:t>
            </a:r>
          </a:p>
        </p:txBody>
      </p:sp>
      <p:sp>
        <p:nvSpPr>
          <p:cNvPr id="36" name="Graphic 33" descr="Oil Rig with solid fill">
            <a:extLst>
              <a:ext uri="{FF2B5EF4-FFF2-40B4-BE49-F238E27FC236}">
                <a16:creationId xmlns:a16="http://schemas.microsoft.com/office/drawing/2014/main" id="{DCB4F669-E9B9-47C2-8445-D97E292D668E}"/>
              </a:ext>
            </a:extLst>
          </p:cNvPr>
          <p:cNvSpPr>
            <a:spLocks noChangeAspect="1"/>
          </p:cNvSpPr>
          <p:nvPr/>
        </p:nvSpPr>
        <p:spPr bwMode="auto">
          <a:xfrm>
            <a:off x="9132888" y="2644775"/>
            <a:ext cx="320675" cy="265113"/>
          </a:xfrm>
          <a:custGeom>
            <a:avLst/>
            <a:gdLst>
              <a:gd name="T0" fmla="*/ 290945 w 838200"/>
              <a:gd name="T1" fmla="*/ 243662 h 695312"/>
              <a:gd name="T2" fmla="*/ 290945 w 838200"/>
              <a:gd name="T3" fmla="*/ 203657 h 695312"/>
              <a:gd name="T4" fmla="*/ 276438 w 838200"/>
              <a:gd name="T5" fmla="*/ 203657 h 695312"/>
              <a:gd name="T6" fmla="*/ 276438 w 838200"/>
              <a:gd name="T7" fmla="*/ 105463 h 695312"/>
              <a:gd name="T8" fmla="*/ 285763 w 838200"/>
              <a:gd name="T9" fmla="*/ 101699 h 695312"/>
              <a:gd name="T10" fmla="*/ 290258 w 838200"/>
              <a:gd name="T11" fmla="*/ 94062 h 695312"/>
              <a:gd name="T12" fmla="*/ 284726 w 838200"/>
              <a:gd name="T13" fmla="*/ 49347 h 695312"/>
              <a:gd name="T14" fmla="*/ 280515 w 838200"/>
              <a:gd name="T15" fmla="*/ 38909 h 695312"/>
              <a:gd name="T16" fmla="*/ 253454 w 838200"/>
              <a:gd name="T17" fmla="*/ 2905 h 695312"/>
              <a:gd name="T18" fmla="*/ 244914 w 838200"/>
              <a:gd name="T19" fmla="*/ 530 h 695312"/>
              <a:gd name="T20" fmla="*/ 216391 w 838200"/>
              <a:gd name="T21" fmla="*/ 12048 h 695312"/>
              <a:gd name="T22" fmla="*/ 212390 w 838200"/>
              <a:gd name="T23" fmla="*/ 21504 h 695312"/>
              <a:gd name="T24" fmla="*/ 226541 w 838200"/>
              <a:gd name="T25" fmla="*/ 56548 h 695312"/>
              <a:gd name="T26" fmla="*/ 80010 w 838200"/>
              <a:gd name="T27" fmla="*/ 117243 h 695312"/>
              <a:gd name="T28" fmla="*/ 80010 w 838200"/>
              <a:gd name="T29" fmla="*/ 109100 h 695312"/>
              <a:gd name="T30" fmla="*/ 21821 w 838200"/>
              <a:gd name="T31" fmla="*/ 109100 h 695312"/>
              <a:gd name="T32" fmla="*/ 21821 w 838200"/>
              <a:gd name="T33" fmla="*/ 167289 h 695312"/>
              <a:gd name="T34" fmla="*/ 29095 w 838200"/>
              <a:gd name="T35" fmla="*/ 167289 h 695312"/>
              <a:gd name="T36" fmla="*/ 29095 w 838200"/>
              <a:gd name="T37" fmla="*/ 243662 h 695312"/>
              <a:gd name="T38" fmla="*/ 0 w 838200"/>
              <a:gd name="T39" fmla="*/ 243662 h 695312"/>
              <a:gd name="T40" fmla="*/ 0 w 838200"/>
              <a:gd name="T41" fmla="*/ 265483 h 695312"/>
              <a:gd name="T42" fmla="*/ 320040 w 838200"/>
              <a:gd name="T43" fmla="*/ 265483 h 695312"/>
              <a:gd name="T44" fmla="*/ 320040 w 838200"/>
              <a:gd name="T45" fmla="*/ 243662 h 695312"/>
              <a:gd name="T46" fmla="*/ 169112 w 838200"/>
              <a:gd name="T47" fmla="*/ 103950 h 695312"/>
              <a:gd name="T48" fmla="*/ 234669 w 838200"/>
              <a:gd name="T49" fmla="*/ 76798 h 695312"/>
              <a:gd name="T50" fmla="*/ 247762 w 838200"/>
              <a:gd name="T51" fmla="*/ 109198 h 695312"/>
              <a:gd name="T52" fmla="*/ 257218 w 838200"/>
              <a:gd name="T53" fmla="*/ 113199 h 695312"/>
              <a:gd name="T54" fmla="*/ 261887 w 838200"/>
              <a:gd name="T55" fmla="*/ 111315 h 695312"/>
              <a:gd name="T56" fmla="*/ 261887 w 838200"/>
              <a:gd name="T57" fmla="*/ 203657 h 695312"/>
              <a:gd name="T58" fmla="*/ 247304 w 838200"/>
              <a:gd name="T59" fmla="*/ 203657 h 695312"/>
              <a:gd name="T60" fmla="*/ 247304 w 838200"/>
              <a:gd name="T61" fmla="*/ 243662 h 695312"/>
              <a:gd name="T62" fmla="*/ 184750 w 838200"/>
              <a:gd name="T63" fmla="*/ 243662 h 695312"/>
              <a:gd name="T64" fmla="*/ 159526 w 838200"/>
              <a:gd name="T65" fmla="*/ 214568 h 695312"/>
              <a:gd name="T66" fmla="*/ 132308 w 838200"/>
              <a:gd name="T67" fmla="*/ 214568 h 695312"/>
              <a:gd name="T68" fmla="*/ 133933 w 838200"/>
              <a:gd name="T69" fmla="*/ 200021 h 695312"/>
              <a:gd name="T70" fmla="*/ 157900 w 838200"/>
              <a:gd name="T71" fmla="*/ 200021 h 695312"/>
              <a:gd name="T72" fmla="*/ 135559 w 838200"/>
              <a:gd name="T73" fmla="*/ 185473 h 695312"/>
              <a:gd name="T74" fmla="*/ 137203 w 838200"/>
              <a:gd name="T75" fmla="*/ 170762 h 695312"/>
              <a:gd name="T76" fmla="*/ 154626 w 838200"/>
              <a:gd name="T77" fmla="*/ 170762 h 695312"/>
              <a:gd name="T78" fmla="*/ 156274 w 838200"/>
              <a:gd name="T79" fmla="*/ 185473 h 695312"/>
              <a:gd name="T80" fmla="*/ 153016 w 838200"/>
              <a:gd name="T81" fmla="*/ 156215 h 695312"/>
              <a:gd name="T82" fmla="*/ 138832 w 838200"/>
              <a:gd name="T83" fmla="*/ 156215 h 695312"/>
              <a:gd name="T84" fmla="*/ 140436 w 838200"/>
              <a:gd name="T85" fmla="*/ 141831 h 695312"/>
              <a:gd name="T86" fmla="*/ 151394 w 838200"/>
              <a:gd name="T87" fmla="*/ 141831 h 695312"/>
              <a:gd name="T88" fmla="*/ 142062 w 838200"/>
              <a:gd name="T89" fmla="*/ 127284 h 695312"/>
              <a:gd name="T90" fmla="*/ 143483 w 838200"/>
              <a:gd name="T91" fmla="*/ 114555 h 695312"/>
              <a:gd name="T92" fmla="*/ 148131 w 838200"/>
              <a:gd name="T93" fmla="*/ 112628 h 695312"/>
              <a:gd name="T94" fmla="*/ 149768 w 838200"/>
              <a:gd name="T95" fmla="*/ 127284 h 695312"/>
              <a:gd name="T96" fmla="*/ 130678 w 838200"/>
              <a:gd name="T97" fmla="*/ 229115 h 695312"/>
              <a:gd name="T98" fmla="*/ 161151 w 838200"/>
              <a:gd name="T99" fmla="*/ 229115 h 695312"/>
              <a:gd name="T100" fmla="*/ 162777 w 838200"/>
              <a:gd name="T101" fmla="*/ 243662 h 695312"/>
              <a:gd name="T102" fmla="*/ 129053 w 838200"/>
              <a:gd name="T103" fmla="*/ 243662 h 695312"/>
              <a:gd name="T104" fmla="*/ 120459 w 838200"/>
              <a:gd name="T105" fmla="*/ 124106 h 695312"/>
              <a:gd name="T106" fmla="*/ 107097 w 838200"/>
              <a:gd name="T107" fmla="*/ 243662 h 695312"/>
              <a:gd name="T108" fmla="*/ 72736 w 838200"/>
              <a:gd name="T109" fmla="*/ 243662 h 695312"/>
              <a:gd name="T110" fmla="*/ 72736 w 838200"/>
              <a:gd name="T111" fmla="*/ 167289 h 695312"/>
              <a:gd name="T112" fmla="*/ 80010 w 838200"/>
              <a:gd name="T113" fmla="*/ 167289 h 695312"/>
              <a:gd name="T114" fmla="*/ 80010 w 838200"/>
              <a:gd name="T115" fmla="*/ 140860 h 695312"/>
              <a:gd name="T116" fmla="*/ 43642 w 838200"/>
              <a:gd name="T117" fmla="*/ 167289 h 695312"/>
              <a:gd name="T118" fmla="*/ 58189 w 838200"/>
              <a:gd name="T119" fmla="*/ 167289 h 695312"/>
              <a:gd name="T120" fmla="*/ 58189 w 838200"/>
              <a:gd name="T121" fmla="*/ 243662 h 695312"/>
              <a:gd name="T122" fmla="*/ 43642 w 838200"/>
              <a:gd name="T123" fmla="*/ 243662 h 6953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38200" h="695312">
                <a:moveTo>
                  <a:pt x="762000" y="638163"/>
                </a:moveTo>
                <a:lnTo>
                  <a:pt x="762000" y="533388"/>
                </a:lnTo>
                <a:lnTo>
                  <a:pt x="724005" y="533388"/>
                </a:lnTo>
                <a:lnTo>
                  <a:pt x="724005" y="276213"/>
                </a:lnTo>
                <a:lnTo>
                  <a:pt x="748427" y="266355"/>
                </a:lnTo>
                <a:cubicBezTo>
                  <a:pt x="756429" y="263124"/>
                  <a:pt x="761259" y="254917"/>
                  <a:pt x="760200" y="246352"/>
                </a:cubicBezTo>
                <a:lnTo>
                  <a:pt x="745712" y="129242"/>
                </a:lnTo>
                <a:cubicBezTo>
                  <a:pt x="744489" y="119322"/>
                  <a:pt x="740686" y="109896"/>
                  <a:pt x="734682" y="101905"/>
                </a:cubicBezTo>
                <a:lnTo>
                  <a:pt x="663807" y="7608"/>
                </a:lnTo>
                <a:cubicBezTo>
                  <a:pt x="658621" y="707"/>
                  <a:pt x="649445" y="-1845"/>
                  <a:pt x="641442" y="1388"/>
                </a:cubicBezTo>
                <a:lnTo>
                  <a:pt x="566738" y="31554"/>
                </a:lnTo>
                <a:cubicBezTo>
                  <a:pt x="557020" y="35514"/>
                  <a:pt x="552336" y="46587"/>
                  <a:pt x="556260" y="56319"/>
                </a:cubicBezTo>
                <a:lnTo>
                  <a:pt x="593322" y="148102"/>
                </a:lnTo>
                <a:lnTo>
                  <a:pt x="209550" y="307064"/>
                </a:lnTo>
                <a:lnTo>
                  <a:pt x="209550" y="285738"/>
                </a:lnTo>
                <a:lnTo>
                  <a:pt x="57150" y="285738"/>
                </a:lnTo>
                <a:lnTo>
                  <a:pt x="57150" y="438138"/>
                </a:lnTo>
                <a:lnTo>
                  <a:pt x="76200" y="438138"/>
                </a:lnTo>
                <a:lnTo>
                  <a:pt x="76200" y="638163"/>
                </a:lnTo>
                <a:lnTo>
                  <a:pt x="0" y="638163"/>
                </a:lnTo>
                <a:lnTo>
                  <a:pt x="0" y="695313"/>
                </a:lnTo>
                <a:lnTo>
                  <a:pt x="838200" y="695313"/>
                </a:lnTo>
                <a:lnTo>
                  <a:pt x="838200" y="638163"/>
                </a:lnTo>
                <a:lnTo>
                  <a:pt x="762000" y="638163"/>
                </a:lnTo>
                <a:close/>
                <a:moveTo>
                  <a:pt x="442913" y="272251"/>
                </a:moveTo>
                <a:lnTo>
                  <a:pt x="614610" y="201137"/>
                </a:lnTo>
                <a:lnTo>
                  <a:pt x="648900" y="285995"/>
                </a:lnTo>
                <a:cubicBezTo>
                  <a:pt x="652861" y="295713"/>
                  <a:pt x="663933" y="300397"/>
                  <a:pt x="673665" y="296473"/>
                </a:cubicBezTo>
                <a:lnTo>
                  <a:pt x="685895" y="291539"/>
                </a:lnTo>
                <a:lnTo>
                  <a:pt x="685895" y="533388"/>
                </a:lnTo>
                <a:lnTo>
                  <a:pt x="647700" y="533388"/>
                </a:lnTo>
                <a:lnTo>
                  <a:pt x="647700" y="638163"/>
                </a:lnTo>
                <a:lnTo>
                  <a:pt x="483870" y="638163"/>
                </a:lnTo>
                <a:lnTo>
                  <a:pt x="442913" y="272251"/>
                </a:lnTo>
                <a:close/>
                <a:moveTo>
                  <a:pt x="417805" y="561963"/>
                </a:moveTo>
                <a:lnTo>
                  <a:pt x="346520" y="561963"/>
                </a:lnTo>
                <a:lnTo>
                  <a:pt x="350777" y="523863"/>
                </a:lnTo>
                <a:lnTo>
                  <a:pt x="413547" y="523863"/>
                </a:lnTo>
                <a:lnTo>
                  <a:pt x="417805" y="561963"/>
                </a:lnTo>
                <a:close/>
                <a:moveTo>
                  <a:pt x="355035" y="485763"/>
                </a:moveTo>
                <a:lnTo>
                  <a:pt x="359340" y="447234"/>
                </a:lnTo>
                <a:lnTo>
                  <a:pt x="404974" y="447234"/>
                </a:lnTo>
                <a:lnTo>
                  <a:pt x="409289" y="485763"/>
                </a:lnTo>
                <a:lnTo>
                  <a:pt x="355035" y="485763"/>
                </a:lnTo>
                <a:close/>
                <a:moveTo>
                  <a:pt x="400755" y="409134"/>
                </a:moveTo>
                <a:lnTo>
                  <a:pt x="363607" y="409134"/>
                </a:lnTo>
                <a:lnTo>
                  <a:pt x="367808" y="371463"/>
                </a:lnTo>
                <a:lnTo>
                  <a:pt x="396507" y="371463"/>
                </a:lnTo>
                <a:lnTo>
                  <a:pt x="400755" y="409134"/>
                </a:lnTo>
                <a:close/>
                <a:moveTo>
                  <a:pt x="372066" y="333363"/>
                </a:moveTo>
                <a:lnTo>
                  <a:pt x="375790" y="300025"/>
                </a:lnTo>
                <a:lnTo>
                  <a:pt x="387963" y="294977"/>
                </a:lnTo>
                <a:lnTo>
                  <a:pt x="392249" y="333363"/>
                </a:lnTo>
                <a:lnTo>
                  <a:pt x="372066" y="333363"/>
                </a:lnTo>
                <a:close/>
                <a:moveTo>
                  <a:pt x="342252" y="600063"/>
                </a:moveTo>
                <a:lnTo>
                  <a:pt x="422062" y="600063"/>
                </a:lnTo>
                <a:lnTo>
                  <a:pt x="426320" y="638163"/>
                </a:lnTo>
                <a:lnTo>
                  <a:pt x="337995" y="638163"/>
                </a:lnTo>
                <a:lnTo>
                  <a:pt x="342252" y="600063"/>
                </a:lnTo>
                <a:close/>
                <a:moveTo>
                  <a:pt x="315487" y="325038"/>
                </a:moveTo>
                <a:lnTo>
                  <a:pt x="280492" y="638163"/>
                </a:lnTo>
                <a:lnTo>
                  <a:pt x="190500" y="638163"/>
                </a:lnTo>
                <a:lnTo>
                  <a:pt x="190500" y="438138"/>
                </a:lnTo>
                <a:lnTo>
                  <a:pt x="209550" y="438138"/>
                </a:lnTo>
                <a:lnTo>
                  <a:pt x="209550" y="368920"/>
                </a:lnTo>
                <a:lnTo>
                  <a:pt x="315487" y="325038"/>
                </a:lnTo>
                <a:close/>
                <a:moveTo>
                  <a:pt x="114300" y="438138"/>
                </a:moveTo>
                <a:lnTo>
                  <a:pt x="152400" y="438138"/>
                </a:lnTo>
                <a:lnTo>
                  <a:pt x="152400" y="638163"/>
                </a:lnTo>
                <a:lnTo>
                  <a:pt x="114300" y="638163"/>
                </a:lnTo>
                <a:lnTo>
                  <a:pt x="114300" y="438138"/>
                </a:lnTo>
                <a:close/>
              </a:path>
            </a:pathLst>
          </a:custGeom>
          <a:solidFill>
            <a:schemeClr val="bg2"/>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GB"/>
          </a:p>
        </p:txBody>
      </p:sp>
      <p:grpSp>
        <p:nvGrpSpPr>
          <p:cNvPr id="30" name="Graphic 8">
            <a:extLst>
              <a:ext uri="{FF2B5EF4-FFF2-40B4-BE49-F238E27FC236}">
                <a16:creationId xmlns:a16="http://schemas.microsoft.com/office/drawing/2014/main" id="{7336B889-9912-4BBE-A1B5-CBF08E4710B7}"/>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33" name="Freeform: Shape 32">
              <a:extLst>
                <a:ext uri="{FF2B5EF4-FFF2-40B4-BE49-F238E27FC236}">
                  <a16:creationId xmlns:a16="http://schemas.microsoft.com/office/drawing/2014/main" id="{B2B3687A-67F2-4F97-B7A7-F0596B26ED00}"/>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5" name="Freeform: Shape 34">
              <a:extLst>
                <a:ext uri="{FF2B5EF4-FFF2-40B4-BE49-F238E27FC236}">
                  <a16:creationId xmlns:a16="http://schemas.microsoft.com/office/drawing/2014/main" id="{9476FAB6-6EE6-4BA0-9BD8-C641AB7A404A}"/>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7" name="Freeform: Shape 36">
              <a:extLst>
                <a:ext uri="{FF2B5EF4-FFF2-40B4-BE49-F238E27FC236}">
                  <a16:creationId xmlns:a16="http://schemas.microsoft.com/office/drawing/2014/main" id="{F22754D6-C32C-41BB-92BE-39D0805F717E}"/>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8" name="Freeform: Shape 37">
              <a:extLst>
                <a:ext uri="{FF2B5EF4-FFF2-40B4-BE49-F238E27FC236}">
                  <a16:creationId xmlns:a16="http://schemas.microsoft.com/office/drawing/2014/main" id="{C693C3EF-B437-41CD-9F19-160FE7608FB1}"/>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0" name="Freeform: Shape 39">
              <a:extLst>
                <a:ext uri="{FF2B5EF4-FFF2-40B4-BE49-F238E27FC236}">
                  <a16:creationId xmlns:a16="http://schemas.microsoft.com/office/drawing/2014/main" id="{E86CF47A-7551-4CC8-9C9A-AE0BAFC49F05}"/>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2" name="Freeform: Shape 41">
              <a:extLst>
                <a:ext uri="{FF2B5EF4-FFF2-40B4-BE49-F238E27FC236}">
                  <a16:creationId xmlns:a16="http://schemas.microsoft.com/office/drawing/2014/main" id="{073E2F81-8CDB-4726-A713-010B44ED24CE}"/>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43" name="TextBox 42">
            <a:extLst>
              <a:ext uri="{FF2B5EF4-FFF2-40B4-BE49-F238E27FC236}">
                <a16:creationId xmlns:a16="http://schemas.microsoft.com/office/drawing/2014/main" id="{0EEB9DC5-5CF8-4355-9055-440F5C8881F4}"/>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44" name="Freeform: Shape 43">
            <a:extLst>
              <a:ext uri="{FF2B5EF4-FFF2-40B4-BE49-F238E27FC236}">
                <a16:creationId xmlns:a16="http://schemas.microsoft.com/office/drawing/2014/main" id="{DD0FEE2E-D1C0-4019-B5A4-AA6D2CE6E5F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nodeType="afterGroup">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nodeType="afterGroup">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par>
                          <p:cTn id="31" fill="hold" nodeType="afterGroup">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par>
                          <p:cTn id="37" fill="hold" nodeType="afterGroup">
                            <p:stCondLst>
                              <p:cond delay="3500"/>
                            </p:stCondLst>
                            <p:childTnLst>
                              <p:par>
                                <p:cTn id="38" presetID="53" presetClass="entr" presetSubtype="16"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53" presetClass="entr" presetSubtype="16"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ppt_w</p:attrName>
                                        </p:attrNameLst>
                                      </p:cBhvr>
                                      <p:tavLst>
                                        <p:tav tm="0">
                                          <p:val>
                                            <p:fltVal val="0"/>
                                          </p:val>
                                        </p:tav>
                                        <p:tav tm="100000">
                                          <p:val>
                                            <p:strVal val="#ppt_w"/>
                                          </p:val>
                                        </p:tav>
                                      </p:tavLst>
                                    </p:anim>
                                    <p:anim calcmode="lin" valueType="num">
                                      <p:cBhvr>
                                        <p:cTn id="46" dur="500" fill="hold"/>
                                        <p:tgtEl>
                                          <p:spTgt spid="2"/>
                                        </p:tgtEl>
                                        <p:attrNameLst>
                                          <p:attrName>ppt_h</p:attrName>
                                        </p:attrNameLst>
                                      </p:cBhvr>
                                      <p:tavLst>
                                        <p:tav tm="0">
                                          <p:val>
                                            <p:fltVal val="0"/>
                                          </p:val>
                                        </p:tav>
                                        <p:tav tm="100000">
                                          <p:val>
                                            <p:strVal val="#ppt_h"/>
                                          </p:val>
                                        </p:tav>
                                      </p:tavLst>
                                    </p:anim>
                                    <p:animEffect transition="in" filter="fade">
                                      <p:cBhvr>
                                        <p:cTn id="47" dur="500"/>
                                        <p:tgtEl>
                                          <p:spTgt spid="2"/>
                                        </p:tgtEl>
                                      </p:cBhvr>
                                    </p:animEffect>
                                  </p:childTnLst>
                                </p:cTn>
                              </p:par>
                              <p:par>
                                <p:cTn id="48" presetID="53" presetClass="entr" presetSubtype="16"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p:cTn id="50" dur="500" fill="hold"/>
                                        <p:tgtEl>
                                          <p:spTgt spid="36"/>
                                        </p:tgtEl>
                                        <p:attrNameLst>
                                          <p:attrName>ppt_w</p:attrName>
                                        </p:attrNameLst>
                                      </p:cBhvr>
                                      <p:tavLst>
                                        <p:tav tm="0">
                                          <p:val>
                                            <p:fltVal val="0"/>
                                          </p:val>
                                        </p:tav>
                                        <p:tav tm="100000">
                                          <p:val>
                                            <p:strVal val="#ppt_w"/>
                                          </p:val>
                                        </p:tav>
                                      </p:tavLst>
                                    </p:anim>
                                    <p:anim calcmode="lin" valueType="num">
                                      <p:cBhvr>
                                        <p:cTn id="51" dur="500" fill="hold"/>
                                        <p:tgtEl>
                                          <p:spTgt spid="36"/>
                                        </p:tgtEl>
                                        <p:attrNameLst>
                                          <p:attrName>ppt_h</p:attrName>
                                        </p:attrNameLst>
                                      </p:cBhvr>
                                      <p:tavLst>
                                        <p:tav tm="0">
                                          <p:val>
                                            <p:fltVal val="0"/>
                                          </p:val>
                                        </p:tav>
                                        <p:tav tm="100000">
                                          <p:val>
                                            <p:strVal val="#ppt_h"/>
                                          </p:val>
                                        </p:tav>
                                      </p:tavLst>
                                    </p:anim>
                                    <p:animEffect transition="in" filter="fade">
                                      <p:cBhvr>
                                        <p:cTn id="52" dur="500"/>
                                        <p:tgtEl>
                                          <p:spTgt spid="36"/>
                                        </p:tgtEl>
                                      </p:cBhvr>
                                    </p:animEffect>
                                  </p:childTnLst>
                                </p:cTn>
                              </p:par>
                            </p:childTnLst>
                          </p:cTn>
                        </p:par>
                        <p:par>
                          <p:cTn id="53" fill="hold" nodeType="afterGroup">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500"/>
                                        <p:tgtEl>
                                          <p:spTgt spid="28"/>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par>
                          <p:cTn id="63" fill="hold" nodeType="afterGroup">
                            <p:stCondLst>
                              <p:cond delay="4500"/>
                            </p:stCondLst>
                            <p:childTnLst>
                              <p:par>
                                <p:cTn id="64" presetID="22" presetClass="entr" presetSubtype="1"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up)">
                                      <p:cBhvr>
                                        <p:cTn id="66" dur="500"/>
                                        <p:tgtEl>
                                          <p:spTgt spid="29"/>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up)">
                                      <p:cBhvr>
                                        <p:cTn id="69" dur="500"/>
                                        <p:tgtEl>
                                          <p:spTgt spid="23"/>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up)">
                                      <p:cBhvr>
                                        <p:cTn id="72" dur="500"/>
                                        <p:tgtEl>
                                          <p:spTgt spid="32"/>
                                        </p:tgtEl>
                                      </p:cBhvr>
                                    </p:animEffect>
                                  </p:childTnLst>
                                </p:cTn>
                              </p:par>
                            </p:childTnLst>
                          </p:cTn>
                        </p:par>
                        <p:par>
                          <p:cTn id="73" fill="hold" nodeType="afterGroup">
                            <p:stCondLst>
                              <p:cond delay="5000"/>
                            </p:stCondLst>
                            <p:childTnLst>
                              <p:par>
                                <p:cTn id="74" presetID="22" presetClass="entr" presetSubtype="4" fill="hold"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down)">
                                      <p:cBhvr>
                                        <p:cTn id="76" dur="500"/>
                                        <p:tgtEl>
                                          <p:spTgt spid="17"/>
                                        </p:tgtEl>
                                      </p:cBhvr>
                                    </p:animEffect>
                                  </p:childTnLst>
                                </p:cTn>
                              </p:par>
                            </p:childTnLst>
                          </p:cTn>
                        </p:par>
                        <p:par>
                          <p:cTn id="77" fill="hold" nodeType="afterGroup">
                            <p:stCondLst>
                              <p:cond delay="5500"/>
                            </p:stCondLst>
                            <p:childTnLst>
                              <p:par>
                                <p:cTn id="78" presetID="22" presetClass="entr" presetSubtype="1" fill="hold" grpId="0" nodeType="after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ipe(up)">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4" grpId="0"/>
      <p:bldP spid="15" grpId="0" animBg="1"/>
      <p:bldP spid="16" grpId="0" animBg="1"/>
      <p:bldP spid="19" grpId="0"/>
      <p:bldP spid="22" grpId="0"/>
      <p:bldP spid="23" grpId="0"/>
      <p:bldP spid="28" grpId="0"/>
      <p:bldP spid="29" grpId="0"/>
      <p:bldP spid="31" grpId="0"/>
      <p:bldP spid="32"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ockup" descr="A flat screen tv sitting on top of a television&#10;&#10;Description automatically generated">
            <a:extLst>
              <a:ext uri="{FF2B5EF4-FFF2-40B4-BE49-F238E27FC236}">
                <a16:creationId xmlns:a16="http://schemas.microsoft.com/office/drawing/2014/main" id="{CCE55BE8-5812-4BFD-8C88-E57BEE182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775" y="1633538"/>
            <a:ext cx="6719888"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ECDE00B8-0C0F-4821-A50B-0C9CF25B4852}"/>
              </a:ext>
            </a:extLst>
          </p:cNvPr>
          <p:cNvSpPr/>
          <p:nvPr/>
        </p:nvSpPr>
        <p:spPr>
          <a:xfrm>
            <a:off x="1228725" y="1911350"/>
            <a:ext cx="603250" cy="603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5" name="Rectangle 14">
            <a:extLst>
              <a:ext uri="{FF2B5EF4-FFF2-40B4-BE49-F238E27FC236}">
                <a16:creationId xmlns:a16="http://schemas.microsoft.com/office/drawing/2014/main" id="{3CCA5256-6808-4D3B-8546-50B2BA1C1AB3}"/>
              </a:ext>
            </a:extLst>
          </p:cNvPr>
          <p:cNvSpPr/>
          <p:nvPr/>
        </p:nvSpPr>
        <p:spPr>
          <a:xfrm>
            <a:off x="1228725" y="2822575"/>
            <a:ext cx="603250" cy="604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6" name="Rectangle 15">
            <a:extLst>
              <a:ext uri="{FF2B5EF4-FFF2-40B4-BE49-F238E27FC236}">
                <a16:creationId xmlns:a16="http://schemas.microsoft.com/office/drawing/2014/main" id="{81B1A1F7-0D2C-47D7-9E6C-48BB308EB2BD}"/>
              </a:ext>
            </a:extLst>
          </p:cNvPr>
          <p:cNvSpPr/>
          <p:nvPr/>
        </p:nvSpPr>
        <p:spPr>
          <a:xfrm>
            <a:off x="1228725" y="3736975"/>
            <a:ext cx="603250" cy="603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dirty="0"/>
          </a:p>
        </p:txBody>
      </p:sp>
      <p:grpSp>
        <p:nvGrpSpPr>
          <p:cNvPr id="17" name="Group 16">
            <a:extLst>
              <a:ext uri="{FF2B5EF4-FFF2-40B4-BE49-F238E27FC236}">
                <a16:creationId xmlns:a16="http://schemas.microsoft.com/office/drawing/2014/main" id="{BA578F05-AB15-45C2-8C1E-31A0B5ADE4F1}"/>
              </a:ext>
            </a:extLst>
          </p:cNvPr>
          <p:cNvGrpSpPr>
            <a:grpSpLocks/>
          </p:cNvGrpSpPr>
          <p:nvPr/>
        </p:nvGrpSpPr>
        <p:grpSpPr>
          <a:xfrm>
            <a:off x="1393488" y="2076063"/>
            <a:ext cx="274320" cy="274320"/>
            <a:chOff x="4382451" y="513673"/>
            <a:chExt cx="691715" cy="710184"/>
          </a:xfrm>
          <a:solidFill>
            <a:schemeClr val="bg2"/>
          </a:solidFill>
        </p:grpSpPr>
        <p:sp>
          <p:nvSpPr>
            <p:cNvPr id="18" name="Freeform: Shape 17">
              <a:extLst>
                <a:ext uri="{FF2B5EF4-FFF2-40B4-BE49-F238E27FC236}">
                  <a16:creationId xmlns:a16="http://schemas.microsoft.com/office/drawing/2014/main" id="{451F6A69-4FAE-4414-A416-B3FBDAA11726}"/>
                </a:ext>
              </a:extLst>
            </p:cNvPr>
            <p:cNvSpPr/>
            <p:nvPr/>
          </p:nvSpPr>
          <p:spPr>
            <a:xfrm>
              <a:off x="4672391" y="786184"/>
              <a:ext cx="112490" cy="28575"/>
            </a:xfrm>
            <a:custGeom>
              <a:avLst/>
              <a:gdLst>
                <a:gd name="connsiteX0" fmla="*/ 98203 w 112490"/>
                <a:gd name="connsiteY0" fmla="*/ 0 h 28575"/>
                <a:gd name="connsiteX1" fmla="*/ 14288 w 112490"/>
                <a:gd name="connsiteY1" fmla="*/ 0 h 28575"/>
                <a:gd name="connsiteX2" fmla="*/ 0 w 112490"/>
                <a:gd name="connsiteY2" fmla="*/ 14288 h 28575"/>
                <a:gd name="connsiteX3" fmla="*/ 14288 w 112490"/>
                <a:gd name="connsiteY3" fmla="*/ 28575 h 28575"/>
                <a:gd name="connsiteX4" fmla="*/ 98203 w 112490"/>
                <a:gd name="connsiteY4" fmla="*/ 28575 h 28575"/>
                <a:gd name="connsiteX5" fmla="*/ 112490 w 112490"/>
                <a:gd name="connsiteY5" fmla="*/ 14288 h 28575"/>
                <a:gd name="connsiteX6" fmla="*/ 98203 w 112490"/>
                <a:gd name="connsiteY6"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90" h="28575">
                  <a:moveTo>
                    <a:pt x="98203" y="0"/>
                  </a:moveTo>
                  <a:lnTo>
                    <a:pt x="14288" y="0"/>
                  </a:lnTo>
                  <a:cubicBezTo>
                    <a:pt x="6397" y="0"/>
                    <a:pt x="0" y="6397"/>
                    <a:pt x="0" y="14288"/>
                  </a:cubicBezTo>
                  <a:cubicBezTo>
                    <a:pt x="0" y="22178"/>
                    <a:pt x="6397" y="28575"/>
                    <a:pt x="14288" y="28575"/>
                  </a:cubicBezTo>
                  <a:lnTo>
                    <a:pt x="98203" y="28575"/>
                  </a:lnTo>
                  <a:cubicBezTo>
                    <a:pt x="106093" y="28575"/>
                    <a:pt x="112490" y="22178"/>
                    <a:pt x="112490" y="14288"/>
                  </a:cubicBezTo>
                  <a:cubicBezTo>
                    <a:pt x="112490" y="6397"/>
                    <a:pt x="106093" y="0"/>
                    <a:pt x="98203" y="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9" name="Freeform: Shape 18">
              <a:extLst>
                <a:ext uri="{FF2B5EF4-FFF2-40B4-BE49-F238E27FC236}">
                  <a16:creationId xmlns:a16="http://schemas.microsoft.com/office/drawing/2014/main" id="{FF2D7AD0-8DE6-4C90-86F2-02417F293616}"/>
                </a:ext>
              </a:extLst>
            </p:cNvPr>
            <p:cNvSpPr/>
            <p:nvPr/>
          </p:nvSpPr>
          <p:spPr>
            <a:xfrm>
              <a:off x="4698204" y="833333"/>
              <a:ext cx="60864" cy="28575"/>
            </a:xfrm>
            <a:custGeom>
              <a:avLst/>
              <a:gdLst>
                <a:gd name="connsiteX0" fmla="*/ 30385 w 60864"/>
                <a:gd name="connsiteY0" fmla="*/ 28575 h 28575"/>
                <a:gd name="connsiteX1" fmla="*/ 60865 w 60864"/>
                <a:gd name="connsiteY1" fmla="*/ 0 h 28575"/>
                <a:gd name="connsiteX2" fmla="*/ 0 w 60864"/>
                <a:gd name="connsiteY2" fmla="*/ 0 h 28575"/>
                <a:gd name="connsiteX3" fmla="*/ 30385 w 60864"/>
                <a:gd name="connsiteY3" fmla="*/ 28575 h 28575"/>
              </a:gdLst>
              <a:ahLst/>
              <a:cxnLst>
                <a:cxn ang="0">
                  <a:pos x="connsiteX0" y="connsiteY0"/>
                </a:cxn>
                <a:cxn ang="0">
                  <a:pos x="connsiteX1" y="connsiteY1"/>
                </a:cxn>
                <a:cxn ang="0">
                  <a:pos x="connsiteX2" y="connsiteY2"/>
                </a:cxn>
                <a:cxn ang="0">
                  <a:pos x="connsiteX3" y="connsiteY3"/>
                </a:cxn>
              </a:cxnLst>
              <a:rect l="l" t="t" r="r" b="b"/>
              <a:pathLst>
                <a:path w="60864" h="28575">
                  <a:moveTo>
                    <a:pt x="30385" y="28575"/>
                  </a:moveTo>
                  <a:cubicBezTo>
                    <a:pt x="46483" y="28560"/>
                    <a:pt x="59811" y="16064"/>
                    <a:pt x="60865" y="0"/>
                  </a:cubicBezTo>
                  <a:lnTo>
                    <a:pt x="0" y="0"/>
                  </a:lnTo>
                  <a:cubicBezTo>
                    <a:pt x="1005" y="16049"/>
                    <a:pt x="14305" y="28556"/>
                    <a:pt x="30385" y="2857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0" name="Freeform: Shape 19">
              <a:extLst>
                <a:ext uri="{FF2B5EF4-FFF2-40B4-BE49-F238E27FC236}">
                  <a16:creationId xmlns:a16="http://schemas.microsoft.com/office/drawing/2014/main" id="{3D2809A6-F8E5-4BDC-8989-43094C055E0E}"/>
                </a:ext>
              </a:extLst>
            </p:cNvPr>
            <p:cNvSpPr/>
            <p:nvPr/>
          </p:nvSpPr>
          <p:spPr>
            <a:xfrm>
              <a:off x="4606860" y="513673"/>
              <a:ext cx="243554" cy="253460"/>
            </a:xfrm>
            <a:custGeom>
              <a:avLst/>
              <a:gdLst>
                <a:gd name="connsiteX0" fmla="*/ 121729 w 243554"/>
                <a:gd name="connsiteY0" fmla="*/ 0 h 253460"/>
                <a:gd name="connsiteX1" fmla="*/ 121729 w 243554"/>
                <a:gd name="connsiteY1" fmla="*/ 0 h 253460"/>
                <a:gd name="connsiteX2" fmla="*/ 0 w 243554"/>
                <a:gd name="connsiteY2" fmla="*/ 120396 h 253460"/>
                <a:gd name="connsiteX3" fmla="*/ 0 w 243554"/>
                <a:gd name="connsiteY3" fmla="*/ 124587 h 253460"/>
                <a:gd name="connsiteX4" fmla="*/ 8477 w 243554"/>
                <a:gd name="connsiteY4" fmla="*/ 167259 h 253460"/>
                <a:gd name="connsiteX5" fmla="*/ 29623 w 243554"/>
                <a:gd name="connsiteY5" fmla="*/ 201930 h 253460"/>
                <a:gd name="connsiteX6" fmla="*/ 58198 w 243554"/>
                <a:gd name="connsiteY6" fmla="*/ 248222 h 253460"/>
                <a:gd name="connsiteX7" fmla="*/ 66580 w 243554"/>
                <a:gd name="connsiteY7" fmla="*/ 253460 h 253460"/>
                <a:gd name="connsiteX8" fmla="*/ 177070 w 243554"/>
                <a:gd name="connsiteY8" fmla="*/ 253460 h 253460"/>
                <a:gd name="connsiteX9" fmla="*/ 185452 w 243554"/>
                <a:gd name="connsiteY9" fmla="*/ 248222 h 253460"/>
                <a:gd name="connsiteX10" fmla="*/ 214027 w 243554"/>
                <a:gd name="connsiteY10" fmla="*/ 201930 h 253460"/>
                <a:gd name="connsiteX11" fmla="*/ 235077 w 243554"/>
                <a:gd name="connsiteY11" fmla="*/ 167259 h 253460"/>
                <a:gd name="connsiteX12" fmla="*/ 243554 w 243554"/>
                <a:gd name="connsiteY12" fmla="*/ 125063 h 253460"/>
                <a:gd name="connsiteX13" fmla="*/ 243554 w 243554"/>
                <a:gd name="connsiteY13" fmla="*/ 120872 h 253460"/>
                <a:gd name="connsiteX14" fmla="*/ 121729 w 243554"/>
                <a:gd name="connsiteY14" fmla="*/ 0 h 253460"/>
                <a:gd name="connsiteX15" fmla="*/ 215455 w 243554"/>
                <a:gd name="connsiteY15" fmla="*/ 123825 h 253460"/>
                <a:gd name="connsiteX16" fmla="*/ 208788 w 243554"/>
                <a:gd name="connsiteY16" fmla="*/ 156686 h 253460"/>
                <a:gd name="connsiteX17" fmla="*/ 192881 w 243554"/>
                <a:gd name="connsiteY17" fmla="*/ 182404 h 253460"/>
                <a:gd name="connsiteX18" fmla="*/ 165544 w 243554"/>
                <a:gd name="connsiteY18" fmla="*/ 224600 h 253460"/>
                <a:gd name="connsiteX19" fmla="*/ 78010 w 243554"/>
                <a:gd name="connsiteY19" fmla="*/ 224600 h 253460"/>
                <a:gd name="connsiteX20" fmla="*/ 50578 w 243554"/>
                <a:gd name="connsiteY20" fmla="*/ 182404 h 253460"/>
                <a:gd name="connsiteX21" fmla="*/ 34766 w 243554"/>
                <a:gd name="connsiteY21" fmla="*/ 156686 h 253460"/>
                <a:gd name="connsiteX22" fmla="*/ 28099 w 243554"/>
                <a:gd name="connsiteY22" fmla="*/ 123825 h 253460"/>
                <a:gd name="connsiteX23" fmla="*/ 28099 w 243554"/>
                <a:gd name="connsiteY23" fmla="*/ 120396 h 253460"/>
                <a:gd name="connsiteX24" fmla="*/ 121729 w 243554"/>
                <a:gd name="connsiteY24" fmla="*/ 27813 h 253460"/>
                <a:gd name="connsiteX25" fmla="*/ 121729 w 243554"/>
                <a:gd name="connsiteY25" fmla="*/ 27813 h 253460"/>
                <a:gd name="connsiteX26" fmla="*/ 215455 w 243554"/>
                <a:gd name="connsiteY26" fmla="*/ 120396 h 25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554" h="253460">
                  <a:moveTo>
                    <a:pt x="121729" y="0"/>
                  </a:moveTo>
                  <a:lnTo>
                    <a:pt x="121729" y="0"/>
                  </a:lnTo>
                  <a:cubicBezTo>
                    <a:pt x="55207" y="454"/>
                    <a:pt x="1188" y="53882"/>
                    <a:pt x="0" y="120396"/>
                  </a:cubicBezTo>
                  <a:lnTo>
                    <a:pt x="0" y="124587"/>
                  </a:lnTo>
                  <a:cubicBezTo>
                    <a:pt x="323" y="139195"/>
                    <a:pt x="3192" y="153636"/>
                    <a:pt x="8477" y="167259"/>
                  </a:cubicBezTo>
                  <a:cubicBezTo>
                    <a:pt x="13400" y="179985"/>
                    <a:pt x="20562" y="191728"/>
                    <a:pt x="29623" y="201930"/>
                  </a:cubicBezTo>
                  <a:cubicBezTo>
                    <a:pt x="40918" y="216195"/>
                    <a:pt x="50508" y="231731"/>
                    <a:pt x="58198" y="248222"/>
                  </a:cubicBezTo>
                  <a:cubicBezTo>
                    <a:pt x="59796" y="251394"/>
                    <a:pt x="63028" y="253414"/>
                    <a:pt x="66580" y="253460"/>
                  </a:cubicBezTo>
                  <a:lnTo>
                    <a:pt x="177070" y="253460"/>
                  </a:lnTo>
                  <a:cubicBezTo>
                    <a:pt x="180622" y="253414"/>
                    <a:pt x="183853" y="251394"/>
                    <a:pt x="185452" y="248222"/>
                  </a:cubicBezTo>
                  <a:cubicBezTo>
                    <a:pt x="193148" y="231735"/>
                    <a:pt x="202738" y="216199"/>
                    <a:pt x="214027" y="201930"/>
                  </a:cubicBezTo>
                  <a:cubicBezTo>
                    <a:pt x="223030" y="191702"/>
                    <a:pt x="230156" y="179965"/>
                    <a:pt x="235077" y="167259"/>
                  </a:cubicBezTo>
                  <a:cubicBezTo>
                    <a:pt x="240219" y="153760"/>
                    <a:pt x="243084" y="139500"/>
                    <a:pt x="243554" y="125063"/>
                  </a:cubicBezTo>
                  <a:lnTo>
                    <a:pt x="243554" y="120872"/>
                  </a:lnTo>
                  <a:cubicBezTo>
                    <a:pt x="242571" y="54157"/>
                    <a:pt x="188450" y="459"/>
                    <a:pt x="121729" y="0"/>
                  </a:cubicBezTo>
                  <a:close/>
                  <a:moveTo>
                    <a:pt x="215455" y="123825"/>
                  </a:moveTo>
                  <a:cubicBezTo>
                    <a:pt x="215061" y="135071"/>
                    <a:pt x="212808" y="146175"/>
                    <a:pt x="208788" y="156686"/>
                  </a:cubicBezTo>
                  <a:cubicBezTo>
                    <a:pt x="205033" y="166125"/>
                    <a:pt x="199650" y="174829"/>
                    <a:pt x="192881" y="182404"/>
                  </a:cubicBezTo>
                  <a:cubicBezTo>
                    <a:pt x="182180" y="195373"/>
                    <a:pt x="173007" y="209532"/>
                    <a:pt x="165544" y="224600"/>
                  </a:cubicBezTo>
                  <a:lnTo>
                    <a:pt x="78010" y="224600"/>
                  </a:lnTo>
                  <a:cubicBezTo>
                    <a:pt x="70513" y="209530"/>
                    <a:pt x="61309" y="195371"/>
                    <a:pt x="50578" y="182404"/>
                  </a:cubicBezTo>
                  <a:cubicBezTo>
                    <a:pt x="43839" y="174826"/>
                    <a:pt x="38487" y="166121"/>
                    <a:pt x="34766" y="156686"/>
                  </a:cubicBezTo>
                  <a:cubicBezTo>
                    <a:pt x="30747" y="146175"/>
                    <a:pt x="28493" y="135071"/>
                    <a:pt x="28099" y="123825"/>
                  </a:cubicBezTo>
                  <a:lnTo>
                    <a:pt x="28099" y="120396"/>
                  </a:lnTo>
                  <a:cubicBezTo>
                    <a:pt x="28978" y="69225"/>
                    <a:pt x="70552" y="28116"/>
                    <a:pt x="121729" y="27813"/>
                  </a:cubicBezTo>
                  <a:lnTo>
                    <a:pt x="121729" y="27813"/>
                  </a:lnTo>
                  <a:cubicBezTo>
                    <a:pt x="172924" y="28115"/>
                    <a:pt x="214526" y="69210"/>
                    <a:pt x="215455" y="120396"/>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1" name="Freeform: Shape 20">
              <a:extLst>
                <a:ext uri="{FF2B5EF4-FFF2-40B4-BE49-F238E27FC236}">
                  <a16:creationId xmlns:a16="http://schemas.microsoft.com/office/drawing/2014/main" id="{556FF579-B144-4037-8C1C-0E95BA945D4F}"/>
                </a:ext>
              </a:extLst>
            </p:cNvPr>
            <p:cNvSpPr/>
            <p:nvPr/>
          </p:nvSpPr>
          <p:spPr>
            <a:xfrm>
              <a:off x="4682679" y="566633"/>
              <a:ext cx="102679" cy="142875"/>
            </a:xfrm>
            <a:custGeom>
              <a:avLst/>
              <a:gdLst>
                <a:gd name="connsiteX0" fmla="*/ 0 w 102679"/>
                <a:gd name="connsiteY0" fmla="*/ 98393 h 142875"/>
                <a:gd name="connsiteX1" fmla="*/ 50387 w 102679"/>
                <a:gd name="connsiteY1" fmla="*/ 0 h 142875"/>
                <a:gd name="connsiteX2" fmla="*/ 50387 w 102679"/>
                <a:gd name="connsiteY2" fmla="*/ 56959 h 142875"/>
                <a:gd name="connsiteX3" fmla="*/ 102679 w 102679"/>
                <a:gd name="connsiteY3" fmla="*/ 46577 h 142875"/>
                <a:gd name="connsiteX4" fmla="*/ 50387 w 102679"/>
                <a:gd name="connsiteY4" fmla="*/ 142875 h 142875"/>
                <a:gd name="connsiteX5" fmla="*/ 50387 w 102679"/>
                <a:gd name="connsiteY5" fmla="*/ 86963 h 142875"/>
                <a:gd name="connsiteX6" fmla="*/ 0 w 102679"/>
                <a:gd name="connsiteY6" fmla="*/ 9839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79" h="142875">
                  <a:moveTo>
                    <a:pt x="0" y="98393"/>
                  </a:moveTo>
                  <a:lnTo>
                    <a:pt x="50387" y="0"/>
                  </a:lnTo>
                  <a:lnTo>
                    <a:pt x="50387" y="56959"/>
                  </a:lnTo>
                  <a:lnTo>
                    <a:pt x="102679" y="46577"/>
                  </a:lnTo>
                  <a:lnTo>
                    <a:pt x="50387" y="142875"/>
                  </a:lnTo>
                  <a:lnTo>
                    <a:pt x="50387" y="86963"/>
                  </a:lnTo>
                  <a:lnTo>
                    <a:pt x="0" y="9839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2" name="Freeform: Shape 21">
              <a:extLst>
                <a:ext uri="{FF2B5EF4-FFF2-40B4-BE49-F238E27FC236}">
                  <a16:creationId xmlns:a16="http://schemas.microsoft.com/office/drawing/2014/main" id="{C2A21F78-F043-417D-B877-8CF59C3F8AE8}"/>
                </a:ext>
              </a:extLst>
            </p:cNvPr>
            <p:cNvSpPr/>
            <p:nvPr/>
          </p:nvSpPr>
          <p:spPr>
            <a:xfrm>
              <a:off x="4851843" y="850001"/>
              <a:ext cx="148209" cy="148209"/>
            </a:xfrm>
            <a:custGeom>
              <a:avLst/>
              <a:gdLst>
                <a:gd name="connsiteX0" fmla="*/ 148209 w 148209"/>
                <a:gd name="connsiteY0" fmla="*/ 74104 h 148209"/>
                <a:gd name="connsiteX1" fmla="*/ 74104 w 148209"/>
                <a:gd name="connsiteY1" fmla="*/ 148209 h 148209"/>
                <a:gd name="connsiteX2" fmla="*/ 0 w 148209"/>
                <a:gd name="connsiteY2" fmla="*/ 74104 h 148209"/>
                <a:gd name="connsiteX3" fmla="*/ 74104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4" y="148209"/>
                  </a:cubicBezTo>
                  <a:cubicBezTo>
                    <a:pt x="33178" y="148209"/>
                    <a:pt x="0" y="115031"/>
                    <a:pt x="0" y="74104"/>
                  </a:cubicBezTo>
                  <a:cubicBezTo>
                    <a:pt x="0" y="33178"/>
                    <a:pt x="33178" y="0"/>
                    <a:pt x="74104"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3" name="Freeform: Shape 22">
              <a:extLst>
                <a:ext uri="{FF2B5EF4-FFF2-40B4-BE49-F238E27FC236}">
                  <a16:creationId xmlns:a16="http://schemas.microsoft.com/office/drawing/2014/main" id="{B643280B-F5DD-4E02-A442-7A1210559F8B}"/>
                </a:ext>
              </a:extLst>
            </p:cNvPr>
            <p:cNvSpPr/>
            <p:nvPr/>
          </p:nvSpPr>
          <p:spPr>
            <a:xfrm>
              <a:off x="4456555" y="850001"/>
              <a:ext cx="148209" cy="148209"/>
            </a:xfrm>
            <a:custGeom>
              <a:avLst/>
              <a:gdLst>
                <a:gd name="connsiteX0" fmla="*/ 148209 w 148209"/>
                <a:gd name="connsiteY0" fmla="*/ 74104 h 148209"/>
                <a:gd name="connsiteX1" fmla="*/ 74104 w 148209"/>
                <a:gd name="connsiteY1" fmla="*/ 148209 h 148209"/>
                <a:gd name="connsiteX2" fmla="*/ 0 w 148209"/>
                <a:gd name="connsiteY2" fmla="*/ 74104 h 148209"/>
                <a:gd name="connsiteX3" fmla="*/ 74104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4" y="148209"/>
                  </a:cubicBezTo>
                  <a:cubicBezTo>
                    <a:pt x="33178" y="148209"/>
                    <a:pt x="0" y="115031"/>
                    <a:pt x="0" y="74104"/>
                  </a:cubicBezTo>
                  <a:cubicBezTo>
                    <a:pt x="0" y="33178"/>
                    <a:pt x="33178" y="0"/>
                    <a:pt x="74104"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4" name="Freeform: Shape 23">
              <a:extLst>
                <a:ext uri="{FF2B5EF4-FFF2-40B4-BE49-F238E27FC236}">
                  <a16:creationId xmlns:a16="http://schemas.microsoft.com/office/drawing/2014/main" id="{37C232F9-7562-48F5-ACAA-F28046FF1B25}"/>
                </a:ext>
              </a:extLst>
            </p:cNvPr>
            <p:cNvSpPr/>
            <p:nvPr/>
          </p:nvSpPr>
          <p:spPr>
            <a:xfrm>
              <a:off x="4805551" y="1018308"/>
              <a:ext cx="268615" cy="148399"/>
            </a:xfrm>
            <a:custGeom>
              <a:avLst/>
              <a:gdLst>
                <a:gd name="connsiteX0" fmla="*/ 253746 w 268615"/>
                <a:gd name="connsiteY0" fmla="*/ 44101 h 148399"/>
                <a:gd name="connsiteX1" fmla="*/ 181356 w 268615"/>
                <a:gd name="connsiteY1" fmla="*/ 9525 h 148399"/>
                <a:gd name="connsiteX2" fmla="*/ 120396 w 268615"/>
                <a:gd name="connsiteY2" fmla="*/ 0 h 148399"/>
                <a:gd name="connsiteX3" fmla="*/ 59436 w 268615"/>
                <a:gd name="connsiteY3" fmla="*/ 9525 h 148399"/>
                <a:gd name="connsiteX4" fmla="*/ 3429 w 268615"/>
                <a:gd name="connsiteY4" fmla="*/ 33529 h 148399"/>
                <a:gd name="connsiteX5" fmla="*/ 0 w 268615"/>
                <a:gd name="connsiteY5" fmla="*/ 37434 h 148399"/>
                <a:gd name="connsiteX6" fmla="*/ 76200 w 268615"/>
                <a:gd name="connsiteY6" fmla="*/ 75534 h 148399"/>
                <a:gd name="connsiteX7" fmla="*/ 104108 w 268615"/>
                <a:gd name="connsiteY7" fmla="*/ 131446 h 148399"/>
                <a:gd name="connsiteX8" fmla="*/ 104108 w 268615"/>
                <a:gd name="connsiteY8" fmla="*/ 148400 h 148399"/>
                <a:gd name="connsiteX9" fmla="*/ 268605 w 268615"/>
                <a:gd name="connsiteY9" fmla="*/ 148400 h 148399"/>
                <a:gd name="connsiteX10" fmla="*/ 268605 w 268615"/>
                <a:gd name="connsiteY10" fmla="*/ 73819 h 148399"/>
                <a:gd name="connsiteX11" fmla="*/ 253746 w 268615"/>
                <a:gd name="connsiteY11" fmla="*/ 44101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615" h="148399">
                  <a:moveTo>
                    <a:pt x="253746" y="44101"/>
                  </a:moveTo>
                  <a:cubicBezTo>
                    <a:pt x="232401" y="27476"/>
                    <a:pt x="207702" y="15681"/>
                    <a:pt x="181356" y="9525"/>
                  </a:cubicBezTo>
                  <a:cubicBezTo>
                    <a:pt x="161530" y="3742"/>
                    <a:pt x="141041" y="541"/>
                    <a:pt x="120396" y="0"/>
                  </a:cubicBezTo>
                  <a:cubicBezTo>
                    <a:pt x="99702" y="-45"/>
                    <a:pt x="79130" y="3169"/>
                    <a:pt x="59436" y="9525"/>
                  </a:cubicBezTo>
                  <a:cubicBezTo>
                    <a:pt x="39707" y="14783"/>
                    <a:pt x="20843" y="22868"/>
                    <a:pt x="3429" y="33529"/>
                  </a:cubicBezTo>
                  <a:cubicBezTo>
                    <a:pt x="2286" y="34862"/>
                    <a:pt x="1238" y="36196"/>
                    <a:pt x="0" y="37434"/>
                  </a:cubicBezTo>
                  <a:cubicBezTo>
                    <a:pt x="27701" y="44889"/>
                    <a:pt x="53615" y="57847"/>
                    <a:pt x="76200" y="75534"/>
                  </a:cubicBezTo>
                  <a:cubicBezTo>
                    <a:pt x="94021" y="88541"/>
                    <a:pt x="104425" y="109385"/>
                    <a:pt x="104108" y="131446"/>
                  </a:cubicBezTo>
                  <a:lnTo>
                    <a:pt x="104108" y="148400"/>
                  </a:lnTo>
                  <a:lnTo>
                    <a:pt x="268605" y="148400"/>
                  </a:lnTo>
                  <a:lnTo>
                    <a:pt x="268605" y="73819"/>
                  </a:lnTo>
                  <a:cubicBezTo>
                    <a:pt x="268892" y="62061"/>
                    <a:pt x="263324" y="50927"/>
                    <a:pt x="253746" y="4410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5" name="Freeform: Shape 24">
              <a:extLst>
                <a:ext uri="{FF2B5EF4-FFF2-40B4-BE49-F238E27FC236}">
                  <a16:creationId xmlns:a16="http://schemas.microsoft.com/office/drawing/2014/main" id="{19FC39E5-F838-4003-BB77-A133E46D275B}"/>
                </a:ext>
              </a:extLst>
            </p:cNvPr>
            <p:cNvSpPr/>
            <p:nvPr/>
          </p:nvSpPr>
          <p:spPr>
            <a:xfrm>
              <a:off x="4382451" y="1018308"/>
              <a:ext cx="268605" cy="148399"/>
            </a:xfrm>
            <a:custGeom>
              <a:avLst/>
              <a:gdLst>
                <a:gd name="connsiteX0" fmla="*/ 164687 w 268605"/>
                <a:gd name="connsiteY0" fmla="*/ 131445 h 148399"/>
                <a:gd name="connsiteX1" fmla="*/ 191357 w 268605"/>
                <a:gd name="connsiteY1" fmla="*/ 76486 h 148399"/>
                <a:gd name="connsiteX2" fmla="*/ 192500 w 268605"/>
                <a:gd name="connsiteY2" fmla="*/ 75534 h 148399"/>
                <a:gd name="connsiteX3" fmla="*/ 193739 w 268605"/>
                <a:gd name="connsiteY3" fmla="*/ 74676 h 148399"/>
                <a:gd name="connsiteX4" fmla="*/ 268605 w 268605"/>
                <a:gd name="connsiteY4" fmla="*/ 37529 h 148399"/>
                <a:gd name="connsiteX5" fmla="*/ 263176 w 268605"/>
                <a:gd name="connsiteY5" fmla="*/ 31338 h 148399"/>
                <a:gd name="connsiteX6" fmla="*/ 209550 w 268605"/>
                <a:gd name="connsiteY6" fmla="*/ 9525 h 148399"/>
                <a:gd name="connsiteX7" fmla="*/ 148590 w 268605"/>
                <a:gd name="connsiteY7" fmla="*/ 0 h 148399"/>
                <a:gd name="connsiteX8" fmla="*/ 87630 w 268605"/>
                <a:gd name="connsiteY8" fmla="*/ 9525 h 148399"/>
                <a:gd name="connsiteX9" fmla="*/ 15240 w 268605"/>
                <a:gd name="connsiteY9" fmla="*/ 44101 h 148399"/>
                <a:gd name="connsiteX10" fmla="*/ 0 w 268605"/>
                <a:gd name="connsiteY10" fmla="*/ 73819 h 148399"/>
                <a:gd name="connsiteX11" fmla="*/ 0 w 268605"/>
                <a:gd name="connsiteY11" fmla="*/ 148400 h 148399"/>
                <a:gd name="connsiteX12" fmla="*/ 164687 w 268605"/>
                <a:gd name="connsiteY12" fmla="*/ 148400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605" h="148399">
                  <a:moveTo>
                    <a:pt x="164687" y="131445"/>
                  </a:moveTo>
                  <a:cubicBezTo>
                    <a:pt x="164708" y="110012"/>
                    <a:pt x="174533" y="89766"/>
                    <a:pt x="191357" y="76486"/>
                  </a:cubicBezTo>
                  <a:lnTo>
                    <a:pt x="192500" y="75534"/>
                  </a:lnTo>
                  <a:lnTo>
                    <a:pt x="193739" y="74676"/>
                  </a:lnTo>
                  <a:cubicBezTo>
                    <a:pt x="216581" y="58427"/>
                    <a:pt x="241848" y="45890"/>
                    <a:pt x="268605" y="37529"/>
                  </a:cubicBezTo>
                  <a:cubicBezTo>
                    <a:pt x="266700" y="35529"/>
                    <a:pt x="264986" y="33433"/>
                    <a:pt x="263176" y="31338"/>
                  </a:cubicBezTo>
                  <a:cubicBezTo>
                    <a:pt x="246437" y="21538"/>
                    <a:pt x="228377" y="14193"/>
                    <a:pt x="209550" y="9525"/>
                  </a:cubicBezTo>
                  <a:cubicBezTo>
                    <a:pt x="189726" y="3734"/>
                    <a:pt x="169235" y="532"/>
                    <a:pt x="148590" y="0"/>
                  </a:cubicBezTo>
                  <a:cubicBezTo>
                    <a:pt x="127896" y="-39"/>
                    <a:pt x="107326" y="3176"/>
                    <a:pt x="87630" y="9525"/>
                  </a:cubicBezTo>
                  <a:cubicBezTo>
                    <a:pt x="61651" y="16693"/>
                    <a:pt x="37144" y="28399"/>
                    <a:pt x="15240" y="44101"/>
                  </a:cubicBezTo>
                  <a:cubicBezTo>
                    <a:pt x="5858" y="51134"/>
                    <a:pt x="236" y="62096"/>
                    <a:pt x="0" y="73819"/>
                  </a:cubicBezTo>
                  <a:lnTo>
                    <a:pt x="0" y="148400"/>
                  </a:lnTo>
                  <a:lnTo>
                    <a:pt x="164687" y="1484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6" name="Freeform: Shape 25">
              <a:extLst>
                <a:ext uri="{FF2B5EF4-FFF2-40B4-BE49-F238E27FC236}">
                  <a16:creationId xmlns:a16="http://schemas.microsoft.com/office/drawing/2014/main" id="{875042CE-D301-458A-9EF9-65F19939089D}"/>
                </a:ext>
              </a:extLst>
            </p:cNvPr>
            <p:cNvSpPr/>
            <p:nvPr/>
          </p:nvSpPr>
          <p:spPr>
            <a:xfrm>
              <a:off x="4580094" y="1076028"/>
              <a:ext cx="296430" cy="147829"/>
            </a:xfrm>
            <a:custGeom>
              <a:avLst/>
              <a:gdLst>
                <a:gd name="connsiteX0" fmla="*/ 0 w 296430"/>
                <a:gd name="connsiteY0" fmla="*/ 147830 h 147829"/>
                <a:gd name="connsiteX1" fmla="*/ 0 w 296430"/>
                <a:gd name="connsiteY1" fmla="*/ 73725 h 147829"/>
                <a:gd name="connsiteX2" fmla="*/ 14859 w 296430"/>
                <a:gd name="connsiteY2" fmla="*/ 44102 h 147829"/>
                <a:gd name="connsiteX3" fmla="*/ 87249 w 296430"/>
                <a:gd name="connsiteY3" fmla="*/ 9527 h 147829"/>
                <a:gd name="connsiteX4" fmla="*/ 148209 w 296430"/>
                <a:gd name="connsiteY4" fmla="*/ 2 h 147829"/>
                <a:gd name="connsiteX5" fmla="*/ 209169 w 296430"/>
                <a:gd name="connsiteY5" fmla="*/ 9527 h 147829"/>
                <a:gd name="connsiteX6" fmla="*/ 281654 w 296430"/>
                <a:gd name="connsiteY6" fmla="*/ 44102 h 147829"/>
                <a:gd name="connsiteX7" fmla="*/ 296418 w 296430"/>
                <a:gd name="connsiteY7" fmla="*/ 73725 h 147829"/>
                <a:gd name="connsiteX8" fmla="*/ 296418 w 296430"/>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430" h="147829">
                  <a:moveTo>
                    <a:pt x="0" y="147830"/>
                  </a:moveTo>
                  <a:lnTo>
                    <a:pt x="0" y="73725"/>
                  </a:lnTo>
                  <a:cubicBezTo>
                    <a:pt x="45" y="62069"/>
                    <a:pt x="5544" y="51107"/>
                    <a:pt x="14859" y="44102"/>
                  </a:cubicBezTo>
                  <a:cubicBezTo>
                    <a:pt x="36723" y="28334"/>
                    <a:pt x="61243" y="16622"/>
                    <a:pt x="87249" y="9527"/>
                  </a:cubicBezTo>
                  <a:cubicBezTo>
                    <a:pt x="106934" y="3133"/>
                    <a:pt x="127512" y="-82"/>
                    <a:pt x="148209" y="2"/>
                  </a:cubicBezTo>
                  <a:cubicBezTo>
                    <a:pt x="168859" y="486"/>
                    <a:pt x="189355" y="3690"/>
                    <a:pt x="209169" y="9527"/>
                  </a:cubicBezTo>
                  <a:cubicBezTo>
                    <a:pt x="235567" y="15619"/>
                    <a:pt x="260308" y="27421"/>
                    <a:pt x="281654" y="44102"/>
                  </a:cubicBezTo>
                  <a:cubicBezTo>
                    <a:pt x="291195" y="50908"/>
                    <a:pt x="296728" y="62010"/>
                    <a:pt x="296418" y="73725"/>
                  </a:cubicBezTo>
                  <a:lnTo>
                    <a:pt x="296418" y="14783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7" name="Freeform: Shape 26">
              <a:extLst>
                <a:ext uri="{FF2B5EF4-FFF2-40B4-BE49-F238E27FC236}">
                  <a16:creationId xmlns:a16="http://schemas.microsoft.com/office/drawing/2014/main" id="{D1439A87-95F6-485A-8E46-D49C0FD885BB}"/>
                </a:ext>
              </a:extLst>
            </p:cNvPr>
            <p:cNvSpPr/>
            <p:nvPr/>
          </p:nvSpPr>
          <p:spPr>
            <a:xfrm>
              <a:off x="4654199" y="907628"/>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28" name="Group 27">
            <a:extLst>
              <a:ext uri="{FF2B5EF4-FFF2-40B4-BE49-F238E27FC236}">
                <a16:creationId xmlns:a16="http://schemas.microsoft.com/office/drawing/2014/main" id="{759767E5-B524-401B-B6ED-49644285DFB3}"/>
              </a:ext>
            </a:extLst>
          </p:cNvPr>
          <p:cNvGrpSpPr>
            <a:grpSpLocks noChangeAspect="1"/>
          </p:cNvGrpSpPr>
          <p:nvPr/>
        </p:nvGrpSpPr>
        <p:grpSpPr>
          <a:xfrm>
            <a:off x="1405815" y="2987297"/>
            <a:ext cx="249666" cy="274320"/>
            <a:chOff x="5754909" y="3048000"/>
            <a:chExt cx="693515" cy="761999"/>
          </a:xfrm>
          <a:solidFill>
            <a:schemeClr val="bg2"/>
          </a:solidFill>
        </p:grpSpPr>
        <p:sp>
          <p:nvSpPr>
            <p:cNvPr id="29" name="Freeform: Shape 28">
              <a:extLst>
                <a:ext uri="{FF2B5EF4-FFF2-40B4-BE49-F238E27FC236}">
                  <a16:creationId xmlns:a16="http://schemas.microsoft.com/office/drawing/2014/main" id="{84E0E62A-68E0-41EE-877C-16728F67C1D8}"/>
                </a:ext>
              </a:extLst>
            </p:cNvPr>
            <p:cNvSpPr/>
            <p:nvPr/>
          </p:nvSpPr>
          <p:spPr>
            <a:xfrm>
              <a:off x="6224301"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0" name="Freeform: Shape 29">
              <a:extLst>
                <a:ext uri="{FF2B5EF4-FFF2-40B4-BE49-F238E27FC236}">
                  <a16:creationId xmlns:a16="http://schemas.microsoft.com/office/drawing/2014/main" id="{1B90CA09-2FB5-40D4-B112-2073B20EA863}"/>
                </a:ext>
              </a:extLst>
            </p:cNvPr>
            <p:cNvSpPr/>
            <p:nvPr/>
          </p:nvSpPr>
          <p:spPr>
            <a:xfrm>
              <a:off x="5829109"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1" name="Freeform: Shape 30">
              <a:extLst>
                <a:ext uri="{FF2B5EF4-FFF2-40B4-BE49-F238E27FC236}">
                  <a16:creationId xmlns:a16="http://schemas.microsoft.com/office/drawing/2014/main" id="{D8F3C36A-BF27-4921-8F55-49B8744B0B88}"/>
                </a:ext>
              </a:extLst>
            </p:cNvPr>
            <p:cNvSpPr/>
            <p:nvPr/>
          </p:nvSpPr>
          <p:spPr>
            <a:xfrm>
              <a:off x="6178295" y="3604449"/>
              <a:ext cx="268332" cy="148400"/>
            </a:xfrm>
            <a:custGeom>
              <a:avLst/>
              <a:gdLst>
                <a:gd name="connsiteX0" fmla="*/ 253556 w 268332"/>
                <a:gd name="connsiteY0" fmla="*/ 44101 h 148400"/>
                <a:gd name="connsiteX1" fmla="*/ 181070 w 268332"/>
                <a:gd name="connsiteY1" fmla="*/ 9526 h 148400"/>
                <a:gd name="connsiteX2" fmla="*/ 120110 w 268332"/>
                <a:gd name="connsiteY2" fmla="*/ 1 h 148400"/>
                <a:gd name="connsiteX3" fmla="*/ 59246 w 268332"/>
                <a:gd name="connsiteY3" fmla="*/ 9526 h 148400"/>
                <a:gd name="connsiteX4" fmla="*/ 3429 w 268332"/>
                <a:gd name="connsiteY4" fmla="*/ 33529 h 148400"/>
                <a:gd name="connsiteX5" fmla="*/ 0 w 268332"/>
                <a:gd name="connsiteY5" fmla="*/ 37434 h 148400"/>
                <a:gd name="connsiteX6" fmla="*/ 76200 w 268332"/>
                <a:gd name="connsiteY6" fmla="*/ 75534 h 148400"/>
                <a:gd name="connsiteX7" fmla="*/ 104013 w 268332"/>
                <a:gd name="connsiteY7" fmla="*/ 131446 h 148400"/>
                <a:gd name="connsiteX8" fmla="*/ 104013 w 268332"/>
                <a:gd name="connsiteY8" fmla="*/ 148400 h 148400"/>
                <a:gd name="connsiteX9" fmla="*/ 268319 w 268332"/>
                <a:gd name="connsiteY9" fmla="*/ 148400 h 148400"/>
                <a:gd name="connsiteX10" fmla="*/ 268319 w 268332"/>
                <a:gd name="connsiteY10" fmla="*/ 73819 h 148400"/>
                <a:gd name="connsiteX11" fmla="*/ 253556 w 268332"/>
                <a:gd name="connsiteY11" fmla="*/ 44101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32" h="148400">
                  <a:moveTo>
                    <a:pt x="253556" y="44101"/>
                  </a:moveTo>
                  <a:cubicBezTo>
                    <a:pt x="232176" y="27474"/>
                    <a:pt x="207446" y="15679"/>
                    <a:pt x="181070" y="9526"/>
                  </a:cubicBezTo>
                  <a:cubicBezTo>
                    <a:pt x="161246" y="3734"/>
                    <a:pt x="140756" y="532"/>
                    <a:pt x="120110" y="1"/>
                  </a:cubicBezTo>
                  <a:cubicBezTo>
                    <a:pt x="99448" y="-46"/>
                    <a:pt x="78906" y="3169"/>
                    <a:pt x="59246" y="9526"/>
                  </a:cubicBezTo>
                  <a:cubicBezTo>
                    <a:pt x="39570" y="14764"/>
                    <a:pt x="20765" y="22851"/>
                    <a:pt x="3429" y="33529"/>
                  </a:cubicBezTo>
                  <a:lnTo>
                    <a:pt x="0" y="37434"/>
                  </a:lnTo>
                  <a:cubicBezTo>
                    <a:pt x="27693" y="44909"/>
                    <a:pt x="53604" y="57865"/>
                    <a:pt x="76200" y="75534"/>
                  </a:cubicBezTo>
                  <a:cubicBezTo>
                    <a:pt x="93960" y="88582"/>
                    <a:pt x="104321" y="109409"/>
                    <a:pt x="104013" y="131446"/>
                  </a:cubicBezTo>
                  <a:lnTo>
                    <a:pt x="104013" y="148400"/>
                  </a:lnTo>
                  <a:lnTo>
                    <a:pt x="268319" y="148400"/>
                  </a:lnTo>
                  <a:lnTo>
                    <a:pt x="268319" y="73819"/>
                  </a:lnTo>
                  <a:cubicBezTo>
                    <a:pt x="268644" y="62075"/>
                    <a:pt x="263111" y="50937"/>
                    <a:pt x="253556" y="4410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2" name="Freeform: Shape 31">
              <a:extLst>
                <a:ext uri="{FF2B5EF4-FFF2-40B4-BE49-F238E27FC236}">
                  <a16:creationId xmlns:a16="http://schemas.microsoft.com/office/drawing/2014/main" id="{AB319772-AAE1-49CA-BEAB-03F4A511FB67}"/>
                </a:ext>
              </a:extLst>
            </p:cNvPr>
            <p:cNvSpPr/>
            <p:nvPr/>
          </p:nvSpPr>
          <p:spPr>
            <a:xfrm>
              <a:off x="5754909" y="3604449"/>
              <a:ext cx="268700" cy="148400"/>
            </a:xfrm>
            <a:custGeom>
              <a:avLst/>
              <a:gdLst>
                <a:gd name="connsiteX0" fmla="*/ 164687 w 268700"/>
                <a:gd name="connsiteY0" fmla="*/ 131446 h 148400"/>
                <a:gd name="connsiteX1" fmla="*/ 191453 w 268700"/>
                <a:gd name="connsiteY1" fmla="*/ 76486 h 148400"/>
                <a:gd name="connsiteX2" fmla="*/ 192500 w 268700"/>
                <a:gd name="connsiteY2" fmla="*/ 75534 h 148400"/>
                <a:gd name="connsiteX3" fmla="*/ 193739 w 268700"/>
                <a:gd name="connsiteY3" fmla="*/ 74677 h 148400"/>
                <a:gd name="connsiteX4" fmla="*/ 268700 w 268700"/>
                <a:gd name="connsiteY4" fmla="*/ 37529 h 148400"/>
                <a:gd name="connsiteX5" fmla="*/ 263271 w 268700"/>
                <a:gd name="connsiteY5" fmla="*/ 31338 h 148400"/>
                <a:gd name="connsiteX6" fmla="*/ 209169 w 268700"/>
                <a:gd name="connsiteY6" fmla="*/ 9526 h 148400"/>
                <a:gd name="connsiteX7" fmla="*/ 148304 w 268700"/>
                <a:gd name="connsiteY7" fmla="*/ 1 h 148400"/>
                <a:gd name="connsiteX8" fmla="*/ 87344 w 268700"/>
                <a:gd name="connsiteY8" fmla="*/ 9526 h 148400"/>
                <a:gd name="connsiteX9" fmla="*/ 14859 w 268700"/>
                <a:gd name="connsiteY9" fmla="*/ 44101 h 148400"/>
                <a:gd name="connsiteX10" fmla="*/ 0 w 268700"/>
                <a:gd name="connsiteY10" fmla="*/ 73819 h 148400"/>
                <a:gd name="connsiteX11" fmla="*/ 0 w 268700"/>
                <a:gd name="connsiteY11" fmla="*/ 148400 h 148400"/>
                <a:gd name="connsiteX12" fmla="*/ 164687 w 268700"/>
                <a:gd name="connsiteY12" fmla="*/ 148400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64687" y="131446"/>
                  </a:moveTo>
                  <a:cubicBezTo>
                    <a:pt x="164702" y="109990"/>
                    <a:pt x="174570" y="89728"/>
                    <a:pt x="191453" y="76486"/>
                  </a:cubicBezTo>
                  <a:lnTo>
                    <a:pt x="192500" y="75534"/>
                  </a:lnTo>
                  <a:lnTo>
                    <a:pt x="193739" y="74677"/>
                  </a:lnTo>
                  <a:cubicBezTo>
                    <a:pt x="216602" y="58406"/>
                    <a:pt x="241905" y="45867"/>
                    <a:pt x="268700" y="37529"/>
                  </a:cubicBezTo>
                  <a:cubicBezTo>
                    <a:pt x="266795" y="35529"/>
                    <a:pt x="264986" y="33433"/>
                    <a:pt x="263271" y="31338"/>
                  </a:cubicBezTo>
                  <a:cubicBezTo>
                    <a:pt x="246372" y="21520"/>
                    <a:pt x="228152" y="14175"/>
                    <a:pt x="209169" y="9526"/>
                  </a:cubicBezTo>
                  <a:cubicBezTo>
                    <a:pt x="189376" y="3742"/>
                    <a:pt x="168918" y="541"/>
                    <a:pt x="148304" y="1"/>
                  </a:cubicBezTo>
                  <a:cubicBezTo>
                    <a:pt x="127609" y="-53"/>
                    <a:pt x="107036" y="3162"/>
                    <a:pt x="87344" y="9526"/>
                  </a:cubicBezTo>
                  <a:cubicBezTo>
                    <a:pt x="61338" y="16700"/>
                    <a:pt x="36801" y="28404"/>
                    <a:pt x="14859" y="44101"/>
                  </a:cubicBezTo>
                  <a:cubicBezTo>
                    <a:pt x="5620" y="51212"/>
                    <a:pt x="146" y="62162"/>
                    <a:pt x="0" y="73819"/>
                  </a:cubicBezTo>
                  <a:lnTo>
                    <a:pt x="0" y="148400"/>
                  </a:lnTo>
                  <a:lnTo>
                    <a:pt x="164687" y="1484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3" name="Freeform: Shape 32">
              <a:extLst>
                <a:ext uri="{FF2B5EF4-FFF2-40B4-BE49-F238E27FC236}">
                  <a16:creationId xmlns:a16="http://schemas.microsoft.com/office/drawing/2014/main" id="{39D2246A-1766-47A8-B668-1AE730FABE68}"/>
                </a:ext>
              </a:extLst>
            </p:cNvPr>
            <p:cNvSpPr/>
            <p:nvPr/>
          </p:nvSpPr>
          <p:spPr>
            <a:xfrm>
              <a:off x="5952553" y="3662170"/>
              <a:ext cx="296525" cy="147829"/>
            </a:xfrm>
            <a:custGeom>
              <a:avLst/>
              <a:gdLst>
                <a:gd name="connsiteX0" fmla="*/ 0 w 296525"/>
                <a:gd name="connsiteY0" fmla="*/ 147830 h 147829"/>
                <a:gd name="connsiteX1" fmla="*/ 0 w 296525"/>
                <a:gd name="connsiteY1" fmla="*/ 73725 h 147829"/>
                <a:gd name="connsiteX2" fmla="*/ 14859 w 296525"/>
                <a:gd name="connsiteY2" fmla="*/ 44103 h 147829"/>
                <a:gd name="connsiteX3" fmla="*/ 87344 w 296525"/>
                <a:gd name="connsiteY3" fmla="*/ 9527 h 147829"/>
                <a:gd name="connsiteX4" fmla="*/ 148209 w 296525"/>
                <a:gd name="connsiteY4" fmla="*/ 2 h 147829"/>
                <a:gd name="connsiteX5" fmla="*/ 209169 w 296525"/>
                <a:gd name="connsiteY5" fmla="*/ 9527 h 147829"/>
                <a:gd name="connsiteX6" fmla="*/ 281654 w 296525"/>
                <a:gd name="connsiteY6" fmla="*/ 44103 h 147829"/>
                <a:gd name="connsiteX7" fmla="*/ 296513 w 296525"/>
                <a:gd name="connsiteY7" fmla="*/ 73725 h 147829"/>
                <a:gd name="connsiteX8" fmla="*/ 296513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0" y="147830"/>
                  </a:moveTo>
                  <a:lnTo>
                    <a:pt x="0" y="73725"/>
                  </a:lnTo>
                  <a:cubicBezTo>
                    <a:pt x="45" y="62070"/>
                    <a:pt x="5544" y="51107"/>
                    <a:pt x="14859" y="44103"/>
                  </a:cubicBezTo>
                  <a:cubicBezTo>
                    <a:pt x="36757" y="28332"/>
                    <a:pt x="61308" y="16621"/>
                    <a:pt x="87344" y="9527"/>
                  </a:cubicBezTo>
                  <a:cubicBezTo>
                    <a:pt x="106995" y="3128"/>
                    <a:pt x="127543" y="-88"/>
                    <a:pt x="148209" y="2"/>
                  </a:cubicBezTo>
                  <a:cubicBezTo>
                    <a:pt x="168859" y="487"/>
                    <a:pt x="189355" y="3690"/>
                    <a:pt x="209169" y="9527"/>
                  </a:cubicBezTo>
                  <a:cubicBezTo>
                    <a:pt x="235573" y="15599"/>
                    <a:pt x="260319" y="27402"/>
                    <a:pt x="281654" y="44103"/>
                  </a:cubicBezTo>
                  <a:cubicBezTo>
                    <a:pt x="291244" y="50876"/>
                    <a:pt x="296819" y="61990"/>
                    <a:pt x="296513" y="73725"/>
                  </a:cubicBezTo>
                  <a:lnTo>
                    <a:pt x="296513" y="14783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4" name="Freeform: Shape 33">
              <a:extLst>
                <a:ext uri="{FF2B5EF4-FFF2-40B4-BE49-F238E27FC236}">
                  <a16:creationId xmlns:a16="http://schemas.microsoft.com/office/drawing/2014/main" id="{16F93756-6F37-4E93-AB7D-7F0C031995A8}"/>
                </a:ext>
              </a:extLst>
            </p:cNvPr>
            <p:cNvSpPr/>
            <p:nvPr/>
          </p:nvSpPr>
          <p:spPr>
            <a:xfrm>
              <a:off x="6026658" y="3493770"/>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5" name="Freeform: Shape 34">
              <a:extLst>
                <a:ext uri="{FF2B5EF4-FFF2-40B4-BE49-F238E27FC236}">
                  <a16:creationId xmlns:a16="http://schemas.microsoft.com/office/drawing/2014/main" id="{6486C10E-8DDB-4C1D-B75A-46714B9B4176}"/>
                </a:ext>
              </a:extLst>
            </p:cNvPr>
            <p:cNvSpPr/>
            <p:nvPr/>
          </p:nvSpPr>
          <p:spPr>
            <a:xfrm>
              <a:off x="5755481" y="3048000"/>
              <a:ext cx="692943" cy="342900"/>
            </a:xfrm>
            <a:custGeom>
              <a:avLst/>
              <a:gdLst>
                <a:gd name="connsiteX0" fmla="*/ 654844 w 692943"/>
                <a:gd name="connsiteY0" fmla="*/ 0 h 342900"/>
                <a:gd name="connsiteX1" fmla="*/ 38100 w 692943"/>
                <a:gd name="connsiteY1" fmla="*/ 0 h 342900"/>
                <a:gd name="connsiteX2" fmla="*/ 0 w 692943"/>
                <a:gd name="connsiteY2" fmla="*/ 38100 h 342900"/>
                <a:gd name="connsiteX3" fmla="*/ 0 w 692943"/>
                <a:gd name="connsiteY3" fmla="*/ 247650 h 342900"/>
                <a:gd name="connsiteX4" fmla="*/ 38100 w 692943"/>
                <a:gd name="connsiteY4" fmla="*/ 285750 h 342900"/>
                <a:gd name="connsiteX5" fmla="*/ 178594 w 692943"/>
                <a:gd name="connsiteY5" fmla="*/ 285750 h 342900"/>
                <a:gd name="connsiteX6" fmla="*/ 178594 w 692943"/>
                <a:gd name="connsiteY6" fmla="*/ 342900 h 342900"/>
                <a:gd name="connsiteX7" fmla="*/ 238601 w 692943"/>
                <a:gd name="connsiteY7" fmla="*/ 285750 h 342900"/>
                <a:gd name="connsiteX8" fmla="*/ 303371 w 692943"/>
                <a:gd name="connsiteY8" fmla="*/ 285750 h 342900"/>
                <a:gd name="connsiteX9" fmla="*/ 340519 w 692943"/>
                <a:gd name="connsiteY9" fmla="*/ 342900 h 342900"/>
                <a:gd name="connsiteX10" fmla="*/ 374809 w 692943"/>
                <a:gd name="connsiteY10" fmla="*/ 285750 h 342900"/>
                <a:gd name="connsiteX11" fmla="*/ 442436 w 692943"/>
                <a:gd name="connsiteY11" fmla="*/ 285750 h 342900"/>
                <a:gd name="connsiteX12" fmla="*/ 502444 w 692943"/>
                <a:gd name="connsiteY12" fmla="*/ 342900 h 342900"/>
                <a:gd name="connsiteX13" fmla="*/ 502444 w 692943"/>
                <a:gd name="connsiteY13" fmla="*/ 285750 h 342900"/>
                <a:gd name="connsiteX14" fmla="*/ 654844 w 692943"/>
                <a:gd name="connsiteY14" fmla="*/ 285750 h 342900"/>
                <a:gd name="connsiteX15" fmla="*/ 692944 w 692943"/>
                <a:gd name="connsiteY15" fmla="*/ 247650 h 342900"/>
                <a:gd name="connsiteX16" fmla="*/ 692944 w 692943"/>
                <a:gd name="connsiteY16" fmla="*/ 38100 h 342900"/>
                <a:gd name="connsiteX17" fmla="*/ 654844 w 692943"/>
                <a:gd name="connsiteY17" fmla="*/ 0 h 342900"/>
                <a:gd name="connsiteX18" fmla="*/ 95250 w 692943"/>
                <a:gd name="connsiteY18" fmla="*/ 85725 h 342900"/>
                <a:gd name="connsiteX19" fmla="*/ 540544 w 692943"/>
                <a:gd name="connsiteY19" fmla="*/ 85725 h 342900"/>
                <a:gd name="connsiteX20" fmla="*/ 540544 w 692943"/>
                <a:gd name="connsiteY20" fmla="*/ 104775 h 342900"/>
                <a:gd name="connsiteX21" fmla="*/ 95250 w 692943"/>
                <a:gd name="connsiteY21" fmla="*/ 104775 h 342900"/>
                <a:gd name="connsiteX22" fmla="*/ 445294 w 692943"/>
                <a:gd name="connsiteY22" fmla="*/ 200025 h 342900"/>
                <a:gd name="connsiteX23" fmla="*/ 95250 w 692943"/>
                <a:gd name="connsiteY23" fmla="*/ 200025 h 342900"/>
                <a:gd name="connsiteX24" fmla="*/ 95250 w 692943"/>
                <a:gd name="connsiteY24" fmla="*/ 180975 h 342900"/>
                <a:gd name="connsiteX25" fmla="*/ 445294 w 692943"/>
                <a:gd name="connsiteY25" fmla="*/ 180975 h 342900"/>
                <a:gd name="connsiteX26" fmla="*/ 597694 w 692943"/>
                <a:gd name="connsiteY26" fmla="*/ 152400 h 342900"/>
                <a:gd name="connsiteX27" fmla="*/ 95250 w 692943"/>
                <a:gd name="connsiteY27" fmla="*/ 152400 h 342900"/>
                <a:gd name="connsiteX28" fmla="*/ 95250 w 692943"/>
                <a:gd name="connsiteY28" fmla="*/ 133350 h 342900"/>
                <a:gd name="connsiteX29" fmla="*/ 597694 w 692943"/>
                <a:gd name="connsiteY29" fmla="*/ 1333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92943" h="342900">
                  <a:moveTo>
                    <a:pt x="654844" y="0"/>
                  </a:moveTo>
                  <a:lnTo>
                    <a:pt x="38100" y="0"/>
                  </a:lnTo>
                  <a:cubicBezTo>
                    <a:pt x="17058" y="0"/>
                    <a:pt x="0" y="17058"/>
                    <a:pt x="0" y="38100"/>
                  </a:cubicBezTo>
                  <a:lnTo>
                    <a:pt x="0" y="247650"/>
                  </a:lnTo>
                  <a:cubicBezTo>
                    <a:pt x="0" y="268692"/>
                    <a:pt x="17058" y="285750"/>
                    <a:pt x="38100" y="285750"/>
                  </a:cubicBezTo>
                  <a:lnTo>
                    <a:pt x="178594" y="285750"/>
                  </a:lnTo>
                  <a:lnTo>
                    <a:pt x="178594" y="342900"/>
                  </a:lnTo>
                  <a:lnTo>
                    <a:pt x="238601" y="285750"/>
                  </a:lnTo>
                  <a:lnTo>
                    <a:pt x="303371" y="285750"/>
                  </a:lnTo>
                  <a:lnTo>
                    <a:pt x="340519" y="342900"/>
                  </a:lnTo>
                  <a:lnTo>
                    <a:pt x="374809" y="285750"/>
                  </a:lnTo>
                  <a:lnTo>
                    <a:pt x="442436" y="285750"/>
                  </a:lnTo>
                  <a:lnTo>
                    <a:pt x="502444" y="342900"/>
                  </a:lnTo>
                  <a:lnTo>
                    <a:pt x="502444" y="285750"/>
                  </a:lnTo>
                  <a:lnTo>
                    <a:pt x="654844" y="285750"/>
                  </a:lnTo>
                  <a:cubicBezTo>
                    <a:pt x="675885" y="285750"/>
                    <a:pt x="692944" y="268692"/>
                    <a:pt x="692944" y="247650"/>
                  </a:cubicBezTo>
                  <a:lnTo>
                    <a:pt x="692944" y="38100"/>
                  </a:lnTo>
                  <a:cubicBezTo>
                    <a:pt x="692944" y="17058"/>
                    <a:pt x="675885" y="0"/>
                    <a:pt x="654844" y="0"/>
                  </a:cubicBezTo>
                  <a:close/>
                  <a:moveTo>
                    <a:pt x="95250" y="85725"/>
                  </a:moveTo>
                  <a:lnTo>
                    <a:pt x="540544" y="85725"/>
                  </a:lnTo>
                  <a:lnTo>
                    <a:pt x="540544" y="104775"/>
                  </a:lnTo>
                  <a:lnTo>
                    <a:pt x="95250" y="104775"/>
                  </a:lnTo>
                  <a:close/>
                  <a:moveTo>
                    <a:pt x="445294" y="200025"/>
                  </a:moveTo>
                  <a:lnTo>
                    <a:pt x="95250" y="200025"/>
                  </a:lnTo>
                  <a:lnTo>
                    <a:pt x="95250" y="180975"/>
                  </a:lnTo>
                  <a:lnTo>
                    <a:pt x="445294" y="180975"/>
                  </a:lnTo>
                  <a:close/>
                  <a:moveTo>
                    <a:pt x="597694" y="152400"/>
                  </a:moveTo>
                  <a:lnTo>
                    <a:pt x="95250" y="152400"/>
                  </a:lnTo>
                  <a:lnTo>
                    <a:pt x="95250" y="133350"/>
                  </a:lnTo>
                  <a:lnTo>
                    <a:pt x="597694" y="13335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36" name="Group 35">
            <a:extLst>
              <a:ext uri="{FF2B5EF4-FFF2-40B4-BE49-F238E27FC236}">
                <a16:creationId xmlns:a16="http://schemas.microsoft.com/office/drawing/2014/main" id="{15CF66C8-F654-4EE0-85A3-61B39550FA48}"/>
              </a:ext>
            </a:extLst>
          </p:cNvPr>
          <p:cNvGrpSpPr>
            <a:grpSpLocks noChangeAspect="1"/>
          </p:cNvGrpSpPr>
          <p:nvPr/>
        </p:nvGrpSpPr>
        <p:grpSpPr>
          <a:xfrm>
            <a:off x="1393488" y="3924517"/>
            <a:ext cx="274320" cy="228151"/>
            <a:chOff x="8247513" y="567093"/>
            <a:chExt cx="799958" cy="665320"/>
          </a:xfrm>
          <a:solidFill>
            <a:schemeClr val="bg2"/>
          </a:solidFill>
        </p:grpSpPr>
        <p:sp>
          <p:nvSpPr>
            <p:cNvPr id="37" name="Freeform: Shape 36">
              <a:extLst>
                <a:ext uri="{FF2B5EF4-FFF2-40B4-BE49-F238E27FC236}">
                  <a16:creationId xmlns:a16="http://schemas.microsoft.com/office/drawing/2014/main" id="{647A8C57-FE7F-4223-B0E2-7D5A939E1D16}"/>
                </a:ext>
              </a:extLst>
            </p:cNvPr>
            <p:cNvSpPr/>
            <p:nvPr/>
          </p:nvSpPr>
          <p:spPr>
            <a:xfrm>
              <a:off x="8255944" y="726636"/>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8" name="Freeform: Shape 37">
              <a:extLst>
                <a:ext uri="{FF2B5EF4-FFF2-40B4-BE49-F238E27FC236}">
                  <a16:creationId xmlns:a16="http://schemas.microsoft.com/office/drawing/2014/main" id="{B5CB2CAA-DF09-4C47-964A-3F2AF10AA395}"/>
                </a:ext>
              </a:extLst>
            </p:cNvPr>
            <p:cNvSpPr/>
            <p:nvPr/>
          </p:nvSpPr>
          <p:spPr>
            <a:xfrm>
              <a:off x="8314047" y="567093"/>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9" name="Freeform: Shape 38">
              <a:extLst>
                <a:ext uri="{FF2B5EF4-FFF2-40B4-BE49-F238E27FC236}">
                  <a16:creationId xmlns:a16="http://schemas.microsoft.com/office/drawing/2014/main" id="{8AA819F7-2742-4564-A453-3ED15AFC505C}"/>
                </a:ext>
              </a:extLst>
            </p:cNvPr>
            <p:cNvSpPr/>
            <p:nvPr/>
          </p:nvSpPr>
          <p:spPr>
            <a:xfrm>
              <a:off x="8247513" y="671870"/>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0" name="Freeform: Shape 39">
              <a:extLst>
                <a:ext uri="{FF2B5EF4-FFF2-40B4-BE49-F238E27FC236}">
                  <a16:creationId xmlns:a16="http://schemas.microsoft.com/office/drawing/2014/main" id="{C93DDC0E-EDD1-4401-82CB-D2851D211CAE}"/>
                </a:ext>
              </a:extLst>
            </p:cNvPr>
            <p:cNvSpPr/>
            <p:nvPr/>
          </p:nvSpPr>
          <p:spPr>
            <a:xfrm>
              <a:off x="8694951" y="567093"/>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1" name="Freeform: Shape 40">
              <a:extLst>
                <a:ext uri="{FF2B5EF4-FFF2-40B4-BE49-F238E27FC236}">
                  <a16:creationId xmlns:a16="http://schemas.microsoft.com/office/drawing/2014/main" id="{3969012C-D2D4-4FB3-926F-EB5173BFD777}"/>
                </a:ext>
              </a:extLst>
            </p:cNvPr>
            <p:cNvSpPr/>
            <p:nvPr/>
          </p:nvSpPr>
          <p:spPr>
            <a:xfrm>
              <a:off x="8504166" y="567093"/>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50" name="TextBox 49">
            <a:extLst>
              <a:ext uri="{FF2B5EF4-FFF2-40B4-BE49-F238E27FC236}">
                <a16:creationId xmlns:a16="http://schemas.microsoft.com/office/drawing/2014/main" id="{89E4A67B-657C-4B7F-AE5D-5AB89298EADB}"/>
              </a:ext>
            </a:extLst>
          </p:cNvPr>
          <p:cNvSpPr txBox="1">
            <a:spLocks noChangeArrowheads="1"/>
          </p:cNvSpPr>
          <p:nvPr/>
        </p:nvSpPr>
        <p:spPr bwMode="auto">
          <a:xfrm>
            <a:off x="1122363" y="4497388"/>
            <a:ext cx="34766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entire soul like these sweet mornings</a:t>
            </a:r>
          </a:p>
        </p:txBody>
      </p:sp>
      <p:sp>
        <p:nvSpPr>
          <p:cNvPr id="51" name="TextBox 50">
            <a:extLst>
              <a:ext uri="{FF2B5EF4-FFF2-40B4-BE49-F238E27FC236}">
                <a16:creationId xmlns:a16="http://schemas.microsoft.com/office/drawing/2014/main" id="{89EDFB89-FC7C-40BD-8B91-80FEB9C54A63}"/>
              </a:ext>
            </a:extLst>
          </p:cNvPr>
          <p:cNvSpPr txBox="1"/>
          <p:nvPr/>
        </p:nvSpPr>
        <p:spPr>
          <a:xfrm>
            <a:off x="2101850" y="1931988"/>
            <a:ext cx="2414588" cy="338137"/>
          </a:xfrm>
          <a:prstGeom prst="rect">
            <a:avLst/>
          </a:prstGeom>
          <a:noFill/>
        </p:spPr>
        <p:txBody>
          <a:bodyPr>
            <a:spAutoFit/>
          </a:bodyPr>
          <a:lstStyle/>
          <a:p>
            <a:pPr eaLnBrk="1" fontAlgn="auto" hangingPunct="1">
              <a:spcBef>
                <a:spcPts val="0"/>
              </a:spcBef>
              <a:spcAft>
                <a:spcPts val="0"/>
              </a:spcAft>
              <a:defRPr/>
            </a:pPr>
            <a:r>
              <a:rPr lang="en-US" sz="1600" b="1" dirty="0">
                <a:solidFill>
                  <a:schemeClr val="accent1"/>
                </a:solidFill>
                <a:latin typeface="+mj-lt"/>
              </a:rPr>
              <a:t>Description</a:t>
            </a:r>
          </a:p>
        </p:txBody>
      </p:sp>
      <p:sp>
        <p:nvSpPr>
          <p:cNvPr id="52" name="TextBox 51">
            <a:extLst>
              <a:ext uri="{FF2B5EF4-FFF2-40B4-BE49-F238E27FC236}">
                <a16:creationId xmlns:a16="http://schemas.microsoft.com/office/drawing/2014/main" id="{D1B2124C-0FAF-42A7-AE30-061868D877F2}"/>
              </a:ext>
            </a:extLst>
          </p:cNvPr>
          <p:cNvSpPr txBox="1">
            <a:spLocks noChangeArrowheads="1"/>
          </p:cNvSpPr>
          <p:nvPr/>
        </p:nvSpPr>
        <p:spPr bwMode="auto">
          <a:xfrm>
            <a:off x="2101850" y="2155825"/>
            <a:ext cx="24145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a:t>
            </a:r>
          </a:p>
        </p:txBody>
      </p:sp>
      <p:sp>
        <p:nvSpPr>
          <p:cNvPr id="55" name="TextBox 54">
            <a:extLst>
              <a:ext uri="{FF2B5EF4-FFF2-40B4-BE49-F238E27FC236}">
                <a16:creationId xmlns:a16="http://schemas.microsoft.com/office/drawing/2014/main" id="{0D452EF9-C8A2-45EB-9837-36857DF8A0D7}"/>
              </a:ext>
            </a:extLst>
          </p:cNvPr>
          <p:cNvSpPr txBox="1"/>
          <p:nvPr/>
        </p:nvSpPr>
        <p:spPr>
          <a:xfrm>
            <a:off x="2106613" y="2843213"/>
            <a:ext cx="2414587" cy="339725"/>
          </a:xfrm>
          <a:prstGeom prst="rect">
            <a:avLst/>
          </a:prstGeom>
          <a:noFill/>
        </p:spPr>
        <p:txBody>
          <a:bodyPr>
            <a:spAutoFit/>
          </a:bodyPr>
          <a:lstStyle/>
          <a:p>
            <a:pPr eaLnBrk="1" fontAlgn="auto" hangingPunct="1">
              <a:spcBef>
                <a:spcPts val="0"/>
              </a:spcBef>
              <a:spcAft>
                <a:spcPts val="0"/>
              </a:spcAft>
              <a:defRPr/>
            </a:pPr>
            <a:r>
              <a:rPr lang="en-US" sz="1600" b="1" dirty="0">
                <a:solidFill>
                  <a:schemeClr val="accent1"/>
                </a:solidFill>
                <a:latin typeface="+mj-lt"/>
              </a:rPr>
              <a:t>Description</a:t>
            </a:r>
          </a:p>
        </p:txBody>
      </p:sp>
      <p:sp>
        <p:nvSpPr>
          <p:cNvPr id="56" name="TextBox 55">
            <a:extLst>
              <a:ext uri="{FF2B5EF4-FFF2-40B4-BE49-F238E27FC236}">
                <a16:creationId xmlns:a16="http://schemas.microsoft.com/office/drawing/2014/main" id="{61686715-9BDC-4E6B-B7B2-EC13DEC28E25}"/>
              </a:ext>
            </a:extLst>
          </p:cNvPr>
          <p:cNvSpPr txBox="1">
            <a:spLocks noChangeArrowheads="1"/>
          </p:cNvSpPr>
          <p:nvPr/>
        </p:nvSpPr>
        <p:spPr bwMode="auto">
          <a:xfrm>
            <a:off x="2106613" y="3068638"/>
            <a:ext cx="24145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a:t>
            </a:r>
          </a:p>
        </p:txBody>
      </p:sp>
      <p:sp>
        <p:nvSpPr>
          <p:cNvPr id="58" name="TextBox 57">
            <a:extLst>
              <a:ext uri="{FF2B5EF4-FFF2-40B4-BE49-F238E27FC236}">
                <a16:creationId xmlns:a16="http://schemas.microsoft.com/office/drawing/2014/main" id="{48FD14D7-77AF-4FFA-A283-4369844E0009}"/>
              </a:ext>
            </a:extLst>
          </p:cNvPr>
          <p:cNvSpPr txBox="1"/>
          <p:nvPr/>
        </p:nvSpPr>
        <p:spPr>
          <a:xfrm>
            <a:off x="2106613" y="3754438"/>
            <a:ext cx="2414587" cy="338137"/>
          </a:xfrm>
          <a:prstGeom prst="rect">
            <a:avLst/>
          </a:prstGeom>
          <a:noFill/>
        </p:spPr>
        <p:txBody>
          <a:bodyPr>
            <a:spAutoFit/>
          </a:bodyPr>
          <a:lstStyle/>
          <a:p>
            <a:pPr eaLnBrk="1" fontAlgn="auto" hangingPunct="1">
              <a:spcBef>
                <a:spcPts val="0"/>
              </a:spcBef>
              <a:spcAft>
                <a:spcPts val="0"/>
              </a:spcAft>
              <a:defRPr/>
            </a:pPr>
            <a:r>
              <a:rPr lang="en-US" sz="1600" b="1" dirty="0">
                <a:solidFill>
                  <a:schemeClr val="accent1"/>
                </a:solidFill>
                <a:latin typeface="+mj-lt"/>
              </a:rPr>
              <a:t>Description</a:t>
            </a:r>
          </a:p>
        </p:txBody>
      </p:sp>
      <p:sp>
        <p:nvSpPr>
          <p:cNvPr id="59" name="TextBox 58">
            <a:extLst>
              <a:ext uri="{FF2B5EF4-FFF2-40B4-BE49-F238E27FC236}">
                <a16:creationId xmlns:a16="http://schemas.microsoft.com/office/drawing/2014/main" id="{C3B24702-5153-427A-BE0C-098F67A1E064}"/>
              </a:ext>
            </a:extLst>
          </p:cNvPr>
          <p:cNvSpPr txBox="1">
            <a:spLocks noChangeArrowheads="1"/>
          </p:cNvSpPr>
          <p:nvPr/>
        </p:nvSpPr>
        <p:spPr bwMode="auto">
          <a:xfrm>
            <a:off x="2106613" y="3979863"/>
            <a:ext cx="24145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a:t>
            </a:r>
          </a:p>
        </p:txBody>
      </p:sp>
      <p:sp>
        <p:nvSpPr>
          <p:cNvPr id="8208" name="PpHolder15">
            <a:extLst>
              <a:ext uri="{FF2B5EF4-FFF2-40B4-BE49-F238E27FC236}">
                <a16:creationId xmlns:a16="http://schemas.microsoft.com/office/drawing/2014/main" id="{17B876E3-E631-4910-AEFE-4D54161FD223}"/>
              </a:ext>
            </a:extLst>
          </p:cNvPr>
          <p:cNvSpPr>
            <a:spLocks noGrp="1"/>
          </p:cNvSpPr>
          <p:nvPr>
            <p:ph type="pic" sz="quarter" idx="10"/>
          </p:nvPr>
        </p:nvSpPr>
        <p:spPr bwMode="auto">
          <a:xfrm>
            <a:off x="5561013" y="1933575"/>
            <a:ext cx="4986337" cy="3144838"/>
          </a:xfrm>
          <a:custGeom>
            <a:avLst/>
            <a:gdLst>
              <a:gd name="T0" fmla="*/ 0 w 4985772"/>
              <a:gd name="T1" fmla="*/ 0 h 3144748"/>
              <a:gd name="T2" fmla="*/ 4985772 w 4985772"/>
              <a:gd name="T3" fmla="*/ 0 h 3144748"/>
              <a:gd name="T4" fmla="*/ 4985772 w 4985772"/>
              <a:gd name="T5" fmla="*/ 3144748 h 3144748"/>
              <a:gd name="T6" fmla="*/ 0 w 4985772"/>
              <a:gd name="T7" fmla="*/ 3144748 h 31447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85772" h="3144748">
                <a:moveTo>
                  <a:pt x="0" y="0"/>
                </a:moveTo>
                <a:lnTo>
                  <a:pt x="4985772" y="0"/>
                </a:lnTo>
                <a:lnTo>
                  <a:pt x="4985772" y="3144748"/>
                </a:lnTo>
                <a:lnTo>
                  <a:pt x="0" y="3144748"/>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43" name="Title 42">
            <a:extLst>
              <a:ext uri="{FF2B5EF4-FFF2-40B4-BE49-F238E27FC236}">
                <a16:creationId xmlns:a16="http://schemas.microsoft.com/office/drawing/2014/main" id="{D545E0C9-E2D8-4AA3-AF25-B8C1FEBDA28B}"/>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Demo Time : </a:t>
            </a:r>
            <a:r>
              <a:rPr lang="en-US" altLang="en-US">
                <a:solidFill>
                  <a:schemeClr val="accent1"/>
                </a:solidFill>
              </a:rPr>
              <a:t>Pre - Launch</a:t>
            </a:r>
            <a:endParaRPr lang="en-ID" altLang="en-US"/>
          </a:p>
        </p:txBody>
      </p:sp>
      <p:sp>
        <p:nvSpPr>
          <p:cNvPr id="60" name="Rectangle 59">
            <a:extLst>
              <a:ext uri="{FF2B5EF4-FFF2-40B4-BE49-F238E27FC236}">
                <a16:creationId xmlns:a16="http://schemas.microsoft.com/office/drawing/2014/main" id="{3DB3B33B-AA6F-4FB4-8695-4191373A207B}"/>
              </a:ext>
            </a:extLst>
          </p:cNvPr>
          <p:cNvSpPr/>
          <p:nvPr/>
        </p:nvSpPr>
        <p:spPr>
          <a:xfrm>
            <a:off x="10371138" y="3130550"/>
            <a:ext cx="603250" cy="603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cxnSp>
        <p:nvCxnSpPr>
          <p:cNvPr id="62" name="Straight Connector 61">
            <a:extLst>
              <a:ext uri="{FF2B5EF4-FFF2-40B4-BE49-F238E27FC236}">
                <a16:creationId xmlns:a16="http://schemas.microsoft.com/office/drawing/2014/main" id="{74D2E4B0-05CC-4E73-AE99-B23B88AF6593}"/>
              </a:ext>
            </a:extLst>
          </p:cNvPr>
          <p:cNvCxnSpPr>
            <a:cxnSpLocks/>
          </p:cNvCxnSpPr>
          <p:nvPr/>
        </p:nvCxnSpPr>
        <p:spPr>
          <a:xfrm>
            <a:off x="10883900" y="3432175"/>
            <a:ext cx="13081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D04A4EE-C213-4BAC-8A8B-B1C5DF784453}"/>
              </a:ext>
            </a:extLst>
          </p:cNvPr>
          <p:cNvSpPr txBox="1"/>
          <p:nvPr/>
        </p:nvSpPr>
        <p:spPr>
          <a:xfrm>
            <a:off x="10371138" y="3262313"/>
            <a:ext cx="603250" cy="339725"/>
          </a:xfrm>
          <a:prstGeom prst="rect">
            <a:avLst/>
          </a:prstGeom>
          <a:noFill/>
        </p:spPr>
        <p:txBody>
          <a:bodyPr>
            <a:spAutoFit/>
          </a:bodyPr>
          <a:lstStyle/>
          <a:p>
            <a:pPr algn="ctr" eaLnBrk="1" fontAlgn="auto" hangingPunct="1">
              <a:spcBef>
                <a:spcPts val="0"/>
              </a:spcBef>
              <a:spcAft>
                <a:spcPts val="0"/>
              </a:spcAft>
              <a:defRPr/>
            </a:pPr>
            <a:r>
              <a:rPr lang="en-US" sz="1600" b="1" dirty="0">
                <a:solidFill>
                  <a:schemeClr val="bg2"/>
                </a:solidFill>
                <a:latin typeface="+mj-lt"/>
              </a:rPr>
              <a:t>01</a:t>
            </a:r>
          </a:p>
        </p:txBody>
      </p:sp>
      <p:grpSp>
        <p:nvGrpSpPr>
          <p:cNvPr id="53" name="Graphic 8">
            <a:extLst>
              <a:ext uri="{FF2B5EF4-FFF2-40B4-BE49-F238E27FC236}">
                <a16:creationId xmlns:a16="http://schemas.microsoft.com/office/drawing/2014/main" id="{A4138A34-848A-4E97-8E7F-FD1802045900}"/>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54" name="Freeform: Shape 53">
              <a:extLst>
                <a:ext uri="{FF2B5EF4-FFF2-40B4-BE49-F238E27FC236}">
                  <a16:creationId xmlns:a16="http://schemas.microsoft.com/office/drawing/2014/main" id="{2B8D2DF5-43FD-473F-842F-5D9EDB45B7EF}"/>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7" name="Freeform: Shape 56">
              <a:extLst>
                <a:ext uri="{FF2B5EF4-FFF2-40B4-BE49-F238E27FC236}">
                  <a16:creationId xmlns:a16="http://schemas.microsoft.com/office/drawing/2014/main" id="{A0DB14DE-514C-4ABF-BAAA-29D37731C5AC}"/>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1" name="Freeform: Shape 60">
              <a:extLst>
                <a:ext uri="{FF2B5EF4-FFF2-40B4-BE49-F238E27FC236}">
                  <a16:creationId xmlns:a16="http://schemas.microsoft.com/office/drawing/2014/main" id="{EDCDD3D3-F625-4D89-B773-889133FED7B7}"/>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3" name="Freeform: Shape 62">
              <a:extLst>
                <a:ext uri="{FF2B5EF4-FFF2-40B4-BE49-F238E27FC236}">
                  <a16:creationId xmlns:a16="http://schemas.microsoft.com/office/drawing/2014/main" id="{7E05A5E1-3244-46F9-AE4A-1088E40FFC33}"/>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5" name="Freeform: Shape 64">
              <a:extLst>
                <a:ext uri="{FF2B5EF4-FFF2-40B4-BE49-F238E27FC236}">
                  <a16:creationId xmlns:a16="http://schemas.microsoft.com/office/drawing/2014/main" id="{1C5EFA8B-4323-46F0-8FF0-CA2B5CFF821F}"/>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6" name="Freeform: Shape 65">
              <a:extLst>
                <a:ext uri="{FF2B5EF4-FFF2-40B4-BE49-F238E27FC236}">
                  <a16:creationId xmlns:a16="http://schemas.microsoft.com/office/drawing/2014/main" id="{A1242528-18BC-495B-998F-4B7B8DD87E2F}"/>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67" name="TextBox 66">
            <a:extLst>
              <a:ext uri="{FF2B5EF4-FFF2-40B4-BE49-F238E27FC236}">
                <a16:creationId xmlns:a16="http://schemas.microsoft.com/office/drawing/2014/main" id="{AF304227-5833-48FD-A516-F96C679F3BDC}"/>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68" name="Freeform: Shape 67">
            <a:extLst>
              <a:ext uri="{FF2B5EF4-FFF2-40B4-BE49-F238E27FC236}">
                <a16:creationId xmlns:a16="http://schemas.microsoft.com/office/drawing/2014/main" id="{B5DFD283-E9A5-4A98-A691-04BB66AA8611}"/>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500"/>
                                        <p:tgtEl>
                                          <p:spTgt spid="6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par>
                          <p:cTn id="20" fill="hold" nodeType="afterGroup">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par>
                          <p:cTn id="36" fill="hold" nodeType="afterGroup">
                            <p:stCondLst>
                              <p:cond delay="2500"/>
                            </p:stCondLst>
                            <p:childTnLst>
                              <p:par>
                                <p:cTn id="37" presetID="53" presetClass="entr" presetSubtype="16"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par>
                                <p:cTn id="42" presetID="53" presetClass="entr" presetSubtype="16"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500" fill="hold"/>
                                        <p:tgtEl>
                                          <p:spTgt spid="28"/>
                                        </p:tgtEl>
                                        <p:attrNameLst>
                                          <p:attrName>ppt_w</p:attrName>
                                        </p:attrNameLst>
                                      </p:cBhvr>
                                      <p:tavLst>
                                        <p:tav tm="0">
                                          <p:val>
                                            <p:fltVal val="0"/>
                                          </p:val>
                                        </p:tav>
                                        <p:tav tm="100000">
                                          <p:val>
                                            <p:strVal val="#ppt_w"/>
                                          </p:val>
                                        </p:tav>
                                      </p:tavLst>
                                    </p:anim>
                                    <p:anim calcmode="lin" valueType="num">
                                      <p:cBhvr>
                                        <p:cTn id="45" dur="500" fill="hold"/>
                                        <p:tgtEl>
                                          <p:spTgt spid="28"/>
                                        </p:tgtEl>
                                        <p:attrNameLst>
                                          <p:attrName>ppt_h</p:attrName>
                                        </p:attrNameLst>
                                      </p:cBhvr>
                                      <p:tavLst>
                                        <p:tav tm="0">
                                          <p:val>
                                            <p:fltVal val="0"/>
                                          </p:val>
                                        </p:tav>
                                        <p:tav tm="100000">
                                          <p:val>
                                            <p:strVal val="#ppt_h"/>
                                          </p:val>
                                        </p:tav>
                                      </p:tavLst>
                                    </p:anim>
                                    <p:animEffect transition="in" filter="fade">
                                      <p:cBhvr>
                                        <p:cTn id="46" dur="500"/>
                                        <p:tgtEl>
                                          <p:spTgt spid="28"/>
                                        </p:tgtEl>
                                      </p:cBhvr>
                                    </p:animEffect>
                                  </p:childTnLst>
                                </p:cTn>
                              </p:par>
                              <p:par>
                                <p:cTn id="47" presetID="53" presetClass="entr" presetSubtype="16"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Effect transition="in" filter="fade">
                                      <p:cBhvr>
                                        <p:cTn id="51" dur="500"/>
                                        <p:tgtEl>
                                          <p:spTgt spid="36"/>
                                        </p:tgtEl>
                                      </p:cBhvr>
                                    </p:animEffect>
                                  </p:childTnLst>
                                </p:cTn>
                              </p:par>
                            </p:childTnLst>
                          </p:cTn>
                        </p:par>
                        <p:par>
                          <p:cTn id="52" fill="hold" nodeType="afterGroup">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left)">
                                      <p:cBhvr>
                                        <p:cTn id="55" dur="500"/>
                                        <p:tgtEl>
                                          <p:spTgt spid="5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ipe(left)">
                                      <p:cBhvr>
                                        <p:cTn id="58" dur="500"/>
                                        <p:tgtEl>
                                          <p:spTgt spid="5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left)">
                                      <p:cBhvr>
                                        <p:cTn id="61" dur="500"/>
                                        <p:tgtEl>
                                          <p:spTgt spid="58"/>
                                        </p:tgtEl>
                                      </p:cBhvr>
                                    </p:animEffect>
                                  </p:childTnLst>
                                </p:cTn>
                              </p:par>
                            </p:childTnLst>
                          </p:cTn>
                        </p:par>
                        <p:par>
                          <p:cTn id="62" fill="hold" nodeType="afterGroup">
                            <p:stCondLst>
                              <p:cond delay="3500"/>
                            </p:stCondLst>
                            <p:childTnLst>
                              <p:par>
                                <p:cTn id="63" presetID="22" presetClass="entr" presetSubtype="8"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wipe(left)">
                                      <p:cBhvr>
                                        <p:cTn id="65" dur="500"/>
                                        <p:tgtEl>
                                          <p:spTgt spid="5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500"/>
                                        <p:tgtEl>
                                          <p:spTgt spid="59"/>
                                        </p:tgtEl>
                                      </p:cBhvr>
                                    </p:animEffect>
                                  </p:childTnLst>
                                </p:cTn>
                              </p:par>
                            </p:childTnLst>
                          </p:cTn>
                        </p:par>
                        <p:par>
                          <p:cTn id="72" fill="hold" nodeType="afterGroup">
                            <p:stCondLst>
                              <p:cond delay="4000"/>
                            </p:stCondLst>
                            <p:childTnLst>
                              <p:par>
                                <p:cTn id="73" presetID="22" presetClass="entr" presetSubtype="8"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childTnLst>
                          </p:cTn>
                        </p:par>
                        <p:par>
                          <p:cTn id="76" fill="hold" nodeType="afterGroup">
                            <p:stCondLst>
                              <p:cond delay="4500"/>
                            </p:stCondLst>
                            <p:childTnLst>
                              <p:par>
                                <p:cTn id="77" presetID="22" presetClass="entr" presetSubtype="4" fill="hold" nodeType="after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00"/>
                                        <p:tgtEl>
                                          <p:spTgt spid="13"/>
                                        </p:tgtEl>
                                      </p:cBhvr>
                                    </p:animEffect>
                                  </p:childTnLst>
                                </p:cTn>
                              </p:par>
                            </p:childTnLst>
                          </p:cTn>
                        </p:par>
                        <p:par>
                          <p:cTn id="80" fill="hold" nodeType="afterGroup">
                            <p:stCondLst>
                              <p:cond delay="5000"/>
                            </p:stCondLst>
                            <p:childTnLst>
                              <p:par>
                                <p:cTn id="81" presetID="53" presetClass="entr" presetSubtype="16" fill="hold" grpId="0" nodeType="afterEffect">
                                  <p:stCondLst>
                                    <p:cond delay="0"/>
                                  </p:stCondLst>
                                  <p:childTnLst>
                                    <p:set>
                                      <p:cBhvr>
                                        <p:cTn id="82" dur="1" fill="hold">
                                          <p:stCondLst>
                                            <p:cond delay="0"/>
                                          </p:stCondLst>
                                        </p:cTn>
                                        <p:tgtEl>
                                          <p:spTgt spid="60"/>
                                        </p:tgtEl>
                                        <p:attrNameLst>
                                          <p:attrName>style.visibility</p:attrName>
                                        </p:attrNameLst>
                                      </p:cBhvr>
                                      <p:to>
                                        <p:strVal val="visible"/>
                                      </p:to>
                                    </p:set>
                                    <p:anim calcmode="lin" valueType="num">
                                      <p:cBhvr>
                                        <p:cTn id="83" dur="500" fill="hold"/>
                                        <p:tgtEl>
                                          <p:spTgt spid="60"/>
                                        </p:tgtEl>
                                        <p:attrNameLst>
                                          <p:attrName>ppt_w</p:attrName>
                                        </p:attrNameLst>
                                      </p:cBhvr>
                                      <p:tavLst>
                                        <p:tav tm="0">
                                          <p:val>
                                            <p:fltVal val="0"/>
                                          </p:val>
                                        </p:tav>
                                        <p:tav tm="100000">
                                          <p:val>
                                            <p:strVal val="#ppt_w"/>
                                          </p:val>
                                        </p:tav>
                                      </p:tavLst>
                                    </p:anim>
                                    <p:anim calcmode="lin" valueType="num">
                                      <p:cBhvr>
                                        <p:cTn id="84" dur="500" fill="hold"/>
                                        <p:tgtEl>
                                          <p:spTgt spid="60"/>
                                        </p:tgtEl>
                                        <p:attrNameLst>
                                          <p:attrName>ppt_h</p:attrName>
                                        </p:attrNameLst>
                                      </p:cBhvr>
                                      <p:tavLst>
                                        <p:tav tm="0">
                                          <p:val>
                                            <p:fltVal val="0"/>
                                          </p:val>
                                        </p:tav>
                                        <p:tav tm="100000">
                                          <p:val>
                                            <p:strVal val="#ppt_h"/>
                                          </p:val>
                                        </p:tav>
                                      </p:tavLst>
                                    </p:anim>
                                    <p:animEffect transition="in" filter="fade">
                                      <p:cBhvr>
                                        <p:cTn id="85" dur="500"/>
                                        <p:tgtEl>
                                          <p:spTgt spid="60"/>
                                        </p:tgtEl>
                                      </p:cBhvr>
                                    </p:animEffect>
                                  </p:childTnLst>
                                </p:cTn>
                              </p:par>
                            </p:childTnLst>
                          </p:cTn>
                        </p:par>
                        <p:par>
                          <p:cTn id="86" fill="hold" nodeType="afterGroup">
                            <p:stCondLst>
                              <p:cond delay="5500"/>
                            </p:stCondLst>
                            <p:childTnLst>
                              <p:par>
                                <p:cTn id="87" presetID="53" presetClass="entr" presetSubtype="16" fill="hold" grpId="0" nodeType="afterEffect">
                                  <p:stCondLst>
                                    <p:cond delay="0"/>
                                  </p:stCondLst>
                                  <p:childTnLst>
                                    <p:set>
                                      <p:cBhvr>
                                        <p:cTn id="88" dur="1" fill="hold">
                                          <p:stCondLst>
                                            <p:cond delay="0"/>
                                          </p:stCondLst>
                                        </p:cTn>
                                        <p:tgtEl>
                                          <p:spTgt spid="64"/>
                                        </p:tgtEl>
                                        <p:attrNameLst>
                                          <p:attrName>style.visibility</p:attrName>
                                        </p:attrNameLst>
                                      </p:cBhvr>
                                      <p:to>
                                        <p:strVal val="visible"/>
                                      </p:to>
                                    </p:set>
                                    <p:anim calcmode="lin" valueType="num">
                                      <p:cBhvr>
                                        <p:cTn id="89" dur="500" fill="hold"/>
                                        <p:tgtEl>
                                          <p:spTgt spid="64"/>
                                        </p:tgtEl>
                                        <p:attrNameLst>
                                          <p:attrName>ppt_w</p:attrName>
                                        </p:attrNameLst>
                                      </p:cBhvr>
                                      <p:tavLst>
                                        <p:tav tm="0">
                                          <p:val>
                                            <p:fltVal val="0"/>
                                          </p:val>
                                        </p:tav>
                                        <p:tav tm="100000">
                                          <p:val>
                                            <p:strVal val="#ppt_w"/>
                                          </p:val>
                                        </p:tav>
                                      </p:tavLst>
                                    </p:anim>
                                    <p:anim calcmode="lin" valueType="num">
                                      <p:cBhvr>
                                        <p:cTn id="90" dur="500" fill="hold"/>
                                        <p:tgtEl>
                                          <p:spTgt spid="64"/>
                                        </p:tgtEl>
                                        <p:attrNameLst>
                                          <p:attrName>ppt_h</p:attrName>
                                        </p:attrNameLst>
                                      </p:cBhvr>
                                      <p:tavLst>
                                        <p:tav tm="0">
                                          <p:val>
                                            <p:fltVal val="0"/>
                                          </p:val>
                                        </p:tav>
                                        <p:tav tm="100000">
                                          <p:val>
                                            <p:strVal val="#ppt_h"/>
                                          </p:val>
                                        </p:tav>
                                      </p:tavLst>
                                    </p:anim>
                                    <p:animEffect transition="in" filter="fade">
                                      <p:cBhvr>
                                        <p:cTn id="91" dur="500"/>
                                        <p:tgtEl>
                                          <p:spTgt spid="64"/>
                                        </p:tgtEl>
                                      </p:cBhvr>
                                    </p:animEffect>
                                  </p:childTnLst>
                                </p:cTn>
                              </p:par>
                            </p:childTnLst>
                          </p:cTn>
                        </p:par>
                        <p:par>
                          <p:cTn id="92" fill="hold" nodeType="afterGroup">
                            <p:stCondLst>
                              <p:cond delay="6000"/>
                            </p:stCondLst>
                            <p:childTnLst>
                              <p:par>
                                <p:cTn id="93" presetID="22" presetClass="entr" presetSubtype="8" fill="hold" nodeType="after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left)">
                                      <p:cBhvr>
                                        <p:cTn id="9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50" grpId="0"/>
      <p:bldP spid="51" grpId="0"/>
      <p:bldP spid="52" grpId="0"/>
      <p:bldP spid="55" grpId="0"/>
      <p:bldP spid="56" grpId="0"/>
      <p:bldP spid="58" grpId="0"/>
      <p:bldP spid="59" grpId="0"/>
      <p:bldP spid="43" grpId="0"/>
      <p:bldP spid="60" grpId="0" animBg="1"/>
      <p:bldP spid="64" grpId="0"/>
      <p:bldP spid="6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C65589-6EC1-41F8-B27D-E178DA924A9F}"/>
              </a:ext>
            </a:extLst>
          </p:cNvPr>
          <p:cNvSpPr/>
          <p:nvPr/>
        </p:nvSpPr>
        <p:spPr>
          <a:xfrm flipH="1">
            <a:off x="1225550" y="3130550"/>
            <a:ext cx="603250" cy="603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cxnSp>
        <p:nvCxnSpPr>
          <p:cNvPr id="14" name="Straight Connector 13">
            <a:extLst>
              <a:ext uri="{FF2B5EF4-FFF2-40B4-BE49-F238E27FC236}">
                <a16:creationId xmlns:a16="http://schemas.microsoft.com/office/drawing/2014/main" id="{72468B05-7934-4E49-A8C8-7EA1C8049171}"/>
              </a:ext>
            </a:extLst>
          </p:cNvPr>
          <p:cNvCxnSpPr>
            <a:cxnSpLocks/>
          </p:cNvCxnSpPr>
          <p:nvPr/>
        </p:nvCxnSpPr>
        <p:spPr>
          <a:xfrm flipH="1">
            <a:off x="0" y="3432175"/>
            <a:ext cx="131603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C28B0FA-4F9E-44B9-B678-B5888EECFFA0}"/>
              </a:ext>
            </a:extLst>
          </p:cNvPr>
          <p:cNvSpPr txBox="1"/>
          <p:nvPr/>
        </p:nvSpPr>
        <p:spPr>
          <a:xfrm flipH="1">
            <a:off x="1225550" y="3262313"/>
            <a:ext cx="603250" cy="339725"/>
          </a:xfrm>
          <a:prstGeom prst="rect">
            <a:avLst/>
          </a:prstGeom>
          <a:noFill/>
        </p:spPr>
        <p:txBody>
          <a:bodyPr>
            <a:spAutoFit/>
          </a:bodyPr>
          <a:lstStyle/>
          <a:p>
            <a:pPr algn="ctr" eaLnBrk="1" fontAlgn="auto" hangingPunct="1">
              <a:spcBef>
                <a:spcPts val="0"/>
              </a:spcBef>
              <a:spcAft>
                <a:spcPts val="0"/>
              </a:spcAft>
              <a:defRPr/>
            </a:pPr>
            <a:r>
              <a:rPr lang="en-US" sz="1600" b="1" dirty="0">
                <a:solidFill>
                  <a:schemeClr val="bg2"/>
                </a:solidFill>
                <a:latin typeface="+mj-lt"/>
              </a:rPr>
              <a:t>02</a:t>
            </a:r>
          </a:p>
        </p:txBody>
      </p:sp>
      <p:sp>
        <p:nvSpPr>
          <p:cNvPr id="9221" name="PpHolder4">
            <a:extLst>
              <a:ext uri="{FF2B5EF4-FFF2-40B4-BE49-F238E27FC236}">
                <a16:creationId xmlns:a16="http://schemas.microsoft.com/office/drawing/2014/main" id="{3226A543-00CB-4C9B-A8D3-B2B4B4F8C4D4}"/>
              </a:ext>
            </a:extLst>
          </p:cNvPr>
          <p:cNvSpPr>
            <a:spLocks noGrp="1"/>
          </p:cNvSpPr>
          <p:nvPr>
            <p:ph type="pic" sz="quarter" idx="10"/>
          </p:nvPr>
        </p:nvSpPr>
        <p:spPr bwMode="auto">
          <a:xfrm>
            <a:off x="2443163" y="1600200"/>
            <a:ext cx="4878387" cy="3048000"/>
          </a:xfrm>
          <a:custGeom>
            <a:avLst/>
            <a:gdLst>
              <a:gd name="T0" fmla="*/ 0 w 4878386"/>
              <a:gd name="T1" fmla="*/ 0 h 3048000"/>
              <a:gd name="T2" fmla="*/ 4878386 w 4878386"/>
              <a:gd name="T3" fmla="*/ 0 h 3048000"/>
              <a:gd name="T4" fmla="*/ 4878386 w 4878386"/>
              <a:gd name="T5" fmla="*/ 3048000 h 3048000"/>
              <a:gd name="T6" fmla="*/ 0 w 4878386"/>
              <a:gd name="T7" fmla="*/ 3048000 h 3048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78386" h="3048000">
                <a:moveTo>
                  <a:pt x="0" y="0"/>
                </a:moveTo>
                <a:lnTo>
                  <a:pt x="4878386" y="0"/>
                </a:lnTo>
                <a:lnTo>
                  <a:pt x="4878386" y="3048000"/>
                </a:lnTo>
                <a:lnTo>
                  <a:pt x="0" y="3048000"/>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20" name="Title 19">
            <a:extLst>
              <a:ext uri="{FF2B5EF4-FFF2-40B4-BE49-F238E27FC236}">
                <a16:creationId xmlns:a16="http://schemas.microsoft.com/office/drawing/2014/main" id="{17940380-204F-498D-9021-27C67052FEC0}"/>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Demo Time : </a:t>
            </a:r>
            <a:r>
              <a:rPr lang="en-US" altLang="en-US">
                <a:solidFill>
                  <a:schemeClr val="accent1"/>
                </a:solidFill>
              </a:rPr>
              <a:t>Post - Launch</a:t>
            </a:r>
            <a:endParaRPr lang="en-ID" altLang="en-US"/>
          </a:p>
        </p:txBody>
      </p:sp>
      <p:sp>
        <p:nvSpPr>
          <p:cNvPr id="18" name="TextBox 17">
            <a:extLst>
              <a:ext uri="{FF2B5EF4-FFF2-40B4-BE49-F238E27FC236}">
                <a16:creationId xmlns:a16="http://schemas.microsoft.com/office/drawing/2014/main" id="{33BF8F00-4B90-4850-BE55-198228115BF6}"/>
              </a:ext>
            </a:extLst>
          </p:cNvPr>
          <p:cNvSpPr txBox="1"/>
          <p:nvPr/>
        </p:nvSpPr>
        <p:spPr>
          <a:xfrm>
            <a:off x="2389188" y="4833938"/>
            <a:ext cx="2076450" cy="368300"/>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1"/>
                </a:solidFill>
                <a:latin typeface="+mj-lt"/>
              </a:rPr>
              <a:t>Description</a:t>
            </a:r>
          </a:p>
        </p:txBody>
      </p:sp>
      <p:sp>
        <p:nvSpPr>
          <p:cNvPr id="19" name="TextBox 18">
            <a:extLst>
              <a:ext uri="{FF2B5EF4-FFF2-40B4-BE49-F238E27FC236}">
                <a16:creationId xmlns:a16="http://schemas.microsoft.com/office/drawing/2014/main" id="{AE665B1E-FD94-40F3-9A38-7F409A09F588}"/>
              </a:ext>
            </a:extLst>
          </p:cNvPr>
          <p:cNvSpPr txBox="1">
            <a:spLocks noChangeArrowheads="1"/>
          </p:cNvSpPr>
          <p:nvPr/>
        </p:nvSpPr>
        <p:spPr bwMode="auto">
          <a:xfrm>
            <a:off x="2389188" y="5116513"/>
            <a:ext cx="4987925"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 like these sweet mornings of spring which I enjoy with whole</a:t>
            </a:r>
          </a:p>
        </p:txBody>
      </p:sp>
      <p:sp>
        <p:nvSpPr>
          <p:cNvPr id="27" name="TextBox 26">
            <a:extLst>
              <a:ext uri="{FF2B5EF4-FFF2-40B4-BE49-F238E27FC236}">
                <a16:creationId xmlns:a16="http://schemas.microsoft.com/office/drawing/2014/main" id="{6E05A075-43B5-4622-80DA-498C6E499C6A}"/>
              </a:ext>
            </a:extLst>
          </p:cNvPr>
          <p:cNvSpPr txBox="1"/>
          <p:nvPr/>
        </p:nvSpPr>
        <p:spPr>
          <a:xfrm>
            <a:off x="8031163" y="1873250"/>
            <a:ext cx="1136650" cy="768350"/>
          </a:xfrm>
          <a:prstGeom prst="rect">
            <a:avLst/>
          </a:prstGeom>
          <a:noFill/>
        </p:spPr>
        <p:txBody>
          <a:bodyPr anchor="ctr">
            <a:spAutoFit/>
          </a:bodyPr>
          <a:lstStyle/>
          <a:p>
            <a:pPr eaLnBrk="1" fontAlgn="auto" hangingPunct="1">
              <a:spcBef>
                <a:spcPts val="0"/>
              </a:spcBef>
              <a:spcAft>
                <a:spcPts val="0"/>
              </a:spcAft>
              <a:defRPr/>
            </a:pPr>
            <a:r>
              <a:rPr lang="en-US" sz="4400" b="1" dirty="0">
                <a:solidFill>
                  <a:schemeClr val="accent1"/>
                </a:solidFill>
                <a:latin typeface="+mj-lt"/>
              </a:rPr>
              <a:t>01.</a:t>
            </a:r>
            <a:endParaRPr lang="en-ID" sz="4400" b="1" dirty="0">
              <a:solidFill>
                <a:schemeClr val="accent1"/>
              </a:solidFill>
              <a:latin typeface="+mj-lt"/>
            </a:endParaRPr>
          </a:p>
        </p:txBody>
      </p:sp>
      <p:sp>
        <p:nvSpPr>
          <p:cNvPr id="28" name="TextBox 27">
            <a:extLst>
              <a:ext uri="{FF2B5EF4-FFF2-40B4-BE49-F238E27FC236}">
                <a16:creationId xmlns:a16="http://schemas.microsoft.com/office/drawing/2014/main" id="{F74D0910-10AD-4437-853A-B974B8CE05FA}"/>
              </a:ext>
            </a:extLst>
          </p:cNvPr>
          <p:cNvSpPr txBox="1">
            <a:spLocks noChangeArrowheads="1"/>
          </p:cNvSpPr>
          <p:nvPr/>
        </p:nvSpPr>
        <p:spPr bwMode="auto">
          <a:xfrm>
            <a:off x="9090025" y="1933575"/>
            <a:ext cx="2520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a:t>
            </a:r>
          </a:p>
        </p:txBody>
      </p:sp>
      <p:sp>
        <p:nvSpPr>
          <p:cNvPr id="29" name="TextBox 28">
            <a:extLst>
              <a:ext uri="{FF2B5EF4-FFF2-40B4-BE49-F238E27FC236}">
                <a16:creationId xmlns:a16="http://schemas.microsoft.com/office/drawing/2014/main" id="{6608E0B7-218F-44DB-922E-59291921EC67}"/>
              </a:ext>
            </a:extLst>
          </p:cNvPr>
          <p:cNvSpPr txBox="1"/>
          <p:nvPr/>
        </p:nvSpPr>
        <p:spPr>
          <a:xfrm>
            <a:off x="9090025" y="2562225"/>
            <a:ext cx="1685925" cy="307975"/>
          </a:xfrm>
          <a:prstGeom prst="rect">
            <a:avLst/>
          </a:prstGeom>
          <a:noFill/>
        </p:spPr>
        <p:txBody>
          <a:bodyPr>
            <a:spAutoFit/>
          </a:bodyPr>
          <a:lstStyle/>
          <a:p>
            <a:pPr eaLnBrk="1" fontAlgn="auto" hangingPunct="1">
              <a:spcBef>
                <a:spcPts val="0"/>
              </a:spcBef>
              <a:spcAft>
                <a:spcPts val="0"/>
              </a:spcAft>
              <a:defRPr/>
            </a:pPr>
            <a:r>
              <a:rPr lang="en-US" sz="1400" b="1" dirty="0">
                <a:solidFill>
                  <a:schemeClr val="accent1"/>
                </a:solidFill>
                <a:latin typeface="+mj-lt"/>
              </a:rPr>
              <a:t>30,8% - 42,8%</a:t>
            </a:r>
            <a:endParaRPr lang="en-ID" sz="1400" b="1" dirty="0">
              <a:solidFill>
                <a:schemeClr val="accent1"/>
              </a:solidFill>
              <a:latin typeface="+mj-lt"/>
            </a:endParaRPr>
          </a:p>
        </p:txBody>
      </p:sp>
      <p:sp>
        <p:nvSpPr>
          <p:cNvPr id="30" name="TextBox 29">
            <a:extLst>
              <a:ext uri="{FF2B5EF4-FFF2-40B4-BE49-F238E27FC236}">
                <a16:creationId xmlns:a16="http://schemas.microsoft.com/office/drawing/2014/main" id="{47F0984D-142E-4ADD-9785-7BAF89BBBA50}"/>
              </a:ext>
            </a:extLst>
          </p:cNvPr>
          <p:cNvSpPr txBox="1"/>
          <p:nvPr/>
        </p:nvSpPr>
        <p:spPr>
          <a:xfrm>
            <a:off x="8031163" y="3135313"/>
            <a:ext cx="1136650" cy="769937"/>
          </a:xfrm>
          <a:prstGeom prst="rect">
            <a:avLst/>
          </a:prstGeom>
          <a:noFill/>
        </p:spPr>
        <p:txBody>
          <a:bodyPr anchor="ctr">
            <a:spAutoFit/>
          </a:bodyPr>
          <a:lstStyle/>
          <a:p>
            <a:pPr eaLnBrk="1" fontAlgn="auto" hangingPunct="1">
              <a:spcBef>
                <a:spcPts val="0"/>
              </a:spcBef>
              <a:spcAft>
                <a:spcPts val="0"/>
              </a:spcAft>
              <a:defRPr/>
            </a:pPr>
            <a:r>
              <a:rPr lang="en-US" sz="4400" b="1" dirty="0">
                <a:solidFill>
                  <a:schemeClr val="accent1"/>
                </a:solidFill>
                <a:latin typeface="+mj-lt"/>
              </a:rPr>
              <a:t>02.</a:t>
            </a:r>
            <a:endParaRPr lang="en-ID" sz="4400" b="1" dirty="0">
              <a:solidFill>
                <a:schemeClr val="accent1"/>
              </a:solidFill>
              <a:latin typeface="+mj-lt"/>
            </a:endParaRPr>
          </a:p>
        </p:txBody>
      </p:sp>
      <p:sp>
        <p:nvSpPr>
          <p:cNvPr id="31" name="TextBox 30">
            <a:extLst>
              <a:ext uri="{FF2B5EF4-FFF2-40B4-BE49-F238E27FC236}">
                <a16:creationId xmlns:a16="http://schemas.microsoft.com/office/drawing/2014/main" id="{92DFAA47-9540-45BC-91B1-C6A040ECC56D}"/>
              </a:ext>
            </a:extLst>
          </p:cNvPr>
          <p:cNvSpPr txBox="1">
            <a:spLocks noChangeArrowheads="1"/>
          </p:cNvSpPr>
          <p:nvPr/>
        </p:nvSpPr>
        <p:spPr bwMode="auto">
          <a:xfrm>
            <a:off x="9090025" y="3197225"/>
            <a:ext cx="2520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a:t>
            </a:r>
          </a:p>
        </p:txBody>
      </p:sp>
      <p:sp>
        <p:nvSpPr>
          <p:cNvPr id="32" name="TextBox 31">
            <a:extLst>
              <a:ext uri="{FF2B5EF4-FFF2-40B4-BE49-F238E27FC236}">
                <a16:creationId xmlns:a16="http://schemas.microsoft.com/office/drawing/2014/main" id="{A3126A84-8745-4604-9523-0314D0DBD83F}"/>
              </a:ext>
            </a:extLst>
          </p:cNvPr>
          <p:cNvSpPr txBox="1"/>
          <p:nvPr/>
        </p:nvSpPr>
        <p:spPr>
          <a:xfrm>
            <a:off x="9090025" y="3825875"/>
            <a:ext cx="1685925" cy="307975"/>
          </a:xfrm>
          <a:prstGeom prst="rect">
            <a:avLst/>
          </a:prstGeom>
          <a:noFill/>
        </p:spPr>
        <p:txBody>
          <a:bodyPr>
            <a:spAutoFit/>
          </a:bodyPr>
          <a:lstStyle/>
          <a:p>
            <a:pPr eaLnBrk="1" fontAlgn="auto" hangingPunct="1">
              <a:spcBef>
                <a:spcPts val="0"/>
              </a:spcBef>
              <a:spcAft>
                <a:spcPts val="0"/>
              </a:spcAft>
              <a:defRPr/>
            </a:pPr>
            <a:r>
              <a:rPr lang="en-US" sz="1400" b="1" dirty="0">
                <a:solidFill>
                  <a:schemeClr val="accent1"/>
                </a:solidFill>
                <a:latin typeface="+mj-lt"/>
              </a:rPr>
              <a:t>42,8% - 61,4%</a:t>
            </a:r>
            <a:endParaRPr lang="en-ID" sz="1400" b="1" dirty="0">
              <a:solidFill>
                <a:schemeClr val="accent1"/>
              </a:solidFill>
              <a:latin typeface="+mj-lt"/>
            </a:endParaRPr>
          </a:p>
        </p:txBody>
      </p:sp>
      <p:sp>
        <p:nvSpPr>
          <p:cNvPr id="33" name="TextBox 32">
            <a:extLst>
              <a:ext uri="{FF2B5EF4-FFF2-40B4-BE49-F238E27FC236}">
                <a16:creationId xmlns:a16="http://schemas.microsoft.com/office/drawing/2014/main" id="{38855656-7E16-42B6-9F42-08CA9CF0D1E2}"/>
              </a:ext>
            </a:extLst>
          </p:cNvPr>
          <p:cNvSpPr txBox="1"/>
          <p:nvPr/>
        </p:nvSpPr>
        <p:spPr>
          <a:xfrm>
            <a:off x="8031163" y="4460875"/>
            <a:ext cx="1136650" cy="769938"/>
          </a:xfrm>
          <a:prstGeom prst="rect">
            <a:avLst/>
          </a:prstGeom>
          <a:noFill/>
        </p:spPr>
        <p:txBody>
          <a:bodyPr anchor="ctr">
            <a:spAutoFit/>
          </a:bodyPr>
          <a:lstStyle/>
          <a:p>
            <a:pPr eaLnBrk="1" fontAlgn="auto" hangingPunct="1">
              <a:spcBef>
                <a:spcPts val="0"/>
              </a:spcBef>
              <a:spcAft>
                <a:spcPts val="0"/>
              </a:spcAft>
              <a:defRPr/>
            </a:pPr>
            <a:r>
              <a:rPr lang="en-US" sz="4400" b="1" dirty="0">
                <a:solidFill>
                  <a:schemeClr val="accent1"/>
                </a:solidFill>
                <a:latin typeface="+mj-lt"/>
              </a:rPr>
              <a:t>03.</a:t>
            </a:r>
            <a:endParaRPr lang="en-ID" sz="4400" b="1" dirty="0">
              <a:solidFill>
                <a:schemeClr val="accent1"/>
              </a:solidFill>
              <a:latin typeface="+mj-lt"/>
            </a:endParaRPr>
          </a:p>
        </p:txBody>
      </p:sp>
      <p:sp>
        <p:nvSpPr>
          <p:cNvPr id="34" name="TextBox 33">
            <a:extLst>
              <a:ext uri="{FF2B5EF4-FFF2-40B4-BE49-F238E27FC236}">
                <a16:creationId xmlns:a16="http://schemas.microsoft.com/office/drawing/2014/main" id="{88A84905-512C-4FD3-8975-741CBB784DDE}"/>
              </a:ext>
            </a:extLst>
          </p:cNvPr>
          <p:cNvSpPr txBox="1">
            <a:spLocks noChangeArrowheads="1"/>
          </p:cNvSpPr>
          <p:nvPr/>
        </p:nvSpPr>
        <p:spPr bwMode="auto">
          <a:xfrm>
            <a:off x="9090025" y="4522788"/>
            <a:ext cx="25209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a:t>
            </a:r>
          </a:p>
        </p:txBody>
      </p:sp>
      <p:sp>
        <p:nvSpPr>
          <p:cNvPr id="35" name="TextBox 34">
            <a:extLst>
              <a:ext uri="{FF2B5EF4-FFF2-40B4-BE49-F238E27FC236}">
                <a16:creationId xmlns:a16="http://schemas.microsoft.com/office/drawing/2014/main" id="{5DA463D3-368A-43D5-8A25-8EBE45633AF1}"/>
              </a:ext>
            </a:extLst>
          </p:cNvPr>
          <p:cNvSpPr txBox="1"/>
          <p:nvPr/>
        </p:nvSpPr>
        <p:spPr>
          <a:xfrm>
            <a:off x="9090025" y="5151438"/>
            <a:ext cx="1685925" cy="307975"/>
          </a:xfrm>
          <a:prstGeom prst="rect">
            <a:avLst/>
          </a:prstGeom>
          <a:noFill/>
        </p:spPr>
        <p:txBody>
          <a:bodyPr>
            <a:spAutoFit/>
          </a:bodyPr>
          <a:lstStyle/>
          <a:p>
            <a:pPr eaLnBrk="1" fontAlgn="auto" hangingPunct="1">
              <a:spcBef>
                <a:spcPts val="0"/>
              </a:spcBef>
              <a:spcAft>
                <a:spcPts val="0"/>
              </a:spcAft>
              <a:defRPr/>
            </a:pPr>
            <a:r>
              <a:rPr lang="en-US" sz="1400" b="1" dirty="0">
                <a:solidFill>
                  <a:schemeClr val="accent1"/>
                </a:solidFill>
                <a:latin typeface="+mj-lt"/>
              </a:rPr>
              <a:t>61,4% - 96,2%</a:t>
            </a:r>
            <a:endParaRPr lang="en-ID" sz="1400" b="1" dirty="0">
              <a:solidFill>
                <a:schemeClr val="accent1"/>
              </a:solidFill>
              <a:latin typeface="+mj-lt"/>
            </a:endParaRPr>
          </a:p>
        </p:txBody>
      </p:sp>
      <p:grpSp>
        <p:nvGrpSpPr>
          <p:cNvPr id="36" name="Graphic 8">
            <a:extLst>
              <a:ext uri="{FF2B5EF4-FFF2-40B4-BE49-F238E27FC236}">
                <a16:creationId xmlns:a16="http://schemas.microsoft.com/office/drawing/2014/main" id="{626304CD-F34F-41CB-B988-FE4087358566}"/>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37" name="Freeform: Shape 36">
              <a:extLst>
                <a:ext uri="{FF2B5EF4-FFF2-40B4-BE49-F238E27FC236}">
                  <a16:creationId xmlns:a16="http://schemas.microsoft.com/office/drawing/2014/main" id="{03D4E0D8-C9F6-4B6C-8438-EDDDA6BC4639}"/>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8" name="Freeform: Shape 37">
              <a:extLst>
                <a:ext uri="{FF2B5EF4-FFF2-40B4-BE49-F238E27FC236}">
                  <a16:creationId xmlns:a16="http://schemas.microsoft.com/office/drawing/2014/main" id="{AD980F2B-BE8B-4BD6-80A3-D7CC36BF98CB}"/>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9" name="Freeform: Shape 38">
              <a:extLst>
                <a:ext uri="{FF2B5EF4-FFF2-40B4-BE49-F238E27FC236}">
                  <a16:creationId xmlns:a16="http://schemas.microsoft.com/office/drawing/2014/main" id="{3FFE249D-B89B-48B4-BFA1-A798804496F7}"/>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0" name="Freeform: Shape 39">
              <a:extLst>
                <a:ext uri="{FF2B5EF4-FFF2-40B4-BE49-F238E27FC236}">
                  <a16:creationId xmlns:a16="http://schemas.microsoft.com/office/drawing/2014/main" id="{834240B0-D1E1-46FA-8793-57C6C34A73D4}"/>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1" name="Freeform: Shape 40">
              <a:extLst>
                <a:ext uri="{FF2B5EF4-FFF2-40B4-BE49-F238E27FC236}">
                  <a16:creationId xmlns:a16="http://schemas.microsoft.com/office/drawing/2014/main" id="{52DB4340-A127-43C2-9F97-CB2926B3B5E4}"/>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2" name="Freeform: Shape 41">
              <a:extLst>
                <a:ext uri="{FF2B5EF4-FFF2-40B4-BE49-F238E27FC236}">
                  <a16:creationId xmlns:a16="http://schemas.microsoft.com/office/drawing/2014/main" id="{15D93AEA-61E8-4E0E-8CB0-571275785C15}"/>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43" name="TextBox 42">
            <a:extLst>
              <a:ext uri="{FF2B5EF4-FFF2-40B4-BE49-F238E27FC236}">
                <a16:creationId xmlns:a16="http://schemas.microsoft.com/office/drawing/2014/main" id="{C8F16C13-8595-47FA-85BC-FC3C255AD2DF}"/>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44" name="Freeform: Shape 43">
            <a:extLst>
              <a:ext uri="{FF2B5EF4-FFF2-40B4-BE49-F238E27FC236}">
                <a16:creationId xmlns:a16="http://schemas.microsoft.com/office/drawing/2014/main" id="{11834CC9-1C06-49F9-9001-4AFE734550D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nodeType="afterGroup">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childTnLst>
                          </p:cTn>
                        </p:par>
                        <p:par>
                          <p:cTn id="30" fill="hold" nodeType="afterGroup">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childTnLst>
                          </p:cTn>
                        </p:par>
                        <p:par>
                          <p:cTn id="36" fill="hold" nodeType="afterGroup">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nodeType="afterGroup">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nodeType="afterGroup">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nodeType="afterGroup">
                            <p:stCondLst>
                              <p:cond delay="5000"/>
                            </p:stCondLst>
                            <p:childTnLst>
                              <p:par>
                                <p:cTn id="55" presetID="22" presetClass="entr" presetSubtype="8"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left)">
                                      <p:cBhvr>
                                        <p:cTn id="60" dur="500"/>
                                        <p:tgtEl>
                                          <p:spTgt spid="3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500"/>
                                        <p:tgtEl>
                                          <p:spTgt spid="34"/>
                                        </p:tgtEl>
                                      </p:cBhvr>
                                    </p:animEffect>
                                  </p:childTnLst>
                                </p:cTn>
                              </p:par>
                            </p:childTnLst>
                          </p:cTn>
                        </p:par>
                        <p:par>
                          <p:cTn id="64" fill="hold" nodeType="afterGroup">
                            <p:stCondLst>
                              <p:cond delay="5500"/>
                            </p:stCondLst>
                            <p:childTnLst>
                              <p:par>
                                <p:cTn id="65" presetID="22" presetClass="entr" presetSubtype="8"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left)">
                                      <p:cBhvr>
                                        <p:cTn id="70" dur="500"/>
                                        <p:tgtEl>
                                          <p:spTgt spid="3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left)">
                                      <p:cBhvr>
                                        <p:cTn id="7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20" grpId="0"/>
      <p:bldP spid="18" grpId="0"/>
      <p:bldP spid="19" grpId="0"/>
      <p:bldP spid="27" grpId="0"/>
      <p:bldP spid="28" grpId="0"/>
      <p:bldP spid="29" grpId="0"/>
      <p:bldP spid="30" grpId="0"/>
      <p:bldP spid="31" grpId="0"/>
      <p:bldP spid="32" grpId="0"/>
      <p:bldP spid="33" grpId="0"/>
      <p:bldP spid="34" grpId="0"/>
      <p:bldP spid="35" grpId="0"/>
      <p:bldP spid="4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PpHolder1">
            <a:extLst>
              <a:ext uri="{FF2B5EF4-FFF2-40B4-BE49-F238E27FC236}">
                <a16:creationId xmlns:a16="http://schemas.microsoft.com/office/drawing/2014/main" id="{F3199A72-20B2-4E18-BFAC-8D9F6146E25A}"/>
              </a:ext>
            </a:extLst>
          </p:cNvPr>
          <p:cNvSpPr>
            <a:spLocks noGrp="1"/>
          </p:cNvSpPr>
          <p:nvPr>
            <p:ph type="pic" sz="quarter" idx="10"/>
          </p:nvPr>
        </p:nvSpPr>
        <p:spPr bwMode="auto">
          <a:xfrm>
            <a:off x="6400800" y="1600200"/>
            <a:ext cx="5791200" cy="5257800"/>
          </a:xfrm>
          <a:custGeom>
            <a:avLst/>
            <a:gdLst>
              <a:gd name="T0" fmla="*/ 0 w 5791200"/>
              <a:gd name="T1" fmla="*/ 0 h 5257800"/>
              <a:gd name="T2" fmla="*/ 5791200 w 5791200"/>
              <a:gd name="T3" fmla="*/ 0 h 5257800"/>
              <a:gd name="T4" fmla="*/ 5791200 w 5791200"/>
              <a:gd name="T5" fmla="*/ 5257800 h 5257800"/>
              <a:gd name="T6" fmla="*/ 0 w 5791200"/>
              <a:gd name="T7" fmla="*/ 5257800 h 52578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91200" h="5257800">
                <a:moveTo>
                  <a:pt x="0" y="0"/>
                </a:moveTo>
                <a:lnTo>
                  <a:pt x="5791200" y="0"/>
                </a:lnTo>
                <a:lnTo>
                  <a:pt x="5791200" y="5257800"/>
                </a:lnTo>
                <a:lnTo>
                  <a:pt x="0" y="5257800"/>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27" name="Title 26">
            <a:extLst>
              <a:ext uri="{FF2B5EF4-FFF2-40B4-BE49-F238E27FC236}">
                <a16:creationId xmlns:a16="http://schemas.microsoft.com/office/drawing/2014/main" id="{80111701-2F4C-4F85-8E4B-EF429D4589F7}"/>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Best Impact tools</a:t>
            </a:r>
            <a:endParaRPr lang="en-ID" altLang="en-US">
              <a:solidFill>
                <a:schemeClr val="accent1"/>
              </a:solidFill>
            </a:endParaRPr>
          </a:p>
        </p:txBody>
      </p:sp>
      <p:sp>
        <p:nvSpPr>
          <p:cNvPr id="14" name="Rectangle 13">
            <a:extLst>
              <a:ext uri="{FF2B5EF4-FFF2-40B4-BE49-F238E27FC236}">
                <a16:creationId xmlns:a16="http://schemas.microsoft.com/office/drawing/2014/main" id="{7D1BE73D-7A24-420B-B598-DD558E1C0EE9}"/>
              </a:ext>
            </a:extLst>
          </p:cNvPr>
          <p:cNvSpPr/>
          <p:nvPr/>
        </p:nvSpPr>
        <p:spPr>
          <a:xfrm>
            <a:off x="5181600" y="1905000"/>
            <a:ext cx="2743200" cy="365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8" name="TextBox 37">
            <a:extLst>
              <a:ext uri="{FF2B5EF4-FFF2-40B4-BE49-F238E27FC236}">
                <a16:creationId xmlns:a16="http://schemas.microsoft.com/office/drawing/2014/main" id="{3B17428A-9691-41F2-81EE-A7343065F8B4}"/>
              </a:ext>
            </a:extLst>
          </p:cNvPr>
          <p:cNvSpPr txBox="1"/>
          <p:nvPr/>
        </p:nvSpPr>
        <p:spPr>
          <a:xfrm>
            <a:off x="5653088" y="2646363"/>
            <a:ext cx="1800225" cy="338137"/>
          </a:xfrm>
          <a:prstGeom prst="rect">
            <a:avLst/>
          </a:prstGeom>
          <a:noFill/>
        </p:spPr>
        <p:txBody>
          <a:bodyPr>
            <a:spAutoFit/>
          </a:bodyPr>
          <a:lstStyle/>
          <a:p>
            <a:pPr algn="ctr" eaLnBrk="1" fontAlgn="auto" hangingPunct="1">
              <a:spcBef>
                <a:spcPts val="0"/>
              </a:spcBef>
              <a:spcAft>
                <a:spcPts val="0"/>
              </a:spcAft>
              <a:defRPr/>
            </a:pPr>
            <a:r>
              <a:rPr lang="en-US" sz="1600" b="1" dirty="0">
                <a:solidFill>
                  <a:schemeClr val="bg2"/>
                </a:solidFill>
                <a:latin typeface="+mj-lt"/>
              </a:rPr>
              <a:t>Description</a:t>
            </a:r>
          </a:p>
        </p:txBody>
      </p:sp>
      <p:sp>
        <p:nvSpPr>
          <p:cNvPr id="39" name="TextBox 38">
            <a:extLst>
              <a:ext uri="{FF2B5EF4-FFF2-40B4-BE49-F238E27FC236}">
                <a16:creationId xmlns:a16="http://schemas.microsoft.com/office/drawing/2014/main" id="{E8CE5F5B-DA2D-4DE0-91CD-C5273AE2F25C}"/>
              </a:ext>
            </a:extLst>
          </p:cNvPr>
          <p:cNvSpPr txBox="1">
            <a:spLocks noChangeArrowheads="1"/>
          </p:cNvSpPr>
          <p:nvPr/>
        </p:nvSpPr>
        <p:spPr bwMode="auto">
          <a:xfrm>
            <a:off x="5653088" y="2897188"/>
            <a:ext cx="18002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solidFill>
                  <a:schemeClr val="bg2"/>
                </a:solidFill>
              </a:rPr>
              <a:t>A wonderful serenity taken possession</a:t>
            </a:r>
          </a:p>
        </p:txBody>
      </p:sp>
      <p:sp>
        <p:nvSpPr>
          <p:cNvPr id="43" name="TextBox 42">
            <a:extLst>
              <a:ext uri="{FF2B5EF4-FFF2-40B4-BE49-F238E27FC236}">
                <a16:creationId xmlns:a16="http://schemas.microsoft.com/office/drawing/2014/main" id="{7453F0D3-8D52-47D5-ADB9-454C3D54C780}"/>
              </a:ext>
            </a:extLst>
          </p:cNvPr>
          <p:cNvSpPr txBox="1"/>
          <p:nvPr/>
        </p:nvSpPr>
        <p:spPr>
          <a:xfrm>
            <a:off x="5653088" y="4373563"/>
            <a:ext cx="1800225" cy="338137"/>
          </a:xfrm>
          <a:prstGeom prst="rect">
            <a:avLst/>
          </a:prstGeom>
          <a:noFill/>
        </p:spPr>
        <p:txBody>
          <a:bodyPr>
            <a:spAutoFit/>
          </a:bodyPr>
          <a:lstStyle/>
          <a:p>
            <a:pPr algn="ctr" eaLnBrk="1" fontAlgn="auto" hangingPunct="1">
              <a:spcBef>
                <a:spcPts val="0"/>
              </a:spcBef>
              <a:spcAft>
                <a:spcPts val="0"/>
              </a:spcAft>
              <a:defRPr/>
            </a:pPr>
            <a:r>
              <a:rPr lang="en-US" sz="1600" b="1" dirty="0">
                <a:solidFill>
                  <a:schemeClr val="bg2"/>
                </a:solidFill>
                <a:latin typeface="+mj-lt"/>
              </a:rPr>
              <a:t>Description</a:t>
            </a:r>
          </a:p>
        </p:txBody>
      </p:sp>
      <p:sp>
        <p:nvSpPr>
          <p:cNvPr id="44" name="TextBox 43">
            <a:extLst>
              <a:ext uri="{FF2B5EF4-FFF2-40B4-BE49-F238E27FC236}">
                <a16:creationId xmlns:a16="http://schemas.microsoft.com/office/drawing/2014/main" id="{EA850C2B-DF86-479E-BC5E-0F6BCB7EA769}"/>
              </a:ext>
            </a:extLst>
          </p:cNvPr>
          <p:cNvSpPr txBox="1">
            <a:spLocks noChangeArrowheads="1"/>
          </p:cNvSpPr>
          <p:nvPr/>
        </p:nvSpPr>
        <p:spPr bwMode="auto">
          <a:xfrm>
            <a:off x="5653088" y="4624388"/>
            <a:ext cx="18002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solidFill>
                  <a:schemeClr val="bg2"/>
                </a:solidFill>
              </a:rPr>
              <a:t>A wonderful serenity taken possession</a:t>
            </a:r>
          </a:p>
        </p:txBody>
      </p:sp>
      <p:cxnSp>
        <p:nvCxnSpPr>
          <p:cNvPr id="48" name="Straight Connector 47">
            <a:extLst>
              <a:ext uri="{FF2B5EF4-FFF2-40B4-BE49-F238E27FC236}">
                <a16:creationId xmlns:a16="http://schemas.microsoft.com/office/drawing/2014/main" id="{D9A3C3D8-07F8-49A2-9AC4-71E8339C17FB}"/>
              </a:ext>
            </a:extLst>
          </p:cNvPr>
          <p:cNvCxnSpPr>
            <a:cxnSpLocks/>
          </p:cNvCxnSpPr>
          <p:nvPr/>
        </p:nvCxnSpPr>
        <p:spPr>
          <a:xfrm>
            <a:off x="5629275" y="3694113"/>
            <a:ext cx="18478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261F04F8-1BC2-4A89-806B-9E66202D6C3B}"/>
              </a:ext>
            </a:extLst>
          </p:cNvPr>
          <p:cNvGrpSpPr>
            <a:grpSpLocks noChangeAspect="1"/>
          </p:cNvGrpSpPr>
          <p:nvPr/>
        </p:nvGrpSpPr>
        <p:grpSpPr>
          <a:xfrm>
            <a:off x="6393382" y="3958352"/>
            <a:ext cx="319636" cy="320040"/>
            <a:chOff x="1203421" y="1061296"/>
            <a:chExt cx="753670" cy="754623"/>
          </a:xfrm>
          <a:solidFill>
            <a:schemeClr val="bg2"/>
          </a:solidFill>
        </p:grpSpPr>
        <p:sp>
          <p:nvSpPr>
            <p:cNvPr id="68" name="Graphic 50" descr="Research with solid fill">
              <a:extLst>
                <a:ext uri="{FF2B5EF4-FFF2-40B4-BE49-F238E27FC236}">
                  <a16:creationId xmlns:a16="http://schemas.microsoft.com/office/drawing/2014/main" id="{0BC883ED-7041-4767-993B-32FD137995B9}"/>
                </a:ext>
              </a:extLst>
            </p:cNvPr>
            <p:cNvSpPr/>
            <p:nvPr/>
          </p:nvSpPr>
          <p:spPr>
            <a:xfrm>
              <a:off x="1203421" y="1061296"/>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9" name="Graphic 50" descr="Research with solid fill">
              <a:extLst>
                <a:ext uri="{FF2B5EF4-FFF2-40B4-BE49-F238E27FC236}">
                  <a16:creationId xmlns:a16="http://schemas.microsoft.com/office/drawing/2014/main" id="{E941AEEC-3AB3-4A7A-BA39-8861F2085D53}"/>
                </a:ext>
              </a:extLst>
            </p:cNvPr>
            <p:cNvSpPr/>
            <p:nvPr/>
          </p:nvSpPr>
          <p:spPr>
            <a:xfrm>
              <a:off x="1286294" y="1202859"/>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70" name="Group 69">
            <a:extLst>
              <a:ext uri="{FF2B5EF4-FFF2-40B4-BE49-F238E27FC236}">
                <a16:creationId xmlns:a16="http://schemas.microsoft.com/office/drawing/2014/main" id="{41FA6933-2E65-4CAF-B0CB-5CFDB9105136}"/>
              </a:ext>
            </a:extLst>
          </p:cNvPr>
          <p:cNvGrpSpPr>
            <a:grpSpLocks noChangeAspect="1"/>
          </p:cNvGrpSpPr>
          <p:nvPr/>
        </p:nvGrpSpPr>
        <p:grpSpPr>
          <a:xfrm>
            <a:off x="6418248" y="2227316"/>
            <a:ext cx="269904" cy="320040"/>
            <a:chOff x="2606370" y="1205841"/>
            <a:chExt cx="647985" cy="768352"/>
          </a:xfrm>
          <a:solidFill>
            <a:schemeClr val="bg2"/>
          </a:solidFill>
        </p:grpSpPr>
        <p:sp>
          <p:nvSpPr>
            <p:cNvPr id="54" name="Graphic 52" descr="Scientific Thought with solid fill">
              <a:extLst>
                <a:ext uri="{FF2B5EF4-FFF2-40B4-BE49-F238E27FC236}">
                  <a16:creationId xmlns:a16="http://schemas.microsoft.com/office/drawing/2014/main" id="{5F97801C-DD1F-4133-89AA-AFD3C23E2CDF}"/>
                </a:ext>
              </a:extLst>
            </p:cNvPr>
            <p:cNvSpPr/>
            <p:nvPr/>
          </p:nvSpPr>
          <p:spPr>
            <a:xfrm>
              <a:off x="2884358" y="1366831"/>
              <a:ext cx="29822" cy="26870"/>
            </a:xfrm>
            <a:custGeom>
              <a:avLst/>
              <a:gdLst>
                <a:gd name="connsiteX0" fmla="*/ 14497 w 29822"/>
                <a:gd name="connsiteY0" fmla="*/ 17612 h 26870"/>
                <a:gd name="connsiteX1" fmla="*/ 29823 w 29822"/>
                <a:gd name="connsiteY1" fmla="*/ 26870 h 26870"/>
                <a:gd name="connsiteX2" fmla="*/ 25327 w 29822"/>
                <a:gd name="connsiteY2" fmla="*/ 0 h 26870"/>
                <a:gd name="connsiteX3" fmla="*/ 0 w 29822"/>
                <a:gd name="connsiteY3" fmla="*/ 9620 h 26870"/>
                <a:gd name="connsiteX4" fmla="*/ 14497 w 29822"/>
                <a:gd name="connsiteY4" fmla="*/ 17612 h 2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22" h="26870">
                  <a:moveTo>
                    <a:pt x="14497" y="17612"/>
                  </a:moveTo>
                  <a:cubicBezTo>
                    <a:pt x="19729" y="20634"/>
                    <a:pt x="24838" y="23720"/>
                    <a:pt x="29823" y="26870"/>
                  </a:cubicBezTo>
                  <a:cubicBezTo>
                    <a:pt x="28591" y="17402"/>
                    <a:pt x="27092" y="8446"/>
                    <a:pt x="25327" y="0"/>
                  </a:cubicBezTo>
                  <a:cubicBezTo>
                    <a:pt x="17040" y="2791"/>
                    <a:pt x="8573" y="6001"/>
                    <a:pt x="0" y="9620"/>
                  </a:cubicBezTo>
                  <a:cubicBezTo>
                    <a:pt x="4820" y="12182"/>
                    <a:pt x="9658" y="14821"/>
                    <a:pt x="14497" y="17612"/>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5" name="Graphic 52" descr="Scientific Thought with solid fill">
              <a:extLst>
                <a:ext uri="{FF2B5EF4-FFF2-40B4-BE49-F238E27FC236}">
                  <a16:creationId xmlns:a16="http://schemas.microsoft.com/office/drawing/2014/main" id="{8F373705-7E9F-4F45-BF8E-86EBCFEFFBB7}"/>
                </a:ext>
              </a:extLst>
            </p:cNvPr>
            <p:cNvSpPr/>
            <p:nvPr/>
          </p:nvSpPr>
          <p:spPr>
            <a:xfrm>
              <a:off x="2817321" y="1280211"/>
              <a:ext cx="87972" cy="85334"/>
            </a:xfrm>
            <a:custGeom>
              <a:avLst/>
              <a:gdLst>
                <a:gd name="connsiteX0" fmla="*/ 87973 w 87972"/>
                <a:gd name="connsiteY0" fmla="*/ 68285 h 85334"/>
                <a:gd name="connsiteX1" fmla="*/ 43872 w 87972"/>
                <a:gd name="connsiteY1" fmla="*/ 0 h 85334"/>
                <a:gd name="connsiteX2" fmla="*/ 0 w 87972"/>
                <a:gd name="connsiteY2" fmla="*/ 67475 h 85334"/>
                <a:gd name="connsiteX3" fmla="*/ 45196 w 87972"/>
                <a:gd name="connsiteY3" fmla="*/ 85334 h 85334"/>
                <a:gd name="connsiteX4" fmla="*/ 87973 w 87972"/>
                <a:gd name="connsiteY4" fmla="*/ 68285 h 8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72" h="85334">
                  <a:moveTo>
                    <a:pt x="87973" y="68285"/>
                  </a:moveTo>
                  <a:cubicBezTo>
                    <a:pt x="76133" y="24994"/>
                    <a:pt x="58036" y="0"/>
                    <a:pt x="43872" y="0"/>
                  </a:cubicBezTo>
                  <a:cubicBezTo>
                    <a:pt x="29708" y="0"/>
                    <a:pt x="11840" y="24689"/>
                    <a:pt x="0" y="67475"/>
                  </a:cubicBezTo>
                  <a:cubicBezTo>
                    <a:pt x="15415" y="72501"/>
                    <a:pt x="30509" y="78466"/>
                    <a:pt x="45196" y="85334"/>
                  </a:cubicBezTo>
                  <a:cubicBezTo>
                    <a:pt x="59115" y="78833"/>
                    <a:pt x="73398" y="73140"/>
                    <a:pt x="87973" y="6828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6" name="Graphic 52" descr="Scientific Thought with solid fill">
              <a:extLst>
                <a:ext uri="{FF2B5EF4-FFF2-40B4-BE49-F238E27FC236}">
                  <a16:creationId xmlns:a16="http://schemas.microsoft.com/office/drawing/2014/main" id="{2822DC6E-D690-4E65-A246-75555705C95B}"/>
                </a:ext>
              </a:extLst>
            </p:cNvPr>
            <p:cNvSpPr/>
            <p:nvPr/>
          </p:nvSpPr>
          <p:spPr>
            <a:xfrm>
              <a:off x="2808205" y="1505639"/>
              <a:ext cx="32137" cy="28470"/>
            </a:xfrm>
            <a:custGeom>
              <a:avLst/>
              <a:gdLst>
                <a:gd name="connsiteX0" fmla="*/ 15335 w 32137"/>
                <a:gd name="connsiteY0" fmla="*/ 9258 h 28470"/>
                <a:gd name="connsiteX1" fmla="*/ 0 w 32137"/>
                <a:gd name="connsiteY1" fmla="*/ 0 h 28470"/>
                <a:gd name="connsiteX2" fmla="*/ 4820 w 32137"/>
                <a:gd name="connsiteY2" fmla="*/ 28470 h 28470"/>
                <a:gd name="connsiteX3" fmla="*/ 32137 w 32137"/>
                <a:gd name="connsiteY3" fmla="*/ 18469 h 28470"/>
                <a:gd name="connsiteX4" fmla="*/ 15335 w 32137"/>
                <a:gd name="connsiteY4" fmla="*/ 9258 h 28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37" h="28470">
                  <a:moveTo>
                    <a:pt x="15335" y="9258"/>
                  </a:moveTo>
                  <a:cubicBezTo>
                    <a:pt x="10097" y="6242"/>
                    <a:pt x="4984" y="3156"/>
                    <a:pt x="0" y="0"/>
                  </a:cubicBezTo>
                  <a:cubicBezTo>
                    <a:pt x="1305" y="10068"/>
                    <a:pt x="2924" y="19583"/>
                    <a:pt x="4820" y="28470"/>
                  </a:cubicBezTo>
                  <a:cubicBezTo>
                    <a:pt x="13726" y="25613"/>
                    <a:pt x="22860" y="22289"/>
                    <a:pt x="32137" y="18469"/>
                  </a:cubicBezTo>
                  <a:cubicBezTo>
                    <a:pt x="26546" y="15535"/>
                    <a:pt x="20936" y="12497"/>
                    <a:pt x="15335" y="9258"/>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7" name="Graphic 52" descr="Scientific Thought with solid fill">
              <a:extLst>
                <a:ext uri="{FF2B5EF4-FFF2-40B4-BE49-F238E27FC236}">
                  <a16:creationId xmlns:a16="http://schemas.microsoft.com/office/drawing/2014/main" id="{423D2651-CD93-4E06-9214-22135FFCB9C0}"/>
                </a:ext>
              </a:extLst>
            </p:cNvPr>
            <p:cNvSpPr/>
            <p:nvPr/>
          </p:nvSpPr>
          <p:spPr>
            <a:xfrm>
              <a:off x="2807958" y="1365974"/>
              <a:ext cx="32718" cy="29527"/>
            </a:xfrm>
            <a:custGeom>
              <a:avLst/>
              <a:gdLst>
                <a:gd name="connsiteX0" fmla="*/ 32718 w 32718"/>
                <a:gd name="connsiteY0" fmla="*/ 10478 h 29527"/>
                <a:gd name="connsiteX1" fmla="*/ 4915 w 32718"/>
                <a:gd name="connsiteY1" fmla="*/ 0 h 29527"/>
                <a:gd name="connsiteX2" fmla="*/ 0 w 32718"/>
                <a:gd name="connsiteY2" fmla="*/ 29528 h 29527"/>
                <a:gd name="connsiteX3" fmla="*/ 18221 w 32718"/>
                <a:gd name="connsiteY3" fmla="*/ 18440 h 29527"/>
                <a:gd name="connsiteX4" fmla="*/ 32718 w 32718"/>
                <a:gd name="connsiteY4" fmla="*/ 10478 h 2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 h="29527">
                  <a:moveTo>
                    <a:pt x="32718" y="10478"/>
                  </a:moveTo>
                  <a:cubicBezTo>
                    <a:pt x="23279" y="6506"/>
                    <a:pt x="13983" y="3010"/>
                    <a:pt x="4915" y="0"/>
                  </a:cubicBezTo>
                  <a:cubicBezTo>
                    <a:pt x="3010" y="9211"/>
                    <a:pt x="1305" y="19050"/>
                    <a:pt x="0" y="29528"/>
                  </a:cubicBezTo>
                  <a:cubicBezTo>
                    <a:pt x="5906" y="25756"/>
                    <a:pt x="11980" y="22060"/>
                    <a:pt x="18221" y="18440"/>
                  </a:cubicBezTo>
                  <a:cubicBezTo>
                    <a:pt x="23060" y="15678"/>
                    <a:pt x="27889" y="13040"/>
                    <a:pt x="32718" y="10478"/>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8" name="Graphic 52" descr="Scientific Thought with solid fill">
              <a:extLst>
                <a:ext uri="{FF2B5EF4-FFF2-40B4-BE49-F238E27FC236}">
                  <a16:creationId xmlns:a16="http://schemas.microsoft.com/office/drawing/2014/main" id="{32233F82-5C02-48D3-9E99-71789D7E9793}"/>
                </a:ext>
              </a:extLst>
            </p:cNvPr>
            <p:cNvSpPr/>
            <p:nvPr/>
          </p:nvSpPr>
          <p:spPr>
            <a:xfrm>
              <a:off x="2715180" y="1463920"/>
              <a:ext cx="79785" cy="81467"/>
            </a:xfrm>
            <a:custGeom>
              <a:avLst/>
              <a:gdLst>
                <a:gd name="connsiteX0" fmla="*/ 37170 w 79785"/>
                <a:gd name="connsiteY0" fmla="*/ 0 h 81467"/>
                <a:gd name="connsiteX1" fmla="*/ 1928 w 79785"/>
                <a:gd name="connsiteY1" fmla="*/ 70485 h 81467"/>
                <a:gd name="connsiteX2" fmla="*/ 35970 w 79785"/>
                <a:gd name="connsiteY2" fmla="*/ 81467 h 81467"/>
                <a:gd name="connsiteX3" fmla="*/ 79785 w 79785"/>
                <a:gd name="connsiteY3" fmla="*/ 75343 h 81467"/>
                <a:gd name="connsiteX4" fmla="*/ 72661 w 79785"/>
                <a:gd name="connsiteY4" fmla="*/ 28118 h 81467"/>
                <a:gd name="connsiteX5" fmla="*/ 37170 w 79785"/>
                <a:gd name="connsiteY5" fmla="*/ 0 h 8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85" h="81467">
                  <a:moveTo>
                    <a:pt x="37170" y="0"/>
                  </a:moveTo>
                  <a:cubicBezTo>
                    <a:pt x="6938" y="31128"/>
                    <a:pt x="-5044" y="58455"/>
                    <a:pt x="1928" y="70485"/>
                  </a:cubicBezTo>
                  <a:cubicBezTo>
                    <a:pt x="5957" y="77457"/>
                    <a:pt x="18368" y="81467"/>
                    <a:pt x="35970" y="81467"/>
                  </a:cubicBezTo>
                  <a:cubicBezTo>
                    <a:pt x="50767" y="81186"/>
                    <a:pt x="65478" y="79130"/>
                    <a:pt x="79785" y="75343"/>
                  </a:cubicBezTo>
                  <a:cubicBezTo>
                    <a:pt x="76462" y="59759"/>
                    <a:pt x="74083" y="43988"/>
                    <a:pt x="72661" y="28118"/>
                  </a:cubicBezTo>
                  <a:cubicBezTo>
                    <a:pt x="60304" y="19430"/>
                    <a:pt x="48455" y="10042"/>
                    <a:pt x="37170" y="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9" name="Graphic 52" descr="Scientific Thought with solid fill">
              <a:extLst>
                <a:ext uri="{FF2B5EF4-FFF2-40B4-BE49-F238E27FC236}">
                  <a16:creationId xmlns:a16="http://schemas.microsoft.com/office/drawing/2014/main" id="{F4750CB7-BE29-445F-B384-971A50FFD689}"/>
                </a:ext>
              </a:extLst>
            </p:cNvPr>
            <p:cNvSpPr/>
            <p:nvPr/>
          </p:nvSpPr>
          <p:spPr>
            <a:xfrm>
              <a:off x="2712526" y="1353982"/>
              <a:ext cx="82286" cy="83991"/>
            </a:xfrm>
            <a:custGeom>
              <a:avLst/>
              <a:gdLst>
                <a:gd name="connsiteX0" fmla="*/ 75105 w 82286"/>
                <a:gd name="connsiteY0" fmla="*/ 55321 h 83991"/>
                <a:gd name="connsiteX1" fmla="*/ 82287 w 82286"/>
                <a:gd name="connsiteY1" fmla="*/ 6744 h 83991"/>
                <a:gd name="connsiteX2" fmla="*/ 35957 w 82286"/>
                <a:gd name="connsiteY2" fmla="*/ 0 h 83991"/>
                <a:gd name="connsiteX3" fmla="*/ 1915 w 82286"/>
                <a:gd name="connsiteY3" fmla="*/ 10992 h 83991"/>
                <a:gd name="connsiteX4" fmla="*/ 39653 w 82286"/>
                <a:gd name="connsiteY4" fmla="*/ 83991 h 83991"/>
                <a:gd name="connsiteX5" fmla="*/ 75105 w 82286"/>
                <a:gd name="connsiteY5" fmla="*/ 55321 h 8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86" h="83991">
                  <a:moveTo>
                    <a:pt x="75105" y="55321"/>
                  </a:moveTo>
                  <a:cubicBezTo>
                    <a:pt x="76492" y="38995"/>
                    <a:pt x="78890" y="22772"/>
                    <a:pt x="82287" y="6744"/>
                  </a:cubicBezTo>
                  <a:cubicBezTo>
                    <a:pt x="67184" y="2581"/>
                    <a:pt x="51620" y="315"/>
                    <a:pt x="35957" y="0"/>
                  </a:cubicBezTo>
                  <a:cubicBezTo>
                    <a:pt x="18355" y="0"/>
                    <a:pt x="5944" y="4010"/>
                    <a:pt x="1915" y="10992"/>
                  </a:cubicBezTo>
                  <a:cubicBezTo>
                    <a:pt x="-5219" y="23374"/>
                    <a:pt x="7630" y="51816"/>
                    <a:pt x="39653" y="83991"/>
                  </a:cubicBezTo>
                  <a:cubicBezTo>
                    <a:pt x="50903" y="73754"/>
                    <a:pt x="62741" y="64181"/>
                    <a:pt x="75105" y="5532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0" name="Graphic 52" descr="Scientific Thought with solid fill">
              <a:extLst>
                <a:ext uri="{FF2B5EF4-FFF2-40B4-BE49-F238E27FC236}">
                  <a16:creationId xmlns:a16="http://schemas.microsoft.com/office/drawing/2014/main" id="{8FD5D988-E4BF-423E-ADF4-F74C396A60A3}"/>
                </a:ext>
              </a:extLst>
            </p:cNvPr>
            <p:cNvSpPr/>
            <p:nvPr/>
          </p:nvSpPr>
          <p:spPr>
            <a:xfrm>
              <a:off x="2765876" y="1433859"/>
              <a:ext cx="20345" cy="33718"/>
            </a:xfrm>
            <a:custGeom>
              <a:avLst/>
              <a:gdLst>
                <a:gd name="connsiteX0" fmla="*/ 0 w 20345"/>
                <a:gd name="connsiteY0" fmla="*/ 16983 h 33718"/>
                <a:gd name="connsiteX1" fmla="*/ 20345 w 20345"/>
                <a:gd name="connsiteY1" fmla="*/ 33718 h 33718"/>
                <a:gd name="connsiteX2" fmla="*/ 20003 w 20345"/>
                <a:gd name="connsiteY2" fmla="*/ 15811 h 33718"/>
                <a:gd name="connsiteX3" fmla="*/ 20288 w 20345"/>
                <a:gd name="connsiteY3" fmla="*/ 0 h 33718"/>
                <a:gd name="connsiteX4" fmla="*/ 0 w 20345"/>
                <a:gd name="connsiteY4" fmla="*/ 16983 h 33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5" h="33718">
                  <a:moveTo>
                    <a:pt x="0" y="16983"/>
                  </a:moveTo>
                  <a:cubicBezTo>
                    <a:pt x="6248" y="22527"/>
                    <a:pt x="13030" y="28105"/>
                    <a:pt x="20345" y="33718"/>
                  </a:cubicBezTo>
                  <a:cubicBezTo>
                    <a:pt x="20129" y="27825"/>
                    <a:pt x="20015" y="21857"/>
                    <a:pt x="20003" y="15811"/>
                  </a:cubicBezTo>
                  <a:cubicBezTo>
                    <a:pt x="20003" y="10478"/>
                    <a:pt x="20117" y="5220"/>
                    <a:pt x="20288" y="0"/>
                  </a:cubicBezTo>
                  <a:cubicBezTo>
                    <a:pt x="12973" y="5686"/>
                    <a:pt x="6191" y="11373"/>
                    <a:pt x="0" y="16983"/>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1" name="Graphic 52" descr="Scientific Thought with solid fill">
              <a:extLst>
                <a:ext uri="{FF2B5EF4-FFF2-40B4-BE49-F238E27FC236}">
                  <a16:creationId xmlns:a16="http://schemas.microsoft.com/office/drawing/2014/main" id="{D647C412-EBE8-4E7B-B8F9-9D2524D26EFB}"/>
                </a:ext>
              </a:extLst>
            </p:cNvPr>
            <p:cNvSpPr/>
            <p:nvPr/>
          </p:nvSpPr>
          <p:spPr>
            <a:xfrm>
              <a:off x="2817521" y="1535005"/>
              <a:ext cx="87553" cy="84124"/>
            </a:xfrm>
            <a:custGeom>
              <a:avLst/>
              <a:gdLst>
                <a:gd name="connsiteX0" fmla="*/ 0 w 87553"/>
                <a:gd name="connsiteY0" fmla="*/ 17402 h 84124"/>
                <a:gd name="connsiteX1" fmla="*/ 43672 w 87553"/>
                <a:gd name="connsiteY1" fmla="*/ 84125 h 84124"/>
                <a:gd name="connsiteX2" fmla="*/ 87554 w 87553"/>
                <a:gd name="connsiteY2" fmla="*/ 16650 h 84124"/>
                <a:gd name="connsiteX3" fmla="*/ 44996 w 87553"/>
                <a:gd name="connsiteY3" fmla="*/ 0 h 84124"/>
                <a:gd name="connsiteX4" fmla="*/ 0 w 87553"/>
                <a:gd name="connsiteY4" fmla="*/ 17402 h 8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53" h="84124">
                  <a:moveTo>
                    <a:pt x="0" y="17402"/>
                  </a:moveTo>
                  <a:cubicBezTo>
                    <a:pt x="11849" y="59722"/>
                    <a:pt x="29680" y="84125"/>
                    <a:pt x="43672" y="84125"/>
                  </a:cubicBezTo>
                  <a:cubicBezTo>
                    <a:pt x="57664" y="84125"/>
                    <a:pt x="75705" y="59436"/>
                    <a:pt x="87554" y="16650"/>
                  </a:cubicBezTo>
                  <a:cubicBezTo>
                    <a:pt x="73057" y="11932"/>
                    <a:pt x="58846" y="6372"/>
                    <a:pt x="44996" y="0"/>
                  </a:cubicBezTo>
                  <a:cubicBezTo>
                    <a:pt x="30370" y="6721"/>
                    <a:pt x="15342" y="12532"/>
                    <a:pt x="0" y="17402"/>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2" name="Graphic 52" descr="Scientific Thought with solid fill">
              <a:extLst>
                <a:ext uri="{FF2B5EF4-FFF2-40B4-BE49-F238E27FC236}">
                  <a16:creationId xmlns:a16="http://schemas.microsoft.com/office/drawing/2014/main" id="{DC696058-998A-4CE2-A2DE-B1E2652AC50E}"/>
                </a:ext>
              </a:extLst>
            </p:cNvPr>
            <p:cNvSpPr/>
            <p:nvPr/>
          </p:nvSpPr>
          <p:spPr>
            <a:xfrm>
              <a:off x="2606370" y="1205841"/>
              <a:ext cx="647985" cy="768352"/>
            </a:xfrm>
            <a:custGeom>
              <a:avLst/>
              <a:gdLst>
                <a:gd name="connsiteX0" fmla="*/ 638366 w 647985"/>
                <a:gd name="connsiteY0" fmla="*/ 415927 h 768352"/>
                <a:gd name="connsiteX1" fmla="*/ 572643 w 647985"/>
                <a:gd name="connsiteY1" fmla="*/ 301627 h 768352"/>
                <a:gd name="connsiteX2" fmla="*/ 572643 w 647985"/>
                <a:gd name="connsiteY2" fmla="*/ 296865 h 768352"/>
                <a:gd name="connsiteX3" fmla="*/ 296861 w 647985"/>
                <a:gd name="connsiteY3" fmla="*/ 194 h 768352"/>
                <a:gd name="connsiteX4" fmla="*/ 191 w 647985"/>
                <a:gd name="connsiteY4" fmla="*/ 275976 h 768352"/>
                <a:gd name="connsiteX5" fmla="*/ 191 w 647985"/>
                <a:gd name="connsiteY5" fmla="*/ 296865 h 768352"/>
                <a:gd name="connsiteX6" fmla="*/ 112586 w 647985"/>
                <a:gd name="connsiteY6" fmla="*/ 527370 h 768352"/>
                <a:gd name="connsiteX7" fmla="*/ 112586 w 647985"/>
                <a:gd name="connsiteY7" fmla="*/ 768353 h 768352"/>
                <a:gd name="connsiteX8" fmla="*/ 413576 w 647985"/>
                <a:gd name="connsiteY8" fmla="*/ 768353 h 768352"/>
                <a:gd name="connsiteX9" fmla="*/ 413576 w 647985"/>
                <a:gd name="connsiteY9" fmla="*/ 654053 h 768352"/>
                <a:gd name="connsiteX10" fmla="*/ 460248 w 647985"/>
                <a:gd name="connsiteY10" fmla="*/ 654053 h 768352"/>
                <a:gd name="connsiteX11" fmla="*/ 572659 w 647985"/>
                <a:gd name="connsiteY11" fmla="*/ 541674 h 768352"/>
                <a:gd name="connsiteX12" fmla="*/ 572643 w 647985"/>
                <a:gd name="connsiteY12" fmla="*/ 539752 h 768352"/>
                <a:gd name="connsiteX13" fmla="*/ 572643 w 647985"/>
                <a:gd name="connsiteY13" fmla="*/ 482602 h 768352"/>
                <a:gd name="connsiteX14" fmla="*/ 614553 w 647985"/>
                <a:gd name="connsiteY14" fmla="*/ 482602 h 768352"/>
                <a:gd name="connsiteX15" fmla="*/ 638366 w 647985"/>
                <a:gd name="connsiteY15" fmla="*/ 415927 h 768352"/>
                <a:gd name="connsiteX16" fmla="*/ 417891 w 647985"/>
                <a:gd name="connsiteY16" fmla="*/ 337975 h 768352"/>
                <a:gd name="connsiteX17" fmla="*/ 367532 w 647985"/>
                <a:gd name="connsiteY17" fmla="*/ 358377 h 768352"/>
                <a:gd name="connsiteX18" fmla="*/ 316726 w 647985"/>
                <a:gd name="connsiteY18" fmla="*/ 351053 h 768352"/>
                <a:gd name="connsiteX19" fmla="*/ 254823 w 647985"/>
                <a:gd name="connsiteY19" fmla="*/ 432120 h 768352"/>
                <a:gd name="connsiteX20" fmla="*/ 193101 w 647985"/>
                <a:gd name="connsiteY20" fmla="*/ 351662 h 768352"/>
                <a:gd name="connsiteX21" fmla="*/ 144752 w 647985"/>
                <a:gd name="connsiteY21" fmla="*/ 358377 h 768352"/>
                <a:gd name="connsiteX22" fmla="*/ 94403 w 647985"/>
                <a:gd name="connsiteY22" fmla="*/ 337975 h 768352"/>
                <a:gd name="connsiteX23" fmla="*/ 132341 w 647985"/>
                <a:gd name="connsiteY23" fmla="*/ 245192 h 768352"/>
                <a:gd name="connsiteX24" fmla="*/ 91764 w 647985"/>
                <a:gd name="connsiteY24" fmla="*/ 149685 h 768352"/>
                <a:gd name="connsiteX25" fmla="*/ 142113 w 647985"/>
                <a:gd name="connsiteY25" fmla="*/ 129292 h 768352"/>
                <a:gd name="connsiteX26" fmla="*/ 192929 w 647985"/>
                <a:gd name="connsiteY26" fmla="*/ 136607 h 768352"/>
                <a:gd name="connsiteX27" fmla="*/ 254842 w 647985"/>
                <a:gd name="connsiteY27" fmla="*/ 55540 h 768352"/>
                <a:gd name="connsiteX28" fmla="*/ 316935 w 647985"/>
                <a:gd name="connsiteY28" fmla="*/ 137274 h 768352"/>
                <a:gd name="connsiteX29" fmla="*/ 370189 w 647985"/>
                <a:gd name="connsiteY29" fmla="*/ 129292 h 768352"/>
                <a:gd name="connsiteX30" fmla="*/ 420548 w 647985"/>
                <a:gd name="connsiteY30" fmla="*/ 149685 h 768352"/>
                <a:gd name="connsiteX31" fmla="*/ 379962 w 647985"/>
                <a:gd name="connsiteY31" fmla="*/ 245192 h 768352"/>
                <a:gd name="connsiteX32" fmla="*/ 417891 w 647985"/>
                <a:gd name="connsiteY32" fmla="*/ 337975 h 7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7985" h="768352">
                  <a:moveTo>
                    <a:pt x="638366" y="415927"/>
                  </a:moveTo>
                  <a:lnTo>
                    <a:pt x="572643" y="301627"/>
                  </a:lnTo>
                  <a:lnTo>
                    <a:pt x="572643" y="296865"/>
                  </a:lnTo>
                  <a:cubicBezTo>
                    <a:pt x="578412" y="138786"/>
                    <a:pt x="454940" y="5962"/>
                    <a:pt x="296861" y="194"/>
                  </a:cubicBezTo>
                  <a:cubicBezTo>
                    <a:pt x="138783" y="-5574"/>
                    <a:pt x="5959" y="117898"/>
                    <a:pt x="191" y="275976"/>
                  </a:cubicBezTo>
                  <a:cubicBezTo>
                    <a:pt x="-64" y="282937"/>
                    <a:pt x="-64" y="289904"/>
                    <a:pt x="191" y="296865"/>
                  </a:cubicBezTo>
                  <a:cubicBezTo>
                    <a:pt x="-179" y="386987"/>
                    <a:pt x="41353" y="472162"/>
                    <a:pt x="112586" y="527370"/>
                  </a:cubicBezTo>
                  <a:lnTo>
                    <a:pt x="112586" y="768353"/>
                  </a:lnTo>
                  <a:lnTo>
                    <a:pt x="413576" y="768353"/>
                  </a:lnTo>
                  <a:lnTo>
                    <a:pt x="413576" y="654053"/>
                  </a:lnTo>
                  <a:lnTo>
                    <a:pt x="460248" y="654053"/>
                  </a:lnTo>
                  <a:cubicBezTo>
                    <a:pt x="522323" y="654061"/>
                    <a:pt x="572651" y="603748"/>
                    <a:pt x="572659" y="541674"/>
                  </a:cubicBezTo>
                  <a:cubicBezTo>
                    <a:pt x="572659" y="541034"/>
                    <a:pt x="572654" y="540393"/>
                    <a:pt x="572643" y="539752"/>
                  </a:cubicBezTo>
                  <a:lnTo>
                    <a:pt x="572643" y="482602"/>
                  </a:lnTo>
                  <a:lnTo>
                    <a:pt x="614553" y="482602"/>
                  </a:lnTo>
                  <a:cubicBezTo>
                    <a:pt x="639318" y="479745"/>
                    <a:pt x="661226" y="451170"/>
                    <a:pt x="638366" y="415927"/>
                  </a:cubicBezTo>
                  <a:close/>
                  <a:moveTo>
                    <a:pt x="417891" y="337975"/>
                  </a:moveTo>
                  <a:cubicBezTo>
                    <a:pt x="409928" y="351758"/>
                    <a:pt x="391859" y="358377"/>
                    <a:pt x="367532" y="358377"/>
                  </a:cubicBezTo>
                  <a:cubicBezTo>
                    <a:pt x="350358" y="358052"/>
                    <a:pt x="333291" y="355590"/>
                    <a:pt x="316726" y="351053"/>
                  </a:cubicBezTo>
                  <a:cubicBezTo>
                    <a:pt x="303124" y="400030"/>
                    <a:pt x="280473" y="432120"/>
                    <a:pt x="254823" y="432120"/>
                  </a:cubicBezTo>
                  <a:cubicBezTo>
                    <a:pt x="229172" y="432120"/>
                    <a:pt x="206721" y="400297"/>
                    <a:pt x="193101" y="351662"/>
                  </a:cubicBezTo>
                  <a:cubicBezTo>
                    <a:pt x="177311" y="355829"/>
                    <a:pt x="161078" y="358084"/>
                    <a:pt x="144752" y="358377"/>
                  </a:cubicBezTo>
                  <a:cubicBezTo>
                    <a:pt x="120425" y="358377"/>
                    <a:pt x="102356" y="351710"/>
                    <a:pt x="94403" y="337975"/>
                  </a:cubicBezTo>
                  <a:cubicBezTo>
                    <a:pt x="81734" y="316067"/>
                    <a:pt x="97641" y="280987"/>
                    <a:pt x="132341" y="245192"/>
                  </a:cubicBezTo>
                  <a:cubicBezTo>
                    <a:pt x="95793" y="208454"/>
                    <a:pt x="78772" y="172183"/>
                    <a:pt x="91764" y="149685"/>
                  </a:cubicBezTo>
                  <a:cubicBezTo>
                    <a:pt x="99717" y="135902"/>
                    <a:pt x="117786" y="129292"/>
                    <a:pt x="142113" y="129292"/>
                  </a:cubicBezTo>
                  <a:cubicBezTo>
                    <a:pt x="159290" y="129615"/>
                    <a:pt x="176359" y="132071"/>
                    <a:pt x="192929" y="136607"/>
                  </a:cubicBezTo>
                  <a:cubicBezTo>
                    <a:pt x="206521" y="87629"/>
                    <a:pt x="229172" y="55540"/>
                    <a:pt x="254842" y="55540"/>
                  </a:cubicBezTo>
                  <a:cubicBezTo>
                    <a:pt x="280512" y="55540"/>
                    <a:pt x="303352" y="87925"/>
                    <a:pt x="316935" y="137274"/>
                  </a:cubicBezTo>
                  <a:cubicBezTo>
                    <a:pt x="334273" y="132347"/>
                    <a:pt x="352170" y="129665"/>
                    <a:pt x="370189" y="129292"/>
                  </a:cubicBezTo>
                  <a:cubicBezTo>
                    <a:pt x="394516" y="129292"/>
                    <a:pt x="412585" y="135902"/>
                    <a:pt x="420548" y="149685"/>
                  </a:cubicBezTo>
                  <a:cubicBezTo>
                    <a:pt x="433531" y="172183"/>
                    <a:pt x="416509" y="208454"/>
                    <a:pt x="379962" y="245192"/>
                  </a:cubicBezTo>
                  <a:cubicBezTo>
                    <a:pt x="414643" y="280987"/>
                    <a:pt x="430559" y="316039"/>
                    <a:pt x="417891" y="33797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3" name="Graphic 52" descr="Scientific Thought with solid fill">
              <a:extLst>
                <a:ext uri="{FF2B5EF4-FFF2-40B4-BE49-F238E27FC236}">
                  <a16:creationId xmlns:a16="http://schemas.microsoft.com/office/drawing/2014/main" id="{20DFFC0D-2CAB-40B1-BD00-5657A78D790D}"/>
                </a:ext>
              </a:extLst>
            </p:cNvPr>
            <p:cNvSpPr/>
            <p:nvPr/>
          </p:nvSpPr>
          <p:spPr>
            <a:xfrm>
              <a:off x="2927716" y="1353954"/>
              <a:ext cx="84794" cy="83981"/>
            </a:xfrm>
            <a:custGeom>
              <a:avLst/>
              <a:gdLst>
                <a:gd name="connsiteX0" fmla="*/ 48825 w 84794"/>
                <a:gd name="connsiteY0" fmla="*/ 0 h 83981"/>
                <a:gd name="connsiteX1" fmla="*/ 0 w 84794"/>
                <a:gd name="connsiteY1" fmla="*/ 7401 h 83981"/>
                <a:gd name="connsiteX2" fmla="*/ 6858 w 84794"/>
                <a:gd name="connsiteY2" fmla="*/ 53350 h 83981"/>
                <a:gd name="connsiteX3" fmla="*/ 45129 w 84794"/>
                <a:gd name="connsiteY3" fmla="*/ 83982 h 83981"/>
                <a:gd name="connsiteX4" fmla="*/ 82877 w 84794"/>
                <a:gd name="connsiteY4" fmla="*/ 10982 h 83981"/>
                <a:gd name="connsiteX5" fmla="*/ 48825 w 84794"/>
                <a:gd name="connsiteY5" fmla="*/ 0 h 8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94" h="83981">
                  <a:moveTo>
                    <a:pt x="48825" y="0"/>
                  </a:moveTo>
                  <a:cubicBezTo>
                    <a:pt x="32299" y="356"/>
                    <a:pt x="15889" y="2844"/>
                    <a:pt x="0" y="7401"/>
                  </a:cubicBezTo>
                  <a:cubicBezTo>
                    <a:pt x="3182" y="22569"/>
                    <a:pt x="5472" y="37912"/>
                    <a:pt x="6858" y="53350"/>
                  </a:cubicBezTo>
                  <a:cubicBezTo>
                    <a:pt x="20239" y="62755"/>
                    <a:pt x="33021" y="72986"/>
                    <a:pt x="45129" y="83982"/>
                  </a:cubicBezTo>
                  <a:cubicBezTo>
                    <a:pt x="77191" y="51806"/>
                    <a:pt x="90011" y="23327"/>
                    <a:pt x="82877" y="10982"/>
                  </a:cubicBezTo>
                  <a:cubicBezTo>
                    <a:pt x="78848" y="3972"/>
                    <a:pt x="66465" y="0"/>
                    <a:pt x="48825" y="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4" name="Graphic 52" descr="Scientific Thought with solid fill">
              <a:extLst>
                <a:ext uri="{FF2B5EF4-FFF2-40B4-BE49-F238E27FC236}">
                  <a16:creationId xmlns:a16="http://schemas.microsoft.com/office/drawing/2014/main" id="{D6C4CD05-533E-4CA2-B273-2876F73E38F5}"/>
                </a:ext>
              </a:extLst>
            </p:cNvPr>
            <p:cNvSpPr/>
            <p:nvPr/>
          </p:nvSpPr>
          <p:spPr>
            <a:xfrm>
              <a:off x="2884691" y="1507430"/>
              <a:ext cx="29251" cy="25898"/>
            </a:xfrm>
            <a:custGeom>
              <a:avLst/>
              <a:gdLst>
                <a:gd name="connsiteX0" fmla="*/ 0 w 29251"/>
                <a:gd name="connsiteY0" fmla="*/ 16678 h 25898"/>
                <a:gd name="connsiteX1" fmla="*/ 24832 w 29251"/>
                <a:gd name="connsiteY1" fmla="*/ 25898 h 25898"/>
                <a:gd name="connsiteX2" fmla="*/ 29251 w 29251"/>
                <a:gd name="connsiteY2" fmla="*/ 0 h 25898"/>
                <a:gd name="connsiteX3" fmla="*/ 16802 w 29251"/>
                <a:gd name="connsiteY3" fmla="*/ 7468 h 25898"/>
                <a:gd name="connsiteX4" fmla="*/ 0 w 29251"/>
                <a:gd name="connsiteY4" fmla="*/ 16678 h 2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1" h="25898">
                  <a:moveTo>
                    <a:pt x="0" y="16678"/>
                  </a:moveTo>
                  <a:cubicBezTo>
                    <a:pt x="8411" y="20145"/>
                    <a:pt x="16716" y="23241"/>
                    <a:pt x="24832" y="25898"/>
                  </a:cubicBezTo>
                  <a:cubicBezTo>
                    <a:pt x="26539" y="17764"/>
                    <a:pt x="28013" y="9132"/>
                    <a:pt x="29251" y="0"/>
                  </a:cubicBezTo>
                  <a:cubicBezTo>
                    <a:pt x="25165" y="2524"/>
                    <a:pt x="21031" y="5020"/>
                    <a:pt x="16802" y="7468"/>
                  </a:cubicBezTo>
                  <a:cubicBezTo>
                    <a:pt x="11192" y="10706"/>
                    <a:pt x="5591" y="13745"/>
                    <a:pt x="0" y="16678"/>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5" name="Graphic 52" descr="Scientific Thought with solid fill">
              <a:extLst>
                <a:ext uri="{FF2B5EF4-FFF2-40B4-BE49-F238E27FC236}">
                  <a16:creationId xmlns:a16="http://schemas.microsoft.com/office/drawing/2014/main" id="{E9B0603C-B4CE-4669-8401-D10602E73691}"/>
                </a:ext>
              </a:extLst>
            </p:cNvPr>
            <p:cNvSpPr/>
            <p:nvPr/>
          </p:nvSpPr>
          <p:spPr>
            <a:xfrm>
              <a:off x="2936088" y="1431792"/>
              <a:ext cx="23060" cy="37899"/>
            </a:xfrm>
            <a:custGeom>
              <a:avLst/>
              <a:gdLst>
                <a:gd name="connsiteX0" fmla="*/ 23060 w 23060"/>
                <a:gd name="connsiteY0" fmla="*/ 19050 h 37899"/>
                <a:gd name="connsiteX1" fmla="*/ 76 w 23060"/>
                <a:gd name="connsiteY1" fmla="*/ 0 h 37899"/>
                <a:gd name="connsiteX2" fmla="*/ 419 w 23060"/>
                <a:gd name="connsiteY2" fmla="*/ 17897 h 37899"/>
                <a:gd name="connsiteX3" fmla="*/ 0 w 23060"/>
                <a:gd name="connsiteY3" fmla="*/ 37900 h 37899"/>
                <a:gd name="connsiteX4" fmla="*/ 23060 w 23060"/>
                <a:gd name="connsiteY4" fmla="*/ 19050 h 3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0" h="37899">
                  <a:moveTo>
                    <a:pt x="23060" y="19050"/>
                  </a:moveTo>
                  <a:cubicBezTo>
                    <a:pt x="16107" y="12754"/>
                    <a:pt x="8430" y="6363"/>
                    <a:pt x="76" y="0"/>
                  </a:cubicBezTo>
                  <a:cubicBezTo>
                    <a:pt x="292" y="5893"/>
                    <a:pt x="407" y="11859"/>
                    <a:pt x="419" y="17897"/>
                  </a:cubicBezTo>
                  <a:cubicBezTo>
                    <a:pt x="419" y="24641"/>
                    <a:pt x="279" y="31309"/>
                    <a:pt x="0" y="37900"/>
                  </a:cubicBezTo>
                  <a:cubicBezTo>
                    <a:pt x="8375" y="31575"/>
                    <a:pt x="16062" y="25292"/>
                    <a:pt x="23060" y="1905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6" name="Graphic 52" descr="Scientific Thought with solid fill">
              <a:extLst>
                <a:ext uri="{FF2B5EF4-FFF2-40B4-BE49-F238E27FC236}">
                  <a16:creationId xmlns:a16="http://schemas.microsoft.com/office/drawing/2014/main" id="{A8F16CD5-1327-48C6-BDB3-4A5DA30D69BC}"/>
                </a:ext>
              </a:extLst>
            </p:cNvPr>
            <p:cNvSpPr/>
            <p:nvPr/>
          </p:nvSpPr>
          <p:spPr>
            <a:xfrm>
              <a:off x="2927582" y="1463920"/>
              <a:ext cx="82286" cy="81467"/>
            </a:xfrm>
            <a:custGeom>
              <a:avLst/>
              <a:gdLst>
                <a:gd name="connsiteX0" fmla="*/ 6801 w 82286"/>
                <a:gd name="connsiteY0" fmla="*/ 30109 h 81467"/>
                <a:gd name="connsiteX1" fmla="*/ 0 w 82286"/>
                <a:gd name="connsiteY1" fmla="*/ 74724 h 81467"/>
                <a:gd name="connsiteX2" fmla="*/ 46320 w 82286"/>
                <a:gd name="connsiteY2" fmla="*/ 81467 h 81467"/>
                <a:gd name="connsiteX3" fmla="*/ 80372 w 82286"/>
                <a:gd name="connsiteY3" fmla="*/ 70485 h 81467"/>
                <a:gd name="connsiteX4" fmla="*/ 45129 w 82286"/>
                <a:gd name="connsiteY4" fmla="*/ 0 h 81467"/>
                <a:gd name="connsiteX5" fmla="*/ 6801 w 82286"/>
                <a:gd name="connsiteY5" fmla="*/ 30109 h 8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86" h="81467">
                  <a:moveTo>
                    <a:pt x="6801" y="30109"/>
                  </a:moveTo>
                  <a:cubicBezTo>
                    <a:pt x="5394" y="45099"/>
                    <a:pt x="3123" y="59995"/>
                    <a:pt x="0" y="74724"/>
                  </a:cubicBezTo>
                  <a:cubicBezTo>
                    <a:pt x="15100" y="78886"/>
                    <a:pt x="30660" y="81152"/>
                    <a:pt x="46320" y="81467"/>
                  </a:cubicBezTo>
                  <a:cubicBezTo>
                    <a:pt x="63932" y="81467"/>
                    <a:pt x="76343" y="77457"/>
                    <a:pt x="80372" y="70485"/>
                  </a:cubicBezTo>
                  <a:cubicBezTo>
                    <a:pt x="87316" y="58455"/>
                    <a:pt x="75333" y="31128"/>
                    <a:pt x="45129" y="0"/>
                  </a:cubicBezTo>
                  <a:cubicBezTo>
                    <a:pt x="32979" y="10809"/>
                    <a:pt x="20180" y="20864"/>
                    <a:pt x="6801" y="3010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7" name="Graphic 52" descr="Scientific Thought with solid fill">
              <a:extLst>
                <a:ext uri="{FF2B5EF4-FFF2-40B4-BE49-F238E27FC236}">
                  <a16:creationId xmlns:a16="http://schemas.microsoft.com/office/drawing/2014/main" id="{900A7A43-B179-4D89-8493-89CC426BD2C8}"/>
                </a:ext>
              </a:extLst>
            </p:cNvPr>
            <p:cNvSpPr/>
            <p:nvPr/>
          </p:nvSpPr>
          <p:spPr>
            <a:xfrm>
              <a:off x="2804719" y="1386501"/>
              <a:ext cx="112909" cy="127758"/>
            </a:xfrm>
            <a:custGeom>
              <a:avLst/>
              <a:gdLst>
                <a:gd name="connsiteX0" fmla="*/ 84687 w 112909"/>
                <a:gd name="connsiteY0" fmla="*/ 14288 h 127758"/>
                <a:gd name="connsiteX1" fmla="*/ 57769 w 112909"/>
                <a:gd name="connsiteY1" fmla="*/ 0 h 127758"/>
                <a:gd name="connsiteX2" fmla="*/ 30842 w 112909"/>
                <a:gd name="connsiteY2" fmla="*/ 14288 h 127758"/>
                <a:gd name="connsiteX3" fmla="*/ 953 w 112909"/>
                <a:gd name="connsiteY3" fmla="*/ 33118 h 127758"/>
                <a:gd name="connsiteX4" fmla="*/ 0 w 112909"/>
                <a:gd name="connsiteY4" fmla="*/ 63208 h 127758"/>
                <a:gd name="connsiteX5" fmla="*/ 1124 w 112909"/>
                <a:gd name="connsiteY5" fmla="*/ 95174 h 127758"/>
                <a:gd name="connsiteX6" fmla="*/ 28242 w 112909"/>
                <a:gd name="connsiteY6" fmla="*/ 112128 h 127758"/>
                <a:gd name="connsiteX7" fmla="*/ 57769 w 112909"/>
                <a:gd name="connsiteY7" fmla="*/ 127759 h 127758"/>
                <a:gd name="connsiteX8" fmla="*/ 87297 w 112909"/>
                <a:gd name="connsiteY8" fmla="*/ 112128 h 127758"/>
                <a:gd name="connsiteX9" fmla="*/ 111643 w 112909"/>
                <a:gd name="connsiteY9" fmla="*/ 97050 h 127758"/>
                <a:gd name="connsiteX10" fmla="*/ 112909 w 112909"/>
                <a:gd name="connsiteY10" fmla="*/ 63208 h 127758"/>
                <a:gd name="connsiteX11" fmla="*/ 111785 w 112909"/>
                <a:gd name="connsiteY11" fmla="*/ 31242 h 127758"/>
                <a:gd name="connsiteX12" fmla="*/ 84687 w 112909"/>
                <a:gd name="connsiteY12" fmla="*/ 14288 h 127758"/>
                <a:gd name="connsiteX13" fmla="*/ 56445 w 112909"/>
                <a:gd name="connsiteY13" fmla="*/ 91440 h 127758"/>
                <a:gd name="connsiteX14" fmla="*/ 28204 w 112909"/>
                <a:gd name="connsiteY14" fmla="*/ 63198 h 127758"/>
                <a:gd name="connsiteX15" fmla="*/ 56445 w 112909"/>
                <a:gd name="connsiteY15" fmla="*/ 34957 h 127758"/>
                <a:gd name="connsiteX16" fmla="*/ 84687 w 112909"/>
                <a:gd name="connsiteY16" fmla="*/ 63170 h 127758"/>
                <a:gd name="connsiteX17" fmla="*/ 56493 w 112909"/>
                <a:gd name="connsiteY17" fmla="*/ 91440 h 127758"/>
                <a:gd name="connsiteX18" fmla="*/ 56474 w 112909"/>
                <a:gd name="connsiteY18" fmla="*/ 91440 h 12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909" h="127758">
                  <a:moveTo>
                    <a:pt x="84687" y="14288"/>
                  </a:moveTo>
                  <a:cubicBezTo>
                    <a:pt x="75743" y="9125"/>
                    <a:pt x="66742" y="4353"/>
                    <a:pt x="57769" y="0"/>
                  </a:cubicBezTo>
                  <a:cubicBezTo>
                    <a:pt x="48797" y="4401"/>
                    <a:pt x="39786" y="9173"/>
                    <a:pt x="30842" y="14288"/>
                  </a:cubicBezTo>
                  <a:cubicBezTo>
                    <a:pt x="20174" y="20450"/>
                    <a:pt x="10220" y="26756"/>
                    <a:pt x="953" y="33118"/>
                  </a:cubicBezTo>
                  <a:cubicBezTo>
                    <a:pt x="314" y="42758"/>
                    <a:pt x="0" y="52788"/>
                    <a:pt x="0" y="63208"/>
                  </a:cubicBezTo>
                  <a:cubicBezTo>
                    <a:pt x="0" y="74314"/>
                    <a:pt x="400" y="84963"/>
                    <a:pt x="1124" y="95174"/>
                  </a:cubicBezTo>
                  <a:cubicBezTo>
                    <a:pt x="9601" y="100889"/>
                    <a:pt x="18621" y="106604"/>
                    <a:pt x="28242" y="112128"/>
                  </a:cubicBezTo>
                  <a:cubicBezTo>
                    <a:pt x="38062" y="117796"/>
                    <a:pt x="47958" y="123015"/>
                    <a:pt x="57769" y="127759"/>
                  </a:cubicBezTo>
                  <a:cubicBezTo>
                    <a:pt x="67608" y="122996"/>
                    <a:pt x="77505" y="117796"/>
                    <a:pt x="87297" y="112128"/>
                  </a:cubicBezTo>
                  <a:cubicBezTo>
                    <a:pt x="95869" y="107185"/>
                    <a:pt x="103984" y="102137"/>
                    <a:pt x="111643" y="97050"/>
                  </a:cubicBezTo>
                  <a:cubicBezTo>
                    <a:pt x="112452" y="86277"/>
                    <a:pt x="112909" y="75000"/>
                    <a:pt x="112909" y="63208"/>
                  </a:cubicBezTo>
                  <a:cubicBezTo>
                    <a:pt x="112909" y="52102"/>
                    <a:pt x="112500" y="41453"/>
                    <a:pt x="111785" y="31242"/>
                  </a:cubicBezTo>
                  <a:cubicBezTo>
                    <a:pt x="103356" y="25479"/>
                    <a:pt x="94336" y="19802"/>
                    <a:pt x="84687" y="14288"/>
                  </a:cubicBezTo>
                  <a:close/>
                  <a:moveTo>
                    <a:pt x="56445" y="91440"/>
                  </a:moveTo>
                  <a:cubicBezTo>
                    <a:pt x="40848" y="91440"/>
                    <a:pt x="28204" y="78796"/>
                    <a:pt x="28204" y="63198"/>
                  </a:cubicBezTo>
                  <a:cubicBezTo>
                    <a:pt x="28204" y="47601"/>
                    <a:pt x="40848" y="34957"/>
                    <a:pt x="56445" y="34957"/>
                  </a:cubicBezTo>
                  <a:cubicBezTo>
                    <a:pt x="72032" y="34957"/>
                    <a:pt x="84671" y="47583"/>
                    <a:pt x="84687" y="63170"/>
                  </a:cubicBezTo>
                  <a:cubicBezTo>
                    <a:pt x="84708" y="78762"/>
                    <a:pt x="72085" y="91419"/>
                    <a:pt x="56493" y="91440"/>
                  </a:cubicBezTo>
                  <a:cubicBezTo>
                    <a:pt x="56486" y="91440"/>
                    <a:pt x="56480" y="91440"/>
                    <a:pt x="56474" y="9144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49" name="Graphic 8">
            <a:extLst>
              <a:ext uri="{FF2B5EF4-FFF2-40B4-BE49-F238E27FC236}">
                <a16:creationId xmlns:a16="http://schemas.microsoft.com/office/drawing/2014/main" id="{C9BA3ADE-A111-41E0-BF18-3CF14759DEE3}"/>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50" name="Freeform: Shape 49">
              <a:extLst>
                <a:ext uri="{FF2B5EF4-FFF2-40B4-BE49-F238E27FC236}">
                  <a16:creationId xmlns:a16="http://schemas.microsoft.com/office/drawing/2014/main" id="{BA42F056-B24E-4697-94FA-8E096A3F8721}"/>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1" name="Freeform: Shape 50">
              <a:extLst>
                <a:ext uri="{FF2B5EF4-FFF2-40B4-BE49-F238E27FC236}">
                  <a16:creationId xmlns:a16="http://schemas.microsoft.com/office/drawing/2014/main" id="{38727824-7ACD-4254-9BA3-6860D65FF22E}"/>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2" name="Freeform: Shape 51">
              <a:extLst>
                <a:ext uri="{FF2B5EF4-FFF2-40B4-BE49-F238E27FC236}">
                  <a16:creationId xmlns:a16="http://schemas.microsoft.com/office/drawing/2014/main" id="{2235D1DA-D67E-47A9-887D-3A9B7B5DC7A4}"/>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3" name="Freeform: Shape 52">
              <a:extLst>
                <a:ext uri="{FF2B5EF4-FFF2-40B4-BE49-F238E27FC236}">
                  <a16:creationId xmlns:a16="http://schemas.microsoft.com/office/drawing/2014/main" id="{6C66E43F-4421-4E91-A04F-A0F25118DE48}"/>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2" name="Freeform: Shape 71">
              <a:extLst>
                <a:ext uri="{FF2B5EF4-FFF2-40B4-BE49-F238E27FC236}">
                  <a16:creationId xmlns:a16="http://schemas.microsoft.com/office/drawing/2014/main" id="{03188F15-BDCD-42BF-9F57-FADA164D5481}"/>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3" name="Freeform: Shape 72">
              <a:extLst>
                <a:ext uri="{FF2B5EF4-FFF2-40B4-BE49-F238E27FC236}">
                  <a16:creationId xmlns:a16="http://schemas.microsoft.com/office/drawing/2014/main" id="{8CB4183E-B4B3-405B-9029-FEC7C5ADD13A}"/>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74" name="TextBox 73">
            <a:extLst>
              <a:ext uri="{FF2B5EF4-FFF2-40B4-BE49-F238E27FC236}">
                <a16:creationId xmlns:a16="http://schemas.microsoft.com/office/drawing/2014/main" id="{C1F34280-C8BC-4EDB-B1B5-1540D7EBC201}"/>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75" name="Freeform: Shape 74">
            <a:extLst>
              <a:ext uri="{FF2B5EF4-FFF2-40B4-BE49-F238E27FC236}">
                <a16:creationId xmlns:a16="http://schemas.microsoft.com/office/drawing/2014/main" id="{0DA3FB81-F4B8-46A3-BF00-2C9AACD5BF83}"/>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
        <p:nvSpPr>
          <p:cNvPr id="76" name="TextBox 75">
            <a:extLst>
              <a:ext uri="{FF2B5EF4-FFF2-40B4-BE49-F238E27FC236}">
                <a16:creationId xmlns:a16="http://schemas.microsoft.com/office/drawing/2014/main" id="{B1A64EC6-F43D-4C48-939A-40D72AE3B25A}"/>
              </a:ext>
            </a:extLst>
          </p:cNvPr>
          <p:cNvSpPr txBox="1"/>
          <p:nvPr/>
        </p:nvSpPr>
        <p:spPr>
          <a:xfrm>
            <a:off x="877888" y="2149475"/>
            <a:ext cx="2076450" cy="369888"/>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1"/>
                </a:solidFill>
                <a:latin typeface="+mj-lt"/>
              </a:rPr>
              <a:t>Description</a:t>
            </a:r>
          </a:p>
        </p:txBody>
      </p:sp>
      <p:sp>
        <p:nvSpPr>
          <p:cNvPr id="77" name="TextBox 76">
            <a:extLst>
              <a:ext uri="{FF2B5EF4-FFF2-40B4-BE49-F238E27FC236}">
                <a16:creationId xmlns:a16="http://schemas.microsoft.com/office/drawing/2014/main" id="{9A469F84-F1E8-4EB3-94B8-A67CAE6E0654}"/>
              </a:ext>
            </a:extLst>
          </p:cNvPr>
          <p:cNvSpPr txBox="1">
            <a:spLocks noChangeArrowheads="1"/>
          </p:cNvSpPr>
          <p:nvPr/>
        </p:nvSpPr>
        <p:spPr bwMode="auto">
          <a:xfrm>
            <a:off x="877888" y="2433638"/>
            <a:ext cx="3400425"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entire soul like these sweet mornings</a:t>
            </a:r>
          </a:p>
        </p:txBody>
      </p:sp>
      <p:sp>
        <p:nvSpPr>
          <p:cNvPr id="78" name="Rectangle 77">
            <a:extLst>
              <a:ext uri="{FF2B5EF4-FFF2-40B4-BE49-F238E27FC236}">
                <a16:creationId xmlns:a16="http://schemas.microsoft.com/office/drawing/2014/main" id="{81009D57-2C96-4BC9-88A5-67C1D1520519}"/>
              </a:ext>
            </a:extLst>
          </p:cNvPr>
          <p:cNvSpPr/>
          <p:nvPr/>
        </p:nvSpPr>
        <p:spPr>
          <a:xfrm>
            <a:off x="979488" y="3211513"/>
            <a:ext cx="109537" cy="111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tx1"/>
              </a:solidFill>
            </a:endParaRPr>
          </a:p>
        </p:txBody>
      </p:sp>
      <p:sp>
        <p:nvSpPr>
          <p:cNvPr id="79" name="TextBox 78">
            <a:extLst>
              <a:ext uri="{FF2B5EF4-FFF2-40B4-BE49-F238E27FC236}">
                <a16:creationId xmlns:a16="http://schemas.microsoft.com/office/drawing/2014/main" id="{6322E61F-94DE-4AE4-9768-D80B0FDC1E3B}"/>
              </a:ext>
            </a:extLst>
          </p:cNvPr>
          <p:cNvSpPr txBox="1"/>
          <p:nvPr/>
        </p:nvSpPr>
        <p:spPr>
          <a:xfrm>
            <a:off x="1196975" y="3098800"/>
            <a:ext cx="2413000" cy="338138"/>
          </a:xfrm>
          <a:prstGeom prst="rect">
            <a:avLst/>
          </a:prstGeom>
          <a:noFill/>
        </p:spPr>
        <p:txBody>
          <a:bodyPr>
            <a:spAutoFit/>
          </a:bodyPr>
          <a:lstStyle/>
          <a:p>
            <a:pPr eaLnBrk="1" fontAlgn="auto" hangingPunct="1">
              <a:spcBef>
                <a:spcPts val="0"/>
              </a:spcBef>
              <a:spcAft>
                <a:spcPts val="0"/>
              </a:spcAft>
              <a:defRPr/>
            </a:pPr>
            <a:r>
              <a:rPr lang="en-US" sz="1600" b="1" dirty="0">
                <a:solidFill>
                  <a:schemeClr val="accent1"/>
                </a:solidFill>
                <a:latin typeface="+mj-lt"/>
              </a:rPr>
              <a:t>Description</a:t>
            </a:r>
          </a:p>
        </p:txBody>
      </p:sp>
      <p:sp>
        <p:nvSpPr>
          <p:cNvPr id="80" name="TextBox 79">
            <a:extLst>
              <a:ext uri="{FF2B5EF4-FFF2-40B4-BE49-F238E27FC236}">
                <a16:creationId xmlns:a16="http://schemas.microsoft.com/office/drawing/2014/main" id="{B888681F-E88D-493F-A153-C76A3C4CD59C}"/>
              </a:ext>
            </a:extLst>
          </p:cNvPr>
          <p:cNvSpPr txBox="1">
            <a:spLocks noChangeArrowheads="1"/>
          </p:cNvSpPr>
          <p:nvPr/>
        </p:nvSpPr>
        <p:spPr bwMode="auto">
          <a:xfrm>
            <a:off x="1196975" y="3340100"/>
            <a:ext cx="3081338"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 possession entire soul these sweet mornings</a:t>
            </a:r>
          </a:p>
        </p:txBody>
      </p:sp>
      <p:sp>
        <p:nvSpPr>
          <p:cNvPr id="81" name="Rectangle 80">
            <a:extLst>
              <a:ext uri="{FF2B5EF4-FFF2-40B4-BE49-F238E27FC236}">
                <a16:creationId xmlns:a16="http://schemas.microsoft.com/office/drawing/2014/main" id="{DCCFA742-63D7-4C9C-8BA0-6BB4BCDC7736}"/>
              </a:ext>
            </a:extLst>
          </p:cNvPr>
          <p:cNvSpPr/>
          <p:nvPr/>
        </p:nvSpPr>
        <p:spPr>
          <a:xfrm>
            <a:off x="979488" y="4125913"/>
            <a:ext cx="109537" cy="111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tx1"/>
              </a:solidFill>
            </a:endParaRPr>
          </a:p>
        </p:txBody>
      </p:sp>
      <p:sp>
        <p:nvSpPr>
          <p:cNvPr id="82" name="TextBox 81">
            <a:extLst>
              <a:ext uri="{FF2B5EF4-FFF2-40B4-BE49-F238E27FC236}">
                <a16:creationId xmlns:a16="http://schemas.microsoft.com/office/drawing/2014/main" id="{7779DF27-6390-4B37-941C-ACE19BE8BB86}"/>
              </a:ext>
            </a:extLst>
          </p:cNvPr>
          <p:cNvSpPr txBox="1"/>
          <p:nvPr/>
        </p:nvSpPr>
        <p:spPr>
          <a:xfrm>
            <a:off x="1196975" y="4013200"/>
            <a:ext cx="2413000" cy="338138"/>
          </a:xfrm>
          <a:prstGeom prst="rect">
            <a:avLst/>
          </a:prstGeom>
          <a:noFill/>
        </p:spPr>
        <p:txBody>
          <a:bodyPr>
            <a:spAutoFit/>
          </a:bodyPr>
          <a:lstStyle/>
          <a:p>
            <a:pPr eaLnBrk="1" fontAlgn="auto" hangingPunct="1">
              <a:spcBef>
                <a:spcPts val="0"/>
              </a:spcBef>
              <a:spcAft>
                <a:spcPts val="0"/>
              </a:spcAft>
              <a:defRPr/>
            </a:pPr>
            <a:r>
              <a:rPr lang="en-US" sz="1600" b="1" dirty="0">
                <a:solidFill>
                  <a:schemeClr val="accent1"/>
                </a:solidFill>
                <a:latin typeface="+mj-lt"/>
              </a:rPr>
              <a:t>Description</a:t>
            </a:r>
          </a:p>
        </p:txBody>
      </p:sp>
      <p:sp>
        <p:nvSpPr>
          <p:cNvPr id="83" name="TextBox 82">
            <a:extLst>
              <a:ext uri="{FF2B5EF4-FFF2-40B4-BE49-F238E27FC236}">
                <a16:creationId xmlns:a16="http://schemas.microsoft.com/office/drawing/2014/main" id="{B796F1F9-2C2C-494F-B1D5-50481ABE5A1E}"/>
              </a:ext>
            </a:extLst>
          </p:cNvPr>
          <p:cNvSpPr txBox="1">
            <a:spLocks noChangeArrowheads="1"/>
          </p:cNvSpPr>
          <p:nvPr/>
        </p:nvSpPr>
        <p:spPr bwMode="auto">
          <a:xfrm>
            <a:off x="1196975" y="4254500"/>
            <a:ext cx="3195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 possession</a:t>
            </a:r>
          </a:p>
        </p:txBody>
      </p:sp>
      <p:sp>
        <p:nvSpPr>
          <p:cNvPr id="84" name="Rectangle 83">
            <a:extLst>
              <a:ext uri="{FF2B5EF4-FFF2-40B4-BE49-F238E27FC236}">
                <a16:creationId xmlns:a16="http://schemas.microsoft.com/office/drawing/2014/main" id="{867D99D0-F5FC-46F6-AB21-A1C440F104B3}"/>
              </a:ext>
            </a:extLst>
          </p:cNvPr>
          <p:cNvSpPr/>
          <p:nvPr/>
        </p:nvSpPr>
        <p:spPr>
          <a:xfrm>
            <a:off x="979488" y="4757738"/>
            <a:ext cx="109537" cy="1095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tx1"/>
              </a:solidFill>
            </a:endParaRPr>
          </a:p>
        </p:txBody>
      </p:sp>
      <p:sp>
        <p:nvSpPr>
          <p:cNvPr id="85" name="TextBox 84">
            <a:extLst>
              <a:ext uri="{FF2B5EF4-FFF2-40B4-BE49-F238E27FC236}">
                <a16:creationId xmlns:a16="http://schemas.microsoft.com/office/drawing/2014/main" id="{CF920E99-882E-40E5-BF9D-28141EB4E17B}"/>
              </a:ext>
            </a:extLst>
          </p:cNvPr>
          <p:cNvSpPr txBox="1"/>
          <p:nvPr/>
        </p:nvSpPr>
        <p:spPr>
          <a:xfrm>
            <a:off x="1196975" y="4643438"/>
            <a:ext cx="2413000" cy="338137"/>
          </a:xfrm>
          <a:prstGeom prst="rect">
            <a:avLst/>
          </a:prstGeom>
          <a:noFill/>
        </p:spPr>
        <p:txBody>
          <a:bodyPr>
            <a:spAutoFit/>
          </a:bodyPr>
          <a:lstStyle/>
          <a:p>
            <a:pPr eaLnBrk="1" fontAlgn="auto" hangingPunct="1">
              <a:spcBef>
                <a:spcPts val="0"/>
              </a:spcBef>
              <a:spcAft>
                <a:spcPts val="0"/>
              </a:spcAft>
              <a:defRPr/>
            </a:pPr>
            <a:r>
              <a:rPr lang="en-US" sz="1600" b="1" dirty="0">
                <a:solidFill>
                  <a:schemeClr val="accent1"/>
                </a:solidFill>
                <a:latin typeface="+mj-lt"/>
              </a:rPr>
              <a:t>Description</a:t>
            </a:r>
          </a:p>
        </p:txBody>
      </p:sp>
      <p:sp>
        <p:nvSpPr>
          <p:cNvPr id="86" name="TextBox 85">
            <a:extLst>
              <a:ext uri="{FF2B5EF4-FFF2-40B4-BE49-F238E27FC236}">
                <a16:creationId xmlns:a16="http://schemas.microsoft.com/office/drawing/2014/main" id="{3782A804-84EF-4CE2-8DC8-88F78D3F6895}"/>
              </a:ext>
            </a:extLst>
          </p:cNvPr>
          <p:cNvSpPr txBox="1">
            <a:spLocks noChangeArrowheads="1"/>
          </p:cNvSpPr>
          <p:nvPr/>
        </p:nvSpPr>
        <p:spPr bwMode="auto">
          <a:xfrm>
            <a:off x="1196975" y="4886325"/>
            <a:ext cx="3195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 possession</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500"/>
                                        <p:tgtEl>
                                          <p:spTgt spid="74"/>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left)">
                                      <p:cBhvr>
                                        <p:cTn id="23" dur="500"/>
                                        <p:tgtEl>
                                          <p:spTgt spid="76"/>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nodeType="afterGroup">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78"/>
                                        </p:tgtEl>
                                        <p:attrNameLst>
                                          <p:attrName>style.visibility</p:attrName>
                                        </p:attrNameLst>
                                      </p:cBhvr>
                                      <p:to>
                                        <p:strVal val="visible"/>
                                      </p:to>
                                    </p:set>
                                    <p:anim calcmode="lin" valueType="num">
                                      <p:cBhvr>
                                        <p:cTn id="31" dur="500" fill="hold"/>
                                        <p:tgtEl>
                                          <p:spTgt spid="78"/>
                                        </p:tgtEl>
                                        <p:attrNameLst>
                                          <p:attrName>ppt_w</p:attrName>
                                        </p:attrNameLst>
                                      </p:cBhvr>
                                      <p:tavLst>
                                        <p:tav tm="0">
                                          <p:val>
                                            <p:fltVal val="0"/>
                                          </p:val>
                                        </p:tav>
                                        <p:tav tm="100000">
                                          <p:val>
                                            <p:strVal val="#ppt_w"/>
                                          </p:val>
                                        </p:tav>
                                      </p:tavLst>
                                    </p:anim>
                                    <p:anim calcmode="lin" valueType="num">
                                      <p:cBhvr>
                                        <p:cTn id="32" dur="500" fill="hold"/>
                                        <p:tgtEl>
                                          <p:spTgt spid="78"/>
                                        </p:tgtEl>
                                        <p:attrNameLst>
                                          <p:attrName>ppt_h</p:attrName>
                                        </p:attrNameLst>
                                      </p:cBhvr>
                                      <p:tavLst>
                                        <p:tav tm="0">
                                          <p:val>
                                            <p:fltVal val="0"/>
                                          </p:val>
                                        </p:tav>
                                        <p:tav tm="100000">
                                          <p:val>
                                            <p:strVal val="#ppt_h"/>
                                          </p:val>
                                        </p:tav>
                                      </p:tavLst>
                                    </p:anim>
                                    <p:animEffect transition="in" filter="fade">
                                      <p:cBhvr>
                                        <p:cTn id="33" dur="500"/>
                                        <p:tgtEl>
                                          <p:spTgt spid="7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 calcmode="lin" valueType="num">
                                      <p:cBhvr>
                                        <p:cTn id="36" dur="500" fill="hold"/>
                                        <p:tgtEl>
                                          <p:spTgt spid="81"/>
                                        </p:tgtEl>
                                        <p:attrNameLst>
                                          <p:attrName>ppt_w</p:attrName>
                                        </p:attrNameLst>
                                      </p:cBhvr>
                                      <p:tavLst>
                                        <p:tav tm="0">
                                          <p:val>
                                            <p:fltVal val="0"/>
                                          </p:val>
                                        </p:tav>
                                        <p:tav tm="100000">
                                          <p:val>
                                            <p:strVal val="#ppt_w"/>
                                          </p:val>
                                        </p:tav>
                                      </p:tavLst>
                                    </p:anim>
                                    <p:anim calcmode="lin" valueType="num">
                                      <p:cBhvr>
                                        <p:cTn id="37" dur="500" fill="hold"/>
                                        <p:tgtEl>
                                          <p:spTgt spid="81"/>
                                        </p:tgtEl>
                                        <p:attrNameLst>
                                          <p:attrName>ppt_h</p:attrName>
                                        </p:attrNameLst>
                                      </p:cBhvr>
                                      <p:tavLst>
                                        <p:tav tm="0">
                                          <p:val>
                                            <p:fltVal val="0"/>
                                          </p:val>
                                        </p:tav>
                                        <p:tav tm="100000">
                                          <p:val>
                                            <p:strVal val="#ppt_h"/>
                                          </p:val>
                                        </p:tav>
                                      </p:tavLst>
                                    </p:anim>
                                    <p:animEffect transition="in" filter="fade">
                                      <p:cBhvr>
                                        <p:cTn id="38" dur="500"/>
                                        <p:tgtEl>
                                          <p:spTgt spid="8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p:cTn id="41" dur="500" fill="hold"/>
                                        <p:tgtEl>
                                          <p:spTgt spid="84"/>
                                        </p:tgtEl>
                                        <p:attrNameLst>
                                          <p:attrName>ppt_w</p:attrName>
                                        </p:attrNameLst>
                                      </p:cBhvr>
                                      <p:tavLst>
                                        <p:tav tm="0">
                                          <p:val>
                                            <p:fltVal val="0"/>
                                          </p:val>
                                        </p:tav>
                                        <p:tav tm="100000">
                                          <p:val>
                                            <p:strVal val="#ppt_w"/>
                                          </p:val>
                                        </p:tav>
                                      </p:tavLst>
                                    </p:anim>
                                    <p:anim calcmode="lin" valueType="num">
                                      <p:cBhvr>
                                        <p:cTn id="42" dur="500" fill="hold"/>
                                        <p:tgtEl>
                                          <p:spTgt spid="84"/>
                                        </p:tgtEl>
                                        <p:attrNameLst>
                                          <p:attrName>ppt_h</p:attrName>
                                        </p:attrNameLst>
                                      </p:cBhvr>
                                      <p:tavLst>
                                        <p:tav tm="0">
                                          <p:val>
                                            <p:fltVal val="0"/>
                                          </p:val>
                                        </p:tav>
                                        <p:tav tm="100000">
                                          <p:val>
                                            <p:strVal val="#ppt_h"/>
                                          </p:val>
                                        </p:tav>
                                      </p:tavLst>
                                    </p:anim>
                                    <p:animEffect transition="in" filter="fade">
                                      <p:cBhvr>
                                        <p:cTn id="43" dur="500"/>
                                        <p:tgtEl>
                                          <p:spTgt spid="84"/>
                                        </p:tgtEl>
                                      </p:cBhvr>
                                    </p:animEffect>
                                  </p:childTnLst>
                                </p:cTn>
                              </p:par>
                            </p:childTnLst>
                          </p:cTn>
                        </p:par>
                        <p:par>
                          <p:cTn id="44" fill="hold" nodeType="afterGroup">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wipe(left)">
                                      <p:cBhvr>
                                        <p:cTn id="47" dur="500"/>
                                        <p:tgtEl>
                                          <p:spTgt spid="7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wipe(left)">
                                      <p:cBhvr>
                                        <p:cTn id="50" dur="500"/>
                                        <p:tgtEl>
                                          <p:spTgt spid="8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wipe(left)">
                                      <p:cBhvr>
                                        <p:cTn id="53" dur="500"/>
                                        <p:tgtEl>
                                          <p:spTgt spid="85"/>
                                        </p:tgtEl>
                                      </p:cBhvr>
                                    </p:animEffect>
                                  </p:childTnLst>
                                </p:cTn>
                              </p:par>
                            </p:childTnLst>
                          </p:cTn>
                        </p:par>
                        <p:par>
                          <p:cTn id="54" fill="hold" nodeType="afterGroup">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left)">
                                      <p:cBhvr>
                                        <p:cTn id="57" dur="500"/>
                                        <p:tgtEl>
                                          <p:spTgt spid="8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wipe(left)">
                                      <p:cBhvr>
                                        <p:cTn id="60" dur="500"/>
                                        <p:tgtEl>
                                          <p:spTgt spid="8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wipe(left)">
                                      <p:cBhvr>
                                        <p:cTn id="63" dur="500"/>
                                        <p:tgtEl>
                                          <p:spTgt spid="86"/>
                                        </p:tgtEl>
                                      </p:cBhvr>
                                    </p:animEffect>
                                  </p:childTnLst>
                                </p:cTn>
                              </p:par>
                            </p:childTnLst>
                          </p:cTn>
                        </p:par>
                        <p:par>
                          <p:cTn id="64" fill="hold" nodeType="afterGroup">
                            <p:stCondLst>
                              <p:cond delay="4500"/>
                            </p:stCondLst>
                            <p:childTnLst>
                              <p:par>
                                <p:cTn id="65" presetID="22" presetClass="entr" presetSubtype="4"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par>
                          <p:cTn id="68" fill="hold" nodeType="afterGroup">
                            <p:stCondLst>
                              <p:cond delay="5000"/>
                            </p:stCondLst>
                            <p:childTnLst>
                              <p:par>
                                <p:cTn id="69" presetID="53" presetClass="entr" presetSubtype="16" fill="hold" nodeType="afterEffect">
                                  <p:stCondLst>
                                    <p:cond delay="0"/>
                                  </p:stCondLst>
                                  <p:childTnLst>
                                    <p:set>
                                      <p:cBhvr>
                                        <p:cTn id="70" dur="1" fill="hold">
                                          <p:stCondLst>
                                            <p:cond delay="0"/>
                                          </p:stCondLst>
                                        </p:cTn>
                                        <p:tgtEl>
                                          <p:spTgt spid="70"/>
                                        </p:tgtEl>
                                        <p:attrNameLst>
                                          <p:attrName>style.visibility</p:attrName>
                                        </p:attrNameLst>
                                      </p:cBhvr>
                                      <p:to>
                                        <p:strVal val="visible"/>
                                      </p:to>
                                    </p:set>
                                    <p:anim calcmode="lin" valueType="num">
                                      <p:cBhvr>
                                        <p:cTn id="71" dur="500" fill="hold"/>
                                        <p:tgtEl>
                                          <p:spTgt spid="70"/>
                                        </p:tgtEl>
                                        <p:attrNameLst>
                                          <p:attrName>ppt_w</p:attrName>
                                        </p:attrNameLst>
                                      </p:cBhvr>
                                      <p:tavLst>
                                        <p:tav tm="0">
                                          <p:val>
                                            <p:fltVal val="0"/>
                                          </p:val>
                                        </p:tav>
                                        <p:tav tm="100000">
                                          <p:val>
                                            <p:strVal val="#ppt_w"/>
                                          </p:val>
                                        </p:tav>
                                      </p:tavLst>
                                    </p:anim>
                                    <p:anim calcmode="lin" valueType="num">
                                      <p:cBhvr>
                                        <p:cTn id="72" dur="500" fill="hold"/>
                                        <p:tgtEl>
                                          <p:spTgt spid="70"/>
                                        </p:tgtEl>
                                        <p:attrNameLst>
                                          <p:attrName>ppt_h</p:attrName>
                                        </p:attrNameLst>
                                      </p:cBhvr>
                                      <p:tavLst>
                                        <p:tav tm="0">
                                          <p:val>
                                            <p:fltVal val="0"/>
                                          </p:val>
                                        </p:tav>
                                        <p:tav tm="100000">
                                          <p:val>
                                            <p:strVal val="#ppt_h"/>
                                          </p:val>
                                        </p:tav>
                                      </p:tavLst>
                                    </p:anim>
                                    <p:animEffect transition="in" filter="fade">
                                      <p:cBhvr>
                                        <p:cTn id="73" dur="500"/>
                                        <p:tgtEl>
                                          <p:spTgt spid="70"/>
                                        </p:tgtEl>
                                      </p:cBhvr>
                                    </p:animEffect>
                                  </p:childTnLst>
                                </p:cTn>
                              </p:par>
                              <p:par>
                                <p:cTn id="74" presetID="53" presetClass="entr" presetSubtype="16" fill="hold" nodeType="withEffect">
                                  <p:stCondLst>
                                    <p:cond delay="0"/>
                                  </p:stCondLst>
                                  <p:childTnLst>
                                    <p:set>
                                      <p:cBhvr>
                                        <p:cTn id="75" dur="1" fill="hold">
                                          <p:stCondLst>
                                            <p:cond delay="0"/>
                                          </p:stCondLst>
                                        </p:cTn>
                                        <p:tgtEl>
                                          <p:spTgt spid="71"/>
                                        </p:tgtEl>
                                        <p:attrNameLst>
                                          <p:attrName>style.visibility</p:attrName>
                                        </p:attrNameLst>
                                      </p:cBhvr>
                                      <p:to>
                                        <p:strVal val="visible"/>
                                      </p:to>
                                    </p:set>
                                    <p:anim calcmode="lin" valueType="num">
                                      <p:cBhvr>
                                        <p:cTn id="76" dur="500" fill="hold"/>
                                        <p:tgtEl>
                                          <p:spTgt spid="71"/>
                                        </p:tgtEl>
                                        <p:attrNameLst>
                                          <p:attrName>ppt_w</p:attrName>
                                        </p:attrNameLst>
                                      </p:cBhvr>
                                      <p:tavLst>
                                        <p:tav tm="0">
                                          <p:val>
                                            <p:fltVal val="0"/>
                                          </p:val>
                                        </p:tav>
                                        <p:tav tm="100000">
                                          <p:val>
                                            <p:strVal val="#ppt_w"/>
                                          </p:val>
                                        </p:tav>
                                      </p:tavLst>
                                    </p:anim>
                                    <p:anim calcmode="lin" valueType="num">
                                      <p:cBhvr>
                                        <p:cTn id="77" dur="500" fill="hold"/>
                                        <p:tgtEl>
                                          <p:spTgt spid="71"/>
                                        </p:tgtEl>
                                        <p:attrNameLst>
                                          <p:attrName>ppt_h</p:attrName>
                                        </p:attrNameLst>
                                      </p:cBhvr>
                                      <p:tavLst>
                                        <p:tav tm="0">
                                          <p:val>
                                            <p:fltVal val="0"/>
                                          </p:val>
                                        </p:tav>
                                        <p:tav tm="100000">
                                          <p:val>
                                            <p:strVal val="#ppt_h"/>
                                          </p:val>
                                        </p:tav>
                                      </p:tavLst>
                                    </p:anim>
                                    <p:animEffect transition="in" filter="fade">
                                      <p:cBhvr>
                                        <p:cTn id="78" dur="500"/>
                                        <p:tgtEl>
                                          <p:spTgt spid="71"/>
                                        </p:tgtEl>
                                      </p:cBhvr>
                                    </p:animEffect>
                                  </p:childTnLst>
                                </p:cTn>
                              </p:par>
                            </p:childTnLst>
                          </p:cTn>
                        </p:par>
                        <p:par>
                          <p:cTn id="79" fill="hold" nodeType="afterGroup">
                            <p:stCondLst>
                              <p:cond delay="5500"/>
                            </p:stCondLst>
                            <p:childTnLst>
                              <p:par>
                                <p:cTn id="80" presetID="22" presetClass="entr" presetSubtype="8"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left)">
                                      <p:cBhvr>
                                        <p:cTn id="85" dur="500"/>
                                        <p:tgtEl>
                                          <p:spTgt spid="43"/>
                                        </p:tgtEl>
                                      </p:cBhvr>
                                    </p:animEffect>
                                  </p:childTnLst>
                                </p:cTn>
                              </p:par>
                            </p:childTnLst>
                          </p:cTn>
                        </p:par>
                        <p:par>
                          <p:cTn id="86" fill="hold" nodeType="afterGroup">
                            <p:stCondLst>
                              <p:cond delay="6000"/>
                            </p:stCondLst>
                            <p:childTnLst>
                              <p:par>
                                <p:cTn id="87" presetID="22" presetClass="entr" presetSubtype="1"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up)">
                                      <p:cBhvr>
                                        <p:cTn id="92" dur="500"/>
                                        <p:tgtEl>
                                          <p:spTgt spid="44"/>
                                        </p:tgtEl>
                                      </p:cBhvr>
                                    </p:animEffect>
                                  </p:childTnLst>
                                </p:cTn>
                              </p:par>
                            </p:childTnLst>
                          </p:cTn>
                        </p:par>
                        <p:par>
                          <p:cTn id="93" fill="hold" nodeType="afterGroup">
                            <p:stCondLst>
                              <p:cond delay="6500"/>
                            </p:stCondLst>
                            <p:childTnLst>
                              <p:par>
                                <p:cTn id="94" presetID="22" presetClass="entr" presetSubtype="8" fill="hold" nodeType="after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wipe(left)">
                                      <p:cBhvr>
                                        <p:cTn id="9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4" grpId="0" animBg="1"/>
      <p:bldP spid="38" grpId="0"/>
      <p:bldP spid="39" grpId="0"/>
      <p:bldP spid="43" grpId="0"/>
      <p:bldP spid="44" grpId="0"/>
      <p:bldP spid="74" grpId="0"/>
      <p:bldP spid="76" grpId="0"/>
      <p:bldP spid="77" grpId="0"/>
      <p:bldP spid="78" grpId="0" animBg="1"/>
      <p:bldP spid="79" grpId="0"/>
      <p:bldP spid="80" grpId="0"/>
      <p:bldP spid="81" grpId="0" animBg="1"/>
      <p:bldP spid="82" grpId="0"/>
      <p:bldP spid="83" grpId="0"/>
      <p:bldP spid="84" grpId="0" animBg="1"/>
      <p:bldP spid="85" grpId="0"/>
      <p:bldP spid="8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5BE450-3128-4EE8-A89B-F4395C0C773C}"/>
              </a:ext>
            </a:extLst>
          </p:cNvPr>
          <p:cNvSpPr/>
          <p:nvPr/>
        </p:nvSpPr>
        <p:spPr>
          <a:xfrm>
            <a:off x="1833563" y="1914525"/>
            <a:ext cx="604837" cy="606425"/>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Box 13">
            <a:extLst>
              <a:ext uri="{FF2B5EF4-FFF2-40B4-BE49-F238E27FC236}">
                <a16:creationId xmlns:a16="http://schemas.microsoft.com/office/drawing/2014/main" id="{0906ECE3-95FE-49AE-B26E-2114C85B3F18}"/>
              </a:ext>
            </a:extLst>
          </p:cNvPr>
          <p:cNvSpPr txBox="1">
            <a:spLocks noChangeArrowheads="1"/>
          </p:cNvSpPr>
          <p:nvPr/>
        </p:nvSpPr>
        <p:spPr bwMode="auto">
          <a:xfrm>
            <a:off x="2654300" y="2228850"/>
            <a:ext cx="1646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15" name="TextBox 14">
            <a:extLst>
              <a:ext uri="{FF2B5EF4-FFF2-40B4-BE49-F238E27FC236}">
                <a16:creationId xmlns:a16="http://schemas.microsoft.com/office/drawing/2014/main" id="{7C89275C-B3A1-4D85-987C-BB266A6040BE}"/>
              </a:ext>
            </a:extLst>
          </p:cNvPr>
          <p:cNvSpPr txBox="1"/>
          <p:nvPr/>
        </p:nvSpPr>
        <p:spPr>
          <a:xfrm>
            <a:off x="2654300" y="1944688"/>
            <a:ext cx="1628775" cy="338137"/>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17" name="Oval 16">
            <a:extLst>
              <a:ext uri="{FF2B5EF4-FFF2-40B4-BE49-F238E27FC236}">
                <a16:creationId xmlns:a16="http://schemas.microsoft.com/office/drawing/2014/main" id="{9E4EF89A-55A2-4132-B3C5-3B9E242B923D}"/>
              </a:ext>
            </a:extLst>
          </p:cNvPr>
          <p:cNvSpPr/>
          <p:nvPr/>
        </p:nvSpPr>
        <p:spPr>
          <a:xfrm>
            <a:off x="1833563" y="2828925"/>
            <a:ext cx="604837" cy="606425"/>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TextBox 18">
            <a:extLst>
              <a:ext uri="{FF2B5EF4-FFF2-40B4-BE49-F238E27FC236}">
                <a16:creationId xmlns:a16="http://schemas.microsoft.com/office/drawing/2014/main" id="{7618CDDE-5D5F-42E8-BBE1-81328F5DAA32}"/>
              </a:ext>
            </a:extLst>
          </p:cNvPr>
          <p:cNvSpPr txBox="1">
            <a:spLocks noChangeArrowheads="1"/>
          </p:cNvSpPr>
          <p:nvPr/>
        </p:nvSpPr>
        <p:spPr bwMode="auto">
          <a:xfrm>
            <a:off x="2654300" y="3143250"/>
            <a:ext cx="1646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20" name="TextBox 19">
            <a:extLst>
              <a:ext uri="{FF2B5EF4-FFF2-40B4-BE49-F238E27FC236}">
                <a16:creationId xmlns:a16="http://schemas.microsoft.com/office/drawing/2014/main" id="{5E7F2569-3B98-42D0-83B8-44800766D4C4}"/>
              </a:ext>
            </a:extLst>
          </p:cNvPr>
          <p:cNvSpPr txBox="1"/>
          <p:nvPr/>
        </p:nvSpPr>
        <p:spPr>
          <a:xfrm>
            <a:off x="2654300" y="2859088"/>
            <a:ext cx="1628775" cy="338137"/>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21" name="Oval 20">
            <a:extLst>
              <a:ext uri="{FF2B5EF4-FFF2-40B4-BE49-F238E27FC236}">
                <a16:creationId xmlns:a16="http://schemas.microsoft.com/office/drawing/2014/main" id="{7BE98001-6595-425D-B8A8-DC4622BFB745}"/>
              </a:ext>
            </a:extLst>
          </p:cNvPr>
          <p:cNvSpPr/>
          <p:nvPr/>
        </p:nvSpPr>
        <p:spPr>
          <a:xfrm>
            <a:off x="1833563" y="3740150"/>
            <a:ext cx="604837" cy="606425"/>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TextBox 22">
            <a:extLst>
              <a:ext uri="{FF2B5EF4-FFF2-40B4-BE49-F238E27FC236}">
                <a16:creationId xmlns:a16="http://schemas.microsoft.com/office/drawing/2014/main" id="{66A182A9-B8BE-4072-A066-732ED78546F4}"/>
              </a:ext>
            </a:extLst>
          </p:cNvPr>
          <p:cNvSpPr txBox="1">
            <a:spLocks noChangeArrowheads="1"/>
          </p:cNvSpPr>
          <p:nvPr/>
        </p:nvSpPr>
        <p:spPr bwMode="auto">
          <a:xfrm>
            <a:off x="2654300" y="4054475"/>
            <a:ext cx="1646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24" name="TextBox 23">
            <a:extLst>
              <a:ext uri="{FF2B5EF4-FFF2-40B4-BE49-F238E27FC236}">
                <a16:creationId xmlns:a16="http://schemas.microsoft.com/office/drawing/2014/main" id="{C757FBE2-F9C6-406B-A4D2-C6563DBB533C}"/>
              </a:ext>
            </a:extLst>
          </p:cNvPr>
          <p:cNvSpPr txBox="1"/>
          <p:nvPr/>
        </p:nvSpPr>
        <p:spPr>
          <a:xfrm>
            <a:off x="2654300" y="3770313"/>
            <a:ext cx="1628775" cy="338137"/>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25" name="Oval 24">
            <a:extLst>
              <a:ext uri="{FF2B5EF4-FFF2-40B4-BE49-F238E27FC236}">
                <a16:creationId xmlns:a16="http://schemas.microsoft.com/office/drawing/2014/main" id="{5CC34228-0C0B-4F41-9C6D-E43334CB8643}"/>
              </a:ext>
            </a:extLst>
          </p:cNvPr>
          <p:cNvSpPr/>
          <p:nvPr/>
        </p:nvSpPr>
        <p:spPr>
          <a:xfrm>
            <a:off x="1833563" y="4678363"/>
            <a:ext cx="604837" cy="606425"/>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TextBox 26">
            <a:extLst>
              <a:ext uri="{FF2B5EF4-FFF2-40B4-BE49-F238E27FC236}">
                <a16:creationId xmlns:a16="http://schemas.microsoft.com/office/drawing/2014/main" id="{7C427491-DC45-41FA-9F26-CDEA14ADD6A1}"/>
              </a:ext>
            </a:extLst>
          </p:cNvPr>
          <p:cNvSpPr txBox="1">
            <a:spLocks noChangeArrowheads="1"/>
          </p:cNvSpPr>
          <p:nvPr/>
        </p:nvSpPr>
        <p:spPr bwMode="auto">
          <a:xfrm>
            <a:off x="2654300" y="4992688"/>
            <a:ext cx="1646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28" name="TextBox 27">
            <a:extLst>
              <a:ext uri="{FF2B5EF4-FFF2-40B4-BE49-F238E27FC236}">
                <a16:creationId xmlns:a16="http://schemas.microsoft.com/office/drawing/2014/main" id="{A95E0D48-B55F-4B38-A0C3-78C02AB33E77}"/>
              </a:ext>
            </a:extLst>
          </p:cNvPr>
          <p:cNvSpPr txBox="1"/>
          <p:nvPr/>
        </p:nvSpPr>
        <p:spPr>
          <a:xfrm>
            <a:off x="2654300" y="4708525"/>
            <a:ext cx="1628775" cy="338138"/>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29" name="Oval 28">
            <a:extLst>
              <a:ext uri="{FF2B5EF4-FFF2-40B4-BE49-F238E27FC236}">
                <a16:creationId xmlns:a16="http://schemas.microsoft.com/office/drawing/2014/main" id="{B7474872-0F18-409E-ABBB-102D023F767F}"/>
              </a:ext>
            </a:extLst>
          </p:cNvPr>
          <p:cNvSpPr/>
          <p:nvPr/>
        </p:nvSpPr>
        <p:spPr>
          <a:xfrm>
            <a:off x="4879975" y="1914525"/>
            <a:ext cx="606425" cy="606425"/>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Box 30">
            <a:extLst>
              <a:ext uri="{FF2B5EF4-FFF2-40B4-BE49-F238E27FC236}">
                <a16:creationId xmlns:a16="http://schemas.microsoft.com/office/drawing/2014/main" id="{CFA1224A-AF38-434D-91C7-5ECFB370CB62}"/>
              </a:ext>
            </a:extLst>
          </p:cNvPr>
          <p:cNvSpPr txBox="1">
            <a:spLocks noChangeArrowheads="1"/>
          </p:cNvSpPr>
          <p:nvPr/>
        </p:nvSpPr>
        <p:spPr bwMode="auto">
          <a:xfrm>
            <a:off x="5702300" y="2228850"/>
            <a:ext cx="1646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32" name="TextBox 31">
            <a:extLst>
              <a:ext uri="{FF2B5EF4-FFF2-40B4-BE49-F238E27FC236}">
                <a16:creationId xmlns:a16="http://schemas.microsoft.com/office/drawing/2014/main" id="{87548F8A-8489-4BCF-A52B-045684083DF7}"/>
              </a:ext>
            </a:extLst>
          </p:cNvPr>
          <p:cNvSpPr txBox="1"/>
          <p:nvPr/>
        </p:nvSpPr>
        <p:spPr>
          <a:xfrm>
            <a:off x="5702300" y="1944688"/>
            <a:ext cx="1627188" cy="338137"/>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33" name="Oval 32">
            <a:extLst>
              <a:ext uri="{FF2B5EF4-FFF2-40B4-BE49-F238E27FC236}">
                <a16:creationId xmlns:a16="http://schemas.microsoft.com/office/drawing/2014/main" id="{C0B891F2-8CEE-4040-93D7-7913313D8F40}"/>
              </a:ext>
            </a:extLst>
          </p:cNvPr>
          <p:cNvSpPr/>
          <p:nvPr/>
        </p:nvSpPr>
        <p:spPr>
          <a:xfrm>
            <a:off x="4879975" y="2828925"/>
            <a:ext cx="606425" cy="606425"/>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TextBox 34">
            <a:extLst>
              <a:ext uri="{FF2B5EF4-FFF2-40B4-BE49-F238E27FC236}">
                <a16:creationId xmlns:a16="http://schemas.microsoft.com/office/drawing/2014/main" id="{73776E4F-9A37-4345-A36E-275CF5575E81}"/>
              </a:ext>
            </a:extLst>
          </p:cNvPr>
          <p:cNvSpPr txBox="1">
            <a:spLocks noChangeArrowheads="1"/>
          </p:cNvSpPr>
          <p:nvPr/>
        </p:nvSpPr>
        <p:spPr bwMode="auto">
          <a:xfrm>
            <a:off x="5702300" y="3143250"/>
            <a:ext cx="1646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36" name="TextBox 35">
            <a:extLst>
              <a:ext uri="{FF2B5EF4-FFF2-40B4-BE49-F238E27FC236}">
                <a16:creationId xmlns:a16="http://schemas.microsoft.com/office/drawing/2014/main" id="{3A0EF8FC-8D03-4710-AC21-9419E0D0C1F0}"/>
              </a:ext>
            </a:extLst>
          </p:cNvPr>
          <p:cNvSpPr txBox="1"/>
          <p:nvPr/>
        </p:nvSpPr>
        <p:spPr>
          <a:xfrm>
            <a:off x="5702300" y="2859088"/>
            <a:ext cx="1627188" cy="338137"/>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37" name="Oval 36">
            <a:extLst>
              <a:ext uri="{FF2B5EF4-FFF2-40B4-BE49-F238E27FC236}">
                <a16:creationId xmlns:a16="http://schemas.microsoft.com/office/drawing/2014/main" id="{24C1ECD7-B264-48EC-8F38-9A41E3F44D8D}"/>
              </a:ext>
            </a:extLst>
          </p:cNvPr>
          <p:cNvSpPr/>
          <p:nvPr/>
        </p:nvSpPr>
        <p:spPr>
          <a:xfrm>
            <a:off x="4879975" y="3740150"/>
            <a:ext cx="606425" cy="606425"/>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Box 38">
            <a:extLst>
              <a:ext uri="{FF2B5EF4-FFF2-40B4-BE49-F238E27FC236}">
                <a16:creationId xmlns:a16="http://schemas.microsoft.com/office/drawing/2014/main" id="{921E55A5-1C9E-481E-A796-DCD252FBEDAA}"/>
              </a:ext>
            </a:extLst>
          </p:cNvPr>
          <p:cNvSpPr txBox="1">
            <a:spLocks noChangeArrowheads="1"/>
          </p:cNvSpPr>
          <p:nvPr/>
        </p:nvSpPr>
        <p:spPr bwMode="auto">
          <a:xfrm>
            <a:off x="5702300" y="4054475"/>
            <a:ext cx="1646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40" name="TextBox 39">
            <a:extLst>
              <a:ext uri="{FF2B5EF4-FFF2-40B4-BE49-F238E27FC236}">
                <a16:creationId xmlns:a16="http://schemas.microsoft.com/office/drawing/2014/main" id="{3AD4B52D-2BD9-4614-888A-03674FFED905}"/>
              </a:ext>
            </a:extLst>
          </p:cNvPr>
          <p:cNvSpPr txBox="1"/>
          <p:nvPr/>
        </p:nvSpPr>
        <p:spPr>
          <a:xfrm>
            <a:off x="5702300" y="3770313"/>
            <a:ext cx="1627188" cy="338137"/>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41" name="Oval 40">
            <a:extLst>
              <a:ext uri="{FF2B5EF4-FFF2-40B4-BE49-F238E27FC236}">
                <a16:creationId xmlns:a16="http://schemas.microsoft.com/office/drawing/2014/main" id="{C84393FE-CFA8-485E-987C-9CAE3313C5FB}"/>
              </a:ext>
            </a:extLst>
          </p:cNvPr>
          <p:cNvSpPr/>
          <p:nvPr/>
        </p:nvSpPr>
        <p:spPr>
          <a:xfrm>
            <a:off x="4879975" y="4678363"/>
            <a:ext cx="606425" cy="606425"/>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TextBox 42">
            <a:extLst>
              <a:ext uri="{FF2B5EF4-FFF2-40B4-BE49-F238E27FC236}">
                <a16:creationId xmlns:a16="http://schemas.microsoft.com/office/drawing/2014/main" id="{4F10DBBE-D209-4003-ACE3-002327B513B3}"/>
              </a:ext>
            </a:extLst>
          </p:cNvPr>
          <p:cNvSpPr txBox="1">
            <a:spLocks noChangeArrowheads="1"/>
          </p:cNvSpPr>
          <p:nvPr/>
        </p:nvSpPr>
        <p:spPr bwMode="auto">
          <a:xfrm>
            <a:off x="5702300" y="4992688"/>
            <a:ext cx="1646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44" name="TextBox 43">
            <a:extLst>
              <a:ext uri="{FF2B5EF4-FFF2-40B4-BE49-F238E27FC236}">
                <a16:creationId xmlns:a16="http://schemas.microsoft.com/office/drawing/2014/main" id="{021DF4D1-3C97-4118-A31B-237B00602557}"/>
              </a:ext>
            </a:extLst>
          </p:cNvPr>
          <p:cNvSpPr txBox="1"/>
          <p:nvPr/>
        </p:nvSpPr>
        <p:spPr>
          <a:xfrm>
            <a:off x="5702300" y="4708525"/>
            <a:ext cx="1627188" cy="338138"/>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45" name="Oval 44">
            <a:extLst>
              <a:ext uri="{FF2B5EF4-FFF2-40B4-BE49-F238E27FC236}">
                <a16:creationId xmlns:a16="http://schemas.microsoft.com/office/drawing/2014/main" id="{2871F8DC-522A-4BB3-B807-EB5936C2138C}"/>
              </a:ext>
            </a:extLst>
          </p:cNvPr>
          <p:cNvSpPr/>
          <p:nvPr/>
        </p:nvSpPr>
        <p:spPr>
          <a:xfrm>
            <a:off x="7926388" y="1914525"/>
            <a:ext cx="606425" cy="606425"/>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 name="TextBox 46">
            <a:extLst>
              <a:ext uri="{FF2B5EF4-FFF2-40B4-BE49-F238E27FC236}">
                <a16:creationId xmlns:a16="http://schemas.microsoft.com/office/drawing/2014/main" id="{C7D3E548-5285-4385-8953-5B38E8D1EFB5}"/>
              </a:ext>
            </a:extLst>
          </p:cNvPr>
          <p:cNvSpPr txBox="1">
            <a:spLocks noChangeArrowheads="1"/>
          </p:cNvSpPr>
          <p:nvPr/>
        </p:nvSpPr>
        <p:spPr bwMode="auto">
          <a:xfrm>
            <a:off x="8748713" y="2228850"/>
            <a:ext cx="16462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48" name="TextBox 47">
            <a:extLst>
              <a:ext uri="{FF2B5EF4-FFF2-40B4-BE49-F238E27FC236}">
                <a16:creationId xmlns:a16="http://schemas.microsoft.com/office/drawing/2014/main" id="{E818AAD4-AEF1-45FC-BD53-99E7969FCB3E}"/>
              </a:ext>
            </a:extLst>
          </p:cNvPr>
          <p:cNvSpPr txBox="1"/>
          <p:nvPr/>
        </p:nvSpPr>
        <p:spPr>
          <a:xfrm>
            <a:off x="8748713" y="1944688"/>
            <a:ext cx="1628775" cy="338137"/>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49" name="Oval 48">
            <a:extLst>
              <a:ext uri="{FF2B5EF4-FFF2-40B4-BE49-F238E27FC236}">
                <a16:creationId xmlns:a16="http://schemas.microsoft.com/office/drawing/2014/main" id="{CF25A82D-27AC-4EA7-A4E3-1808CE51F8BE}"/>
              </a:ext>
            </a:extLst>
          </p:cNvPr>
          <p:cNvSpPr/>
          <p:nvPr/>
        </p:nvSpPr>
        <p:spPr>
          <a:xfrm>
            <a:off x="7926388" y="2828925"/>
            <a:ext cx="606425" cy="606425"/>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1" name="TextBox 50">
            <a:extLst>
              <a:ext uri="{FF2B5EF4-FFF2-40B4-BE49-F238E27FC236}">
                <a16:creationId xmlns:a16="http://schemas.microsoft.com/office/drawing/2014/main" id="{2064E819-6147-4CB1-A811-BB37F22C3E0B}"/>
              </a:ext>
            </a:extLst>
          </p:cNvPr>
          <p:cNvSpPr txBox="1">
            <a:spLocks noChangeArrowheads="1"/>
          </p:cNvSpPr>
          <p:nvPr/>
        </p:nvSpPr>
        <p:spPr bwMode="auto">
          <a:xfrm>
            <a:off x="8748713" y="3143250"/>
            <a:ext cx="16462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52" name="TextBox 51">
            <a:extLst>
              <a:ext uri="{FF2B5EF4-FFF2-40B4-BE49-F238E27FC236}">
                <a16:creationId xmlns:a16="http://schemas.microsoft.com/office/drawing/2014/main" id="{A689E54A-7DC8-4579-BF1A-7F50DF8131BA}"/>
              </a:ext>
            </a:extLst>
          </p:cNvPr>
          <p:cNvSpPr txBox="1"/>
          <p:nvPr/>
        </p:nvSpPr>
        <p:spPr>
          <a:xfrm>
            <a:off x="8748713" y="2859088"/>
            <a:ext cx="1628775" cy="338137"/>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53" name="Oval 52">
            <a:extLst>
              <a:ext uri="{FF2B5EF4-FFF2-40B4-BE49-F238E27FC236}">
                <a16:creationId xmlns:a16="http://schemas.microsoft.com/office/drawing/2014/main" id="{40D9EE86-60B4-40CD-9B5D-3DF26835C138}"/>
              </a:ext>
            </a:extLst>
          </p:cNvPr>
          <p:cNvSpPr/>
          <p:nvPr/>
        </p:nvSpPr>
        <p:spPr>
          <a:xfrm>
            <a:off x="7926388" y="3740150"/>
            <a:ext cx="606425" cy="604838"/>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TextBox 54">
            <a:extLst>
              <a:ext uri="{FF2B5EF4-FFF2-40B4-BE49-F238E27FC236}">
                <a16:creationId xmlns:a16="http://schemas.microsoft.com/office/drawing/2014/main" id="{8390AF27-3FDA-457F-9510-E34B87AE6A60}"/>
              </a:ext>
            </a:extLst>
          </p:cNvPr>
          <p:cNvSpPr txBox="1">
            <a:spLocks noChangeArrowheads="1"/>
          </p:cNvSpPr>
          <p:nvPr/>
        </p:nvSpPr>
        <p:spPr bwMode="auto">
          <a:xfrm>
            <a:off x="8748713" y="4054475"/>
            <a:ext cx="16462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56" name="TextBox 55">
            <a:extLst>
              <a:ext uri="{FF2B5EF4-FFF2-40B4-BE49-F238E27FC236}">
                <a16:creationId xmlns:a16="http://schemas.microsoft.com/office/drawing/2014/main" id="{72D3E591-CD69-4270-8034-5641795B839C}"/>
              </a:ext>
            </a:extLst>
          </p:cNvPr>
          <p:cNvSpPr txBox="1"/>
          <p:nvPr/>
        </p:nvSpPr>
        <p:spPr>
          <a:xfrm>
            <a:off x="8748713" y="3768725"/>
            <a:ext cx="1628775" cy="339725"/>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57" name="Oval 56">
            <a:extLst>
              <a:ext uri="{FF2B5EF4-FFF2-40B4-BE49-F238E27FC236}">
                <a16:creationId xmlns:a16="http://schemas.microsoft.com/office/drawing/2014/main" id="{76595F85-7CEA-4BCA-90D6-F5ED18F6D87C}"/>
              </a:ext>
            </a:extLst>
          </p:cNvPr>
          <p:cNvSpPr/>
          <p:nvPr/>
        </p:nvSpPr>
        <p:spPr>
          <a:xfrm>
            <a:off x="7926388" y="4678363"/>
            <a:ext cx="606425" cy="606425"/>
          </a:xfrm>
          <a:prstGeom prst="ellipse">
            <a:avLst/>
          </a:prstGeom>
          <a:gradFill>
            <a:gsLst>
              <a:gs pos="0">
                <a:schemeClr val="accent1"/>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9" name="TextBox 58">
            <a:extLst>
              <a:ext uri="{FF2B5EF4-FFF2-40B4-BE49-F238E27FC236}">
                <a16:creationId xmlns:a16="http://schemas.microsoft.com/office/drawing/2014/main" id="{223AF6B5-4C3C-47AA-AF0F-9248B86D14EB}"/>
              </a:ext>
            </a:extLst>
          </p:cNvPr>
          <p:cNvSpPr txBox="1">
            <a:spLocks noChangeArrowheads="1"/>
          </p:cNvSpPr>
          <p:nvPr/>
        </p:nvSpPr>
        <p:spPr bwMode="auto">
          <a:xfrm>
            <a:off x="8748713" y="4992688"/>
            <a:ext cx="16462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60" name="TextBox 59">
            <a:extLst>
              <a:ext uri="{FF2B5EF4-FFF2-40B4-BE49-F238E27FC236}">
                <a16:creationId xmlns:a16="http://schemas.microsoft.com/office/drawing/2014/main" id="{CDA97A87-B85A-4620-A8F9-B7D0BC82EDE3}"/>
              </a:ext>
            </a:extLst>
          </p:cNvPr>
          <p:cNvSpPr txBox="1"/>
          <p:nvPr/>
        </p:nvSpPr>
        <p:spPr>
          <a:xfrm>
            <a:off x="8748713" y="4708525"/>
            <a:ext cx="1628775" cy="338138"/>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grpSp>
        <p:nvGrpSpPr>
          <p:cNvPr id="50" name="Group 49">
            <a:extLst>
              <a:ext uri="{FF2B5EF4-FFF2-40B4-BE49-F238E27FC236}">
                <a16:creationId xmlns:a16="http://schemas.microsoft.com/office/drawing/2014/main" id="{B0C85806-8E27-4C69-9D5F-E9F9F6580A53}"/>
              </a:ext>
            </a:extLst>
          </p:cNvPr>
          <p:cNvGrpSpPr>
            <a:grpSpLocks noChangeAspect="1"/>
          </p:cNvGrpSpPr>
          <p:nvPr/>
        </p:nvGrpSpPr>
        <p:grpSpPr>
          <a:xfrm>
            <a:off x="2073625" y="4881109"/>
            <a:ext cx="124532" cy="201168"/>
            <a:chOff x="7437517" y="1734968"/>
            <a:chExt cx="165437" cy="267245"/>
          </a:xfrm>
          <a:solidFill>
            <a:schemeClr val="bg2"/>
          </a:solidFill>
        </p:grpSpPr>
        <p:sp>
          <p:nvSpPr>
            <p:cNvPr id="54" name="Freeform: Shape 53">
              <a:extLst>
                <a:ext uri="{FF2B5EF4-FFF2-40B4-BE49-F238E27FC236}">
                  <a16:creationId xmlns:a16="http://schemas.microsoft.com/office/drawing/2014/main" id="{34C1076E-A50E-448E-9A63-1EA23E30A8A5}"/>
                </a:ext>
              </a:extLst>
            </p:cNvPr>
            <p:cNvSpPr/>
            <p:nvPr/>
          </p:nvSpPr>
          <p:spPr>
            <a:xfrm>
              <a:off x="7478876" y="1919494"/>
              <a:ext cx="82719" cy="19089"/>
            </a:xfrm>
            <a:custGeom>
              <a:avLst/>
              <a:gdLst>
                <a:gd name="connsiteX0" fmla="*/ 9544 w 82718"/>
                <a:gd name="connsiteY0" fmla="*/ 0 h 19088"/>
                <a:gd name="connsiteX1" fmla="*/ 73174 w 82718"/>
                <a:gd name="connsiteY1" fmla="*/ 0 h 19088"/>
                <a:gd name="connsiteX2" fmla="*/ 82719 w 82718"/>
                <a:gd name="connsiteY2" fmla="*/ 9544 h 19088"/>
                <a:gd name="connsiteX3" fmla="*/ 73174 w 82718"/>
                <a:gd name="connsiteY3" fmla="*/ 19089 h 19088"/>
                <a:gd name="connsiteX4" fmla="*/ 9544 w 82718"/>
                <a:gd name="connsiteY4" fmla="*/ 19089 h 19088"/>
                <a:gd name="connsiteX5" fmla="*/ 0 w 82718"/>
                <a:gd name="connsiteY5" fmla="*/ 9544 h 19088"/>
                <a:gd name="connsiteX6" fmla="*/ 9544 w 82718"/>
                <a:gd name="connsiteY6" fmla="*/ 0 h 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18" h="19088">
                  <a:moveTo>
                    <a:pt x="9544" y="0"/>
                  </a:moveTo>
                  <a:lnTo>
                    <a:pt x="73174" y="0"/>
                  </a:lnTo>
                  <a:cubicBezTo>
                    <a:pt x="78583" y="0"/>
                    <a:pt x="82719" y="4136"/>
                    <a:pt x="82719" y="9544"/>
                  </a:cubicBezTo>
                  <a:cubicBezTo>
                    <a:pt x="82719" y="14953"/>
                    <a:pt x="78583" y="19089"/>
                    <a:pt x="73174" y="19089"/>
                  </a:cubicBezTo>
                  <a:lnTo>
                    <a:pt x="9544" y="19089"/>
                  </a:lnTo>
                  <a:cubicBezTo>
                    <a:pt x="4136" y="19089"/>
                    <a:pt x="0" y="14953"/>
                    <a:pt x="0" y="9544"/>
                  </a:cubicBezTo>
                  <a:cubicBezTo>
                    <a:pt x="0" y="4136"/>
                    <a:pt x="4136" y="0"/>
                    <a:pt x="9544" y="0"/>
                  </a:cubicBez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58" name="Freeform: Shape 57">
              <a:extLst>
                <a:ext uri="{FF2B5EF4-FFF2-40B4-BE49-F238E27FC236}">
                  <a16:creationId xmlns:a16="http://schemas.microsoft.com/office/drawing/2014/main" id="{8DCC2827-A669-4250-947F-024CD7D0087F}"/>
                </a:ext>
              </a:extLst>
            </p:cNvPr>
            <p:cNvSpPr/>
            <p:nvPr/>
          </p:nvSpPr>
          <p:spPr>
            <a:xfrm>
              <a:off x="7478876" y="1951309"/>
              <a:ext cx="82719" cy="19089"/>
            </a:xfrm>
            <a:custGeom>
              <a:avLst/>
              <a:gdLst>
                <a:gd name="connsiteX0" fmla="*/ 9544 w 82718"/>
                <a:gd name="connsiteY0" fmla="*/ 0 h 19088"/>
                <a:gd name="connsiteX1" fmla="*/ 73174 w 82718"/>
                <a:gd name="connsiteY1" fmla="*/ 0 h 19088"/>
                <a:gd name="connsiteX2" fmla="*/ 82719 w 82718"/>
                <a:gd name="connsiteY2" fmla="*/ 9544 h 19088"/>
                <a:gd name="connsiteX3" fmla="*/ 73174 w 82718"/>
                <a:gd name="connsiteY3" fmla="*/ 19089 h 19088"/>
                <a:gd name="connsiteX4" fmla="*/ 9544 w 82718"/>
                <a:gd name="connsiteY4" fmla="*/ 19089 h 19088"/>
                <a:gd name="connsiteX5" fmla="*/ 0 w 82718"/>
                <a:gd name="connsiteY5" fmla="*/ 9544 h 19088"/>
                <a:gd name="connsiteX6" fmla="*/ 9544 w 82718"/>
                <a:gd name="connsiteY6" fmla="*/ 0 h 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18" h="19088">
                  <a:moveTo>
                    <a:pt x="9544" y="0"/>
                  </a:moveTo>
                  <a:lnTo>
                    <a:pt x="73174" y="0"/>
                  </a:lnTo>
                  <a:cubicBezTo>
                    <a:pt x="78583" y="0"/>
                    <a:pt x="82719" y="4136"/>
                    <a:pt x="82719" y="9544"/>
                  </a:cubicBezTo>
                  <a:cubicBezTo>
                    <a:pt x="82719" y="14953"/>
                    <a:pt x="78583" y="19089"/>
                    <a:pt x="73174" y="19089"/>
                  </a:cubicBezTo>
                  <a:lnTo>
                    <a:pt x="9544" y="19089"/>
                  </a:lnTo>
                  <a:cubicBezTo>
                    <a:pt x="4136" y="19089"/>
                    <a:pt x="0" y="14953"/>
                    <a:pt x="0" y="9544"/>
                  </a:cubicBezTo>
                  <a:cubicBezTo>
                    <a:pt x="0" y="4136"/>
                    <a:pt x="4136" y="0"/>
                    <a:pt x="9544" y="0"/>
                  </a:cubicBez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61" name="Freeform: Shape 60">
              <a:extLst>
                <a:ext uri="{FF2B5EF4-FFF2-40B4-BE49-F238E27FC236}">
                  <a16:creationId xmlns:a16="http://schemas.microsoft.com/office/drawing/2014/main" id="{38827DD1-936D-496E-8E37-A68BDE2A0033}"/>
                </a:ext>
              </a:extLst>
            </p:cNvPr>
            <p:cNvSpPr/>
            <p:nvPr/>
          </p:nvSpPr>
          <p:spPr>
            <a:xfrm>
              <a:off x="7499556" y="1983124"/>
              <a:ext cx="41359" cy="19089"/>
            </a:xfrm>
            <a:custGeom>
              <a:avLst/>
              <a:gdLst>
                <a:gd name="connsiteX0" fmla="*/ 0 w 41359"/>
                <a:gd name="connsiteY0" fmla="*/ 0 h 19088"/>
                <a:gd name="connsiteX1" fmla="*/ 20680 w 41359"/>
                <a:gd name="connsiteY1" fmla="*/ 19089 h 19088"/>
                <a:gd name="connsiteX2" fmla="*/ 41359 w 41359"/>
                <a:gd name="connsiteY2" fmla="*/ 0 h 19088"/>
                <a:gd name="connsiteX3" fmla="*/ 0 w 41359"/>
                <a:gd name="connsiteY3" fmla="*/ 0 h 19088"/>
              </a:gdLst>
              <a:ahLst/>
              <a:cxnLst>
                <a:cxn ang="0">
                  <a:pos x="connsiteX0" y="connsiteY0"/>
                </a:cxn>
                <a:cxn ang="0">
                  <a:pos x="connsiteX1" y="connsiteY1"/>
                </a:cxn>
                <a:cxn ang="0">
                  <a:pos x="connsiteX2" y="connsiteY2"/>
                </a:cxn>
                <a:cxn ang="0">
                  <a:pos x="connsiteX3" y="connsiteY3"/>
                </a:cxn>
              </a:cxnLst>
              <a:rect l="l" t="t" r="r" b="b"/>
              <a:pathLst>
                <a:path w="41359" h="19088">
                  <a:moveTo>
                    <a:pt x="0" y="0"/>
                  </a:moveTo>
                  <a:cubicBezTo>
                    <a:pt x="954" y="10817"/>
                    <a:pt x="9863" y="19089"/>
                    <a:pt x="20680" y="19089"/>
                  </a:cubicBezTo>
                  <a:cubicBezTo>
                    <a:pt x="31497" y="19089"/>
                    <a:pt x="40405" y="10817"/>
                    <a:pt x="41359" y="0"/>
                  </a:cubicBezTo>
                  <a:lnTo>
                    <a:pt x="0" y="0"/>
                  </a:ln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62" name="Freeform: Shape 61">
              <a:extLst>
                <a:ext uri="{FF2B5EF4-FFF2-40B4-BE49-F238E27FC236}">
                  <a16:creationId xmlns:a16="http://schemas.microsoft.com/office/drawing/2014/main" id="{D6B2D21A-5B1C-44D8-9A71-F0FB37CA8BEC}"/>
                </a:ext>
              </a:extLst>
            </p:cNvPr>
            <p:cNvSpPr/>
            <p:nvPr/>
          </p:nvSpPr>
          <p:spPr>
            <a:xfrm>
              <a:off x="7437517" y="1734968"/>
              <a:ext cx="165437" cy="171800"/>
            </a:xfrm>
            <a:custGeom>
              <a:avLst/>
              <a:gdLst>
                <a:gd name="connsiteX0" fmla="*/ 82719 w 165437"/>
                <a:gd name="connsiteY0" fmla="*/ 0 h 171800"/>
                <a:gd name="connsiteX1" fmla="*/ 82719 w 165437"/>
                <a:gd name="connsiteY1" fmla="*/ 0 h 171800"/>
                <a:gd name="connsiteX2" fmla="*/ 82719 w 165437"/>
                <a:gd name="connsiteY2" fmla="*/ 0 h 171800"/>
                <a:gd name="connsiteX3" fmla="*/ 0 w 165437"/>
                <a:gd name="connsiteY3" fmla="*/ 81764 h 171800"/>
                <a:gd name="connsiteX4" fmla="*/ 0 w 165437"/>
                <a:gd name="connsiteY4" fmla="*/ 84628 h 171800"/>
                <a:gd name="connsiteX5" fmla="*/ 5727 w 165437"/>
                <a:gd name="connsiteY5" fmla="*/ 113261 h 171800"/>
                <a:gd name="connsiteX6" fmla="*/ 20043 w 165437"/>
                <a:gd name="connsiteY6" fmla="*/ 136804 h 171800"/>
                <a:gd name="connsiteX7" fmla="*/ 39450 w 165437"/>
                <a:gd name="connsiteY7" fmla="*/ 168301 h 171800"/>
                <a:gd name="connsiteX8" fmla="*/ 45177 w 165437"/>
                <a:gd name="connsiteY8" fmla="*/ 171800 h 171800"/>
                <a:gd name="connsiteX9" fmla="*/ 120260 w 165437"/>
                <a:gd name="connsiteY9" fmla="*/ 171800 h 171800"/>
                <a:gd name="connsiteX10" fmla="*/ 125987 w 165437"/>
                <a:gd name="connsiteY10" fmla="*/ 168301 h 171800"/>
                <a:gd name="connsiteX11" fmla="*/ 145394 w 165437"/>
                <a:gd name="connsiteY11" fmla="*/ 136804 h 171800"/>
                <a:gd name="connsiteX12" fmla="*/ 159711 w 165437"/>
                <a:gd name="connsiteY12" fmla="*/ 113261 h 171800"/>
                <a:gd name="connsiteX13" fmla="*/ 165437 w 165437"/>
                <a:gd name="connsiteY13" fmla="*/ 84628 h 171800"/>
                <a:gd name="connsiteX14" fmla="*/ 165437 w 165437"/>
                <a:gd name="connsiteY14" fmla="*/ 81764 h 171800"/>
                <a:gd name="connsiteX15" fmla="*/ 82719 w 165437"/>
                <a:gd name="connsiteY15" fmla="*/ 0 h 171800"/>
                <a:gd name="connsiteX16" fmla="*/ 146349 w 165437"/>
                <a:gd name="connsiteY16" fmla="*/ 84309 h 171800"/>
                <a:gd name="connsiteX17" fmla="*/ 141894 w 165437"/>
                <a:gd name="connsiteY17" fmla="*/ 106580 h 171800"/>
                <a:gd name="connsiteX18" fmla="*/ 131077 w 165437"/>
                <a:gd name="connsiteY18" fmla="*/ 124078 h 171800"/>
                <a:gd name="connsiteX19" fmla="*/ 112625 w 165437"/>
                <a:gd name="connsiteY19" fmla="*/ 152712 h 171800"/>
                <a:gd name="connsiteX20" fmla="*/ 82719 w 165437"/>
                <a:gd name="connsiteY20" fmla="*/ 152712 h 171800"/>
                <a:gd name="connsiteX21" fmla="*/ 53131 w 165437"/>
                <a:gd name="connsiteY21" fmla="*/ 152712 h 171800"/>
                <a:gd name="connsiteX22" fmla="*/ 34678 w 165437"/>
                <a:gd name="connsiteY22" fmla="*/ 124078 h 171800"/>
                <a:gd name="connsiteX23" fmla="*/ 23861 w 165437"/>
                <a:gd name="connsiteY23" fmla="*/ 106580 h 171800"/>
                <a:gd name="connsiteX24" fmla="*/ 19407 w 165437"/>
                <a:gd name="connsiteY24" fmla="*/ 84309 h 171800"/>
                <a:gd name="connsiteX25" fmla="*/ 19407 w 165437"/>
                <a:gd name="connsiteY25" fmla="*/ 81764 h 171800"/>
                <a:gd name="connsiteX26" fmla="*/ 83037 w 165437"/>
                <a:gd name="connsiteY26" fmla="*/ 18771 h 171800"/>
                <a:gd name="connsiteX27" fmla="*/ 83037 w 165437"/>
                <a:gd name="connsiteY27" fmla="*/ 18771 h 171800"/>
                <a:gd name="connsiteX28" fmla="*/ 83037 w 165437"/>
                <a:gd name="connsiteY28" fmla="*/ 18771 h 171800"/>
                <a:gd name="connsiteX29" fmla="*/ 83037 w 165437"/>
                <a:gd name="connsiteY29" fmla="*/ 18771 h 171800"/>
                <a:gd name="connsiteX30" fmla="*/ 83037 w 165437"/>
                <a:gd name="connsiteY30" fmla="*/ 18771 h 171800"/>
                <a:gd name="connsiteX31" fmla="*/ 83037 w 165437"/>
                <a:gd name="connsiteY31" fmla="*/ 18771 h 171800"/>
                <a:gd name="connsiteX32" fmla="*/ 83037 w 165437"/>
                <a:gd name="connsiteY32" fmla="*/ 18771 h 171800"/>
                <a:gd name="connsiteX33" fmla="*/ 146667 w 165437"/>
                <a:gd name="connsiteY33" fmla="*/ 81764 h 171800"/>
                <a:gd name="connsiteX34" fmla="*/ 146667 w 165437"/>
                <a:gd name="connsiteY34" fmla="*/ 84309 h 1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5437" h="171800">
                  <a:moveTo>
                    <a:pt x="82719" y="0"/>
                  </a:moveTo>
                  <a:cubicBezTo>
                    <a:pt x="82719" y="0"/>
                    <a:pt x="82719" y="0"/>
                    <a:pt x="82719" y="0"/>
                  </a:cubicBezTo>
                  <a:cubicBezTo>
                    <a:pt x="82719" y="0"/>
                    <a:pt x="82719" y="0"/>
                    <a:pt x="82719" y="0"/>
                  </a:cubicBezTo>
                  <a:cubicBezTo>
                    <a:pt x="37542" y="318"/>
                    <a:pt x="954" y="36587"/>
                    <a:pt x="0" y="81764"/>
                  </a:cubicBezTo>
                  <a:lnTo>
                    <a:pt x="0" y="84628"/>
                  </a:lnTo>
                  <a:cubicBezTo>
                    <a:pt x="318" y="94490"/>
                    <a:pt x="2227" y="104035"/>
                    <a:pt x="5727" y="113261"/>
                  </a:cubicBezTo>
                  <a:cubicBezTo>
                    <a:pt x="9226" y="121851"/>
                    <a:pt x="13999" y="129805"/>
                    <a:pt x="20043" y="136804"/>
                  </a:cubicBezTo>
                  <a:cubicBezTo>
                    <a:pt x="27679" y="145076"/>
                    <a:pt x="35951" y="161302"/>
                    <a:pt x="39450" y="168301"/>
                  </a:cubicBezTo>
                  <a:cubicBezTo>
                    <a:pt x="40405" y="170528"/>
                    <a:pt x="42632" y="171800"/>
                    <a:pt x="45177" y="171800"/>
                  </a:cubicBezTo>
                  <a:lnTo>
                    <a:pt x="120260" y="171800"/>
                  </a:lnTo>
                  <a:cubicBezTo>
                    <a:pt x="122805" y="171800"/>
                    <a:pt x="125033" y="170528"/>
                    <a:pt x="125987" y="168301"/>
                  </a:cubicBezTo>
                  <a:cubicBezTo>
                    <a:pt x="129487" y="161302"/>
                    <a:pt x="137759" y="145076"/>
                    <a:pt x="145394" y="136804"/>
                  </a:cubicBezTo>
                  <a:cubicBezTo>
                    <a:pt x="151439" y="129805"/>
                    <a:pt x="156529" y="121851"/>
                    <a:pt x="159711" y="113261"/>
                  </a:cubicBezTo>
                  <a:cubicBezTo>
                    <a:pt x="163210" y="104035"/>
                    <a:pt x="165119" y="94490"/>
                    <a:pt x="165437" y="84628"/>
                  </a:cubicBezTo>
                  <a:lnTo>
                    <a:pt x="165437" y="81764"/>
                  </a:lnTo>
                  <a:cubicBezTo>
                    <a:pt x="164483" y="36587"/>
                    <a:pt x="127896" y="318"/>
                    <a:pt x="82719" y="0"/>
                  </a:cubicBezTo>
                  <a:close/>
                  <a:moveTo>
                    <a:pt x="146349" y="84309"/>
                  </a:moveTo>
                  <a:cubicBezTo>
                    <a:pt x="146030" y="91945"/>
                    <a:pt x="144440" y="99581"/>
                    <a:pt x="141894" y="106580"/>
                  </a:cubicBezTo>
                  <a:cubicBezTo>
                    <a:pt x="139349" y="112943"/>
                    <a:pt x="135850" y="118988"/>
                    <a:pt x="131077" y="124078"/>
                  </a:cubicBezTo>
                  <a:cubicBezTo>
                    <a:pt x="123760" y="132986"/>
                    <a:pt x="117397" y="142531"/>
                    <a:pt x="112625" y="152712"/>
                  </a:cubicBezTo>
                  <a:lnTo>
                    <a:pt x="82719" y="152712"/>
                  </a:lnTo>
                  <a:lnTo>
                    <a:pt x="53131" y="152712"/>
                  </a:lnTo>
                  <a:cubicBezTo>
                    <a:pt x="48040" y="142531"/>
                    <a:pt x="41678" y="132986"/>
                    <a:pt x="34678" y="124078"/>
                  </a:cubicBezTo>
                  <a:cubicBezTo>
                    <a:pt x="30224" y="118988"/>
                    <a:pt x="26406" y="112943"/>
                    <a:pt x="23861" y="106580"/>
                  </a:cubicBezTo>
                  <a:cubicBezTo>
                    <a:pt x="20998" y="99581"/>
                    <a:pt x="19725" y="91945"/>
                    <a:pt x="19407" y="84309"/>
                  </a:cubicBezTo>
                  <a:lnTo>
                    <a:pt x="19407" y="81764"/>
                  </a:lnTo>
                  <a:cubicBezTo>
                    <a:pt x="20043" y="47086"/>
                    <a:pt x="48359" y="19089"/>
                    <a:pt x="83037" y="18771"/>
                  </a:cubicBezTo>
                  <a:lnTo>
                    <a:pt x="83037" y="18771"/>
                  </a:lnTo>
                  <a:lnTo>
                    <a:pt x="83037" y="18771"/>
                  </a:lnTo>
                  <a:cubicBezTo>
                    <a:pt x="83037" y="18771"/>
                    <a:pt x="83037" y="18771"/>
                    <a:pt x="83037" y="18771"/>
                  </a:cubicBezTo>
                  <a:cubicBezTo>
                    <a:pt x="83037" y="18771"/>
                    <a:pt x="83037" y="18771"/>
                    <a:pt x="83037" y="18771"/>
                  </a:cubicBezTo>
                  <a:lnTo>
                    <a:pt x="83037" y="18771"/>
                  </a:lnTo>
                  <a:lnTo>
                    <a:pt x="83037" y="18771"/>
                  </a:lnTo>
                  <a:cubicBezTo>
                    <a:pt x="117715" y="19089"/>
                    <a:pt x="146030" y="46768"/>
                    <a:pt x="146667" y="81764"/>
                  </a:cubicBezTo>
                  <a:lnTo>
                    <a:pt x="146667" y="84309"/>
                  </a:ln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grpSp>
      <p:sp>
        <p:nvSpPr>
          <p:cNvPr id="63" name="Graphic 153" descr="Magnifying glass">
            <a:extLst>
              <a:ext uri="{FF2B5EF4-FFF2-40B4-BE49-F238E27FC236}">
                <a16:creationId xmlns:a16="http://schemas.microsoft.com/office/drawing/2014/main" id="{A8C95C02-DF11-465A-AC76-C9C7B69C1106}"/>
              </a:ext>
            </a:extLst>
          </p:cNvPr>
          <p:cNvSpPr>
            <a:spLocks noChangeAspect="1"/>
          </p:cNvSpPr>
          <p:nvPr/>
        </p:nvSpPr>
        <p:spPr bwMode="auto">
          <a:xfrm>
            <a:off x="2035175" y="2117725"/>
            <a:ext cx="201613" cy="200025"/>
          </a:xfrm>
          <a:custGeom>
            <a:avLst/>
            <a:gdLst>
              <a:gd name="T0" fmla="*/ 198332 w 248156"/>
              <a:gd name="T1" fmla="*/ 172798 h 248156"/>
              <a:gd name="T2" fmla="*/ 166093 w 248156"/>
              <a:gd name="T3" fmla="*/ 140560 h 248156"/>
              <a:gd name="T4" fmla="*/ 150103 w 248156"/>
              <a:gd name="T5" fmla="*/ 135659 h 248156"/>
              <a:gd name="T6" fmla="*/ 138754 w 248156"/>
              <a:gd name="T7" fmla="*/ 124312 h 248156"/>
              <a:gd name="T8" fmla="*/ 154744 w 248156"/>
              <a:gd name="T9" fmla="*/ 77373 h 248156"/>
              <a:gd name="T10" fmla="*/ 77373 w 248156"/>
              <a:gd name="T11" fmla="*/ 0 h 248156"/>
              <a:gd name="T12" fmla="*/ 0 w 248156"/>
              <a:gd name="T13" fmla="*/ 77373 h 248156"/>
              <a:gd name="T14" fmla="*/ 77373 w 248156"/>
              <a:gd name="T15" fmla="*/ 154744 h 248156"/>
              <a:gd name="T16" fmla="*/ 124312 w 248156"/>
              <a:gd name="T17" fmla="*/ 138754 h 248156"/>
              <a:gd name="T18" fmla="*/ 135659 w 248156"/>
              <a:gd name="T19" fmla="*/ 150103 h 248156"/>
              <a:gd name="T20" fmla="*/ 140560 w 248156"/>
              <a:gd name="T21" fmla="*/ 166093 h 248156"/>
              <a:gd name="T22" fmla="*/ 172798 w 248156"/>
              <a:gd name="T23" fmla="*/ 198332 h 248156"/>
              <a:gd name="T24" fmla="*/ 185693 w 248156"/>
              <a:gd name="T25" fmla="*/ 203747 h 248156"/>
              <a:gd name="T26" fmla="*/ 198589 w 248156"/>
              <a:gd name="T27" fmla="*/ 198332 h 248156"/>
              <a:gd name="T28" fmla="*/ 198332 w 248156"/>
              <a:gd name="T29" fmla="*/ 172798 h 248156"/>
              <a:gd name="T30" fmla="*/ 77115 w 248156"/>
              <a:gd name="T31" fmla="*/ 139012 h 248156"/>
              <a:gd name="T32" fmla="*/ 15217 w 248156"/>
              <a:gd name="T33" fmla="*/ 77115 h 248156"/>
              <a:gd name="T34" fmla="*/ 77115 w 248156"/>
              <a:gd name="T35" fmla="*/ 15217 h 248156"/>
              <a:gd name="T36" fmla="*/ 139012 w 248156"/>
              <a:gd name="T37" fmla="*/ 77115 h 248156"/>
              <a:gd name="T38" fmla="*/ 77115 w 248156"/>
              <a:gd name="T39" fmla="*/ 139012 h 248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8156" h="248156">
                <a:moveTo>
                  <a:pt x="244657" y="213160"/>
                </a:moveTo>
                <a:lnTo>
                  <a:pt x="204888" y="173391"/>
                </a:lnTo>
                <a:cubicBezTo>
                  <a:pt x="199479" y="167983"/>
                  <a:pt x="192162" y="166074"/>
                  <a:pt x="185163" y="167346"/>
                </a:cubicBezTo>
                <a:lnTo>
                  <a:pt x="171164" y="153348"/>
                </a:lnTo>
                <a:cubicBezTo>
                  <a:pt x="183572" y="137440"/>
                  <a:pt x="190889" y="117079"/>
                  <a:pt x="190889" y="95445"/>
                </a:cubicBezTo>
                <a:cubicBezTo>
                  <a:pt x="190889" y="42950"/>
                  <a:pt x="147939" y="0"/>
                  <a:pt x="95445" y="0"/>
                </a:cubicBezTo>
                <a:cubicBezTo>
                  <a:pt x="42950" y="0"/>
                  <a:pt x="0" y="42950"/>
                  <a:pt x="0" y="95445"/>
                </a:cubicBezTo>
                <a:cubicBezTo>
                  <a:pt x="0" y="147939"/>
                  <a:pt x="42950" y="190889"/>
                  <a:pt x="95445" y="190889"/>
                </a:cubicBezTo>
                <a:cubicBezTo>
                  <a:pt x="117079" y="190889"/>
                  <a:pt x="137122" y="183572"/>
                  <a:pt x="153348" y="171164"/>
                </a:cubicBezTo>
                <a:lnTo>
                  <a:pt x="167346" y="185163"/>
                </a:lnTo>
                <a:cubicBezTo>
                  <a:pt x="166074" y="192162"/>
                  <a:pt x="167983" y="199479"/>
                  <a:pt x="173391" y="204888"/>
                </a:cubicBezTo>
                <a:lnTo>
                  <a:pt x="213160" y="244657"/>
                </a:lnTo>
                <a:cubicBezTo>
                  <a:pt x="217614" y="249111"/>
                  <a:pt x="223341" y="251338"/>
                  <a:pt x="229067" y="251338"/>
                </a:cubicBezTo>
                <a:cubicBezTo>
                  <a:pt x="234794" y="251338"/>
                  <a:pt x="240521" y="249111"/>
                  <a:pt x="244975" y="244657"/>
                </a:cubicBezTo>
                <a:cubicBezTo>
                  <a:pt x="253247" y="235748"/>
                  <a:pt x="253247" y="221750"/>
                  <a:pt x="244657" y="213160"/>
                </a:cubicBezTo>
                <a:close/>
                <a:moveTo>
                  <a:pt x="95127" y="171482"/>
                </a:moveTo>
                <a:cubicBezTo>
                  <a:pt x="53131" y="171482"/>
                  <a:pt x="18771" y="137122"/>
                  <a:pt x="18771" y="95127"/>
                </a:cubicBezTo>
                <a:cubicBezTo>
                  <a:pt x="18771" y="53131"/>
                  <a:pt x="53131" y="18771"/>
                  <a:pt x="95127" y="18771"/>
                </a:cubicBezTo>
                <a:cubicBezTo>
                  <a:pt x="137122" y="18771"/>
                  <a:pt x="171482" y="53131"/>
                  <a:pt x="171482" y="95127"/>
                </a:cubicBezTo>
                <a:cubicBezTo>
                  <a:pt x="171482" y="137122"/>
                  <a:pt x="137122" y="171482"/>
                  <a:pt x="95127" y="171482"/>
                </a:cubicBezTo>
                <a:close/>
              </a:path>
            </a:pathLst>
          </a:custGeom>
          <a:solidFill>
            <a:schemeClr val="bg2"/>
          </a:solidFill>
          <a:ln>
            <a:noFill/>
          </a:ln>
          <a:extLst>
            <a:ext uri="{91240B29-F687-4F45-9708-019B960494DF}">
              <a14:hiddenLine xmlns:a14="http://schemas.microsoft.com/office/drawing/2010/main" w="3175" cap="flat">
                <a:solidFill>
                  <a:srgbClr val="000000"/>
                </a:solidFill>
                <a:prstDash val="solid"/>
                <a:miter lim="800000"/>
                <a:headEnd/>
                <a:tailEnd/>
              </a14:hiddenLine>
            </a:ext>
          </a:extLst>
        </p:spPr>
        <p:txBody>
          <a:bodyPr anchor="ctr"/>
          <a:lstStyle/>
          <a:p>
            <a:endParaRPr lang="en-GB"/>
          </a:p>
        </p:txBody>
      </p:sp>
      <p:sp>
        <p:nvSpPr>
          <p:cNvPr id="64" name="Graphic 175" descr="Paperclip">
            <a:extLst>
              <a:ext uri="{FF2B5EF4-FFF2-40B4-BE49-F238E27FC236}">
                <a16:creationId xmlns:a16="http://schemas.microsoft.com/office/drawing/2014/main" id="{ACAAB00E-2BB1-4A42-9922-90B78EE2ADC4}"/>
              </a:ext>
            </a:extLst>
          </p:cNvPr>
          <p:cNvSpPr>
            <a:spLocks noChangeAspect="1"/>
          </p:cNvSpPr>
          <p:nvPr/>
        </p:nvSpPr>
        <p:spPr bwMode="auto">
          <a:xfrm>
            <a:off x="2090738" y="3941763"/>
            <a:ext cx="90487" cy="201612"/>
          </a:xfrm>
          <a:custGeom>
            <a:avLst/>
            <a:gdLst>
              <a:gd name="T0" fmla="*/ 45502 w 130704"/>
              <a:gd name="T1" fmla="*/ 201168 h 288925"/>
              <a:gd name="T2" fmla="*/ 0 w 130704"/>
              <a:gd name="T3" fmla="*/ 155666 h 288925"/>
              <a:gd name="T4" fmla="*/ 0 w 130704"/>
              <a:gd name="T5" fmla="*/ 33528 h 288925"/>
              <a:gd name="T6" fmla="*/ 33528 w 130704"/>
              <a:gd name="T7" fmla="*/ 0 h 288925"/>
              <a:gd name="T8" fmla="*/ 67055 w 130704"/>
              <a:gd name="T9" fmla="*/ 33528 h 288925"/>
              <a:gd name="T10" fmla="*/ 67055 w 130704"/>
              <a:gd name="T11" fmla="*/ 146087 h 288925"/>
              <a:gd name="T12" fmla="*/ 45502 w 130704"/>
              <a:gd name="T13" fmla="*/ 167640 h 288925"/>
              <a:gd name="T14" fmla="*/ 23949 w 130704"/>
              <a:gd name="T15" fmla="*/ 146087 h 288925"/>
              <a:gd name="T16" fmla="*/ 23949 w 130704"/>
              <a:gd name="T17" fmla="*/ 88610 h 288925"/>
              <a:gd name="T18" fmla="*/ 38317 w 130704"/>
              <a:gd name="T19" fmla="*/ 88610 h 288925"/>
              <a:gd name="T20" fmla="*/ 38317 w 130704"/>
              <a:gd name="T21" fmla="*/ 146087 h 288925"/>
              <a:gd name="T22" fmla="*/ 45502 w 130704"/>
              <a:gd name="T23" fmla="*/ 153271 h 288925"/>
              <a:gd name="T24" fmla="*/ 52687 w 130704"/>
              <a:gd name="T25" fmla="*/ 146087 h 288925"/>
              <a:gd name="T26" fmla="*/ 52687 w 130704"/>
              <a:gd name="T27" fmla="*/ 33528 h 288925"/>
              <a:gd name="T28" fmla="*/ 33528 w 130704"/>
              <a:gd name="T29" fmla="*/ 14369 h 288925"/>
              <a:gd name="T30" fmla="*/ 14369 w 130704"/>
              <a:gd name="T31" fmla="*/ 33528 h 288925"/>
              <a:gd name="T32" fmla="*/ 14369 w 130704"/>
              <a:gd name="T33" fmla="*/ 155666 h 288925"/>
              <a:gd name="T34" fmla="*/ 45502 w 130704"/>
              <a:gd name="T35" fmla="*/ 186799 h 288925"/>
              <a:gd name="T36" fmla="*/ 76635 w 130704"/>
              <a:gd name="T37" fmla="*/ 155666 h 288925"/>
              <a:gd name="T38" fmla="*/ 76635 w 130704"/>
              <a:gd name="T39" fmla="*/ 105374 h 288925"/>
              <a:gd name="T40" fmla="*/ 91004 w 130704"/>
              <a:gd name="T41" fmla="*/ 105374 h 288925"/>
              <a:gd name="T42" fmla="*/ 91004 w 130704"/>
              <a:gd name="T43" fmla="*/ 155666 h 288925"/>
              <a:gd name="T44" fmla="*/ 45502 w 130704"/>
              <a:gd name="T45" fmla="*/ 201168 h 2889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0704" h="288925">
                <a:moveTo>
                  <a:pt x="65352" y="288925"/>
                </a:moveTo>
                <a:cubicBezTo>
                  <a:pt x="29236" y="288925"/>
                  <a:pt x="0" y="259689"/>
                  <a:pt x="0" y="223573"/>
                </a:cubicBezTo>
                <a:lnTo>
                  <a:pt x="0" y="48154"/>
                </a:lnTo>
                <a:cubicBezTo>
                  <a:pt x="0" y="21669"/>
                  <a:pt x="21669" y="0"/>
                  <a:pt x="48154" y="0"/>
                </a:cubicBezTo>
                <a:cubicBezTo>
                  <a:pt x="74639" y="0"/>
                  <a:pt x="96308" y="21669"/>
                  <a:pt x="96308" y="48154"/>
                </a:cubicBezTo>
                <a:lnTo>
                  <a:pt x="96308" y="209815"/>
                </a:lnTo>
                <a:cubicBezTo>
                  <a:pt x="96308" y="227013"/>
                  <a:pt x="82550" y="240771"/>
                  <a:pt x="65352" y="240771"/>
                </a:cubicBezTo>
                <a:cubicBezTo>
                  <a:pt x="48154" y="240771"/>
                  <a:pt x="34396" y="227013"/>
                  <a:pt x="34396" y="209815"/>
                </a:cubicBezTo>
                <a:lnTo>
                  <a:pt x="34396" y="127265"/>
                </a:lnTo>
                <a:lnTo>
                  <a:pt x="55033" y="127265"/>
                </a:lnTo>
                <a:lnTo>
                  <a:pt x="55033" y="209815"/>
                </a:lnTo>
                <a:cubicBezTo>
                  <a:pt x="55033" y="215662"/>
                  <a:pt x="59505" y="220133"/>
                  <a:pt x="65352" y="220133"/>
                </a:cubicBezTo>
                <a:cubicBezTo>
                  <a:pt x="71199" y="220133"/>
                  <a:pt x="75671" y="215662"/>
                  <a:pt x="75671" y="209815"/>
                </a:cubicBezTo>
                <a:lnTo>
                  <a:pt x="75671" y="48154"/>
                </a:lnTo>
                <a:cubicBezTo>
                  <a:pt x="75671" y="33020"/>
                  <a:pt x="63288" y="20638"/>
                  <a:pt x="48154" y="20638"/>
                </a:cubicBezTo>
                <a:cubicBezTo>
                  <a:pt x="33020" y="20638"/>
                  <a:pt x="20638" y="33020"/>
                  <a:pt x="20638" y="48154"/>
                </a:cubicBezTo>
                <a:lnTo>
                  <a:pt x="20638" y="223573"/>
                </a:lnTo>
                <a:cubicBezTo>
                  <a:pt x="20638" y="248338"/>
                  <a:pt x="40587" y="268288"/>
                  <a:pt x="65352" y="268288"/>
                </a:cubicBezTo>
                <a:cubicBezTo>
                  <a:pt x="90117" y="268288"/>
                  <a:pt x="110067" y="248338"/>
                  <a:pt x="110067" y="223573"/>
                </a:cubicBezTo>
                <a:lnTo>
                  <a:pt x="110067" y="151342"/>
                </a:lnTo>
                <a:lnTo>
                  <a:pt x="130704" y="151342"/>
                </a:lnTo>
                <a:lnTo>
                  <a:pt x="130704" y="223573"/>
                </a:lnTo>
                <a:cubicBezTo>
                  <a:pt x="130704" y="259689"/>
                  <a:pt x="101468" y="288925"/>
                  <a:pt x="65352" y="288925"/>
                </a:cubicBezTo>
                <a:close/>
              </a:path>
            </a:pathLst>
          </a:custGeom>
          <a:solidFill>
            <a:schemeClr val="bg2"/>
          </a:solidFill>
          <a:ln>
            <a:noFill/>
          </a:ln>
          <a:extLst>
            <a:ext uri="{91240B29-F687-4F45-9708-019B960494DF}">
              <a14:hiddenLine xmlns:a14="http://schemas.microsoft.com/office/drawing/2010/main" w="3373" cap="flat">
                <a:solidFill>
                  <a:srgbClr val="000000"/>
                </a:solidFill>
                <a:prstDash val="solid"/>
                <a:miter lim="800000"/>
                <a:headEnd/>
                <a:tailEnd/>
              </a14:hiddenLine>
            </a:ext>
          </a:extLst>
        </p:spPr>
        <p:txBody>
          <a:bodyPr anchor="ctr"/>
          <a:lstStyle/>
          <a:p>
            <a:endParaRPr lang="en-GB"/>
          </a:p>
        </p:txBody>
      </p:sp>
      <p:sp>
        <p:nvSpPr>
          <p:cNvPr id="65" name="Graphic 183" descr="Clipboard">
            <a:extLst>
              <a:ext uri="{FF2B5EF4-FFF2-40B4-BE49-F238E27FC236}">
                <a16:creationId xmlns:a16="http://schemas.microsoft.com/office/drawing/2014/main" id="{7407528E-484E-41D4-A54A-BC51B997E56E}"/>
              </a:ext>
            </a:extLst>
          </p:cNvPr>
          <p:cNvSpPr>
            <a:spLocks/>
          </p:cNvSpPr>
          <p:nvPr/>
        </p:nvSpPr>
        <p:spPr bwMode="auto">
          <a:xfrm>
            <a:off x="2057400" y="3030538"/>
            <a:ext cx="157163" cy="203200"/>
          </a:xfrm>
          <a:custGeom>
            <a:avLst/>
            <a:gdLst>
              <a:gd name="T0" fmla="*/ 142987 w 213254"/>
              <a:gd name="T1" fmla="*/ 188948 h 275166"/>
              <a:gd name="T2" fmla="*/ 15320 w 213254"/>
              <a:gd name="T3" fmla="*/ 188948 h 275166"/>
              <a:gd name="T4" fmla="*/ 15320 w 213254"/>
              <a:gd name="T5" fmla="*/ 30640 h 275166"/>
              <a:gd name="T6" fmla="*/ 43407 w 213254"/>
              <a:gd name="T7" fmla="*/ 30640 h 275166"/>
              <a:gd name="T8" fmla="*/ 43407 w 213254"/>
              <a:gd name="T9" fmla="*/ 45961 h 275166"/>
              <a:gd name="T10" fmla="*/ 114900 w 213254"/>
              <a:gd name="T11" fmla="*/ 45961 h 275166"/>
              <a:gd name="T12" fmla="*/ 114900 w 213254"/>
              <a:gd name="T13" fmla="*/ 30640 h 275166"/>
              <a:gd name="T14" fmla="*/ 142987 w 213254"/>
              <a:gd name="T15" fmla="*/ 30640 h 275166"/>
              <a:gd name="T16" fmla="*/ 142987 w 213254"/>
              <a:gd name="T17" fmla="*/ 188948 h 275166"/>
              <a:gd name="T18" fmla="*/ 79154 w 213254"/>
              <a:gd name="T19" fmla="*/ 10213 h 275166"/>
              <a:gd name="T20" fmla="*/ 86814 w 213254"/>
              <a:gd name="T21" fmla="*/ 17873 h 275166"/>
              <a:gd name="T22" fmla="*/ 79154 w 213254"/>
              <a:gd name="T23" fmla="*/ 25534 h 275166"/>
              <a:gd name="T24" fmla="*/ 71493 w 213254"/>
              <a:gd name="T25" fmla="*/ 17873 h 275166"/>
              <a:gd name="T26" fmla="*/ 73792 w 213254"/>
              <a:gd name="T27" fmla="*/ 12511 h 275166"/>
              <a:gd name="T28" fmla="*/ 79154 w 213254"/>
              <a:gd name="T29" fmla="*/ 10213 h 275166"/>
              <a:gd name="T30" fmla="*/ 148094 w 213254"/>
              <a:gd name="T31" fmla="*/ 15321 h 275166"/>
              <a:gd name="T32" fmla="*/ 104687 w 213254"/>
              <a:gd name="T33" fmla="*/ 15321 h 275166"/>
              <a:gd name="T34" fmla="*/ 104687 w 213254"/>
              <a:gd name="T35" fmla="*/ 10213 h 275166"/>
              <a:gd name="T36" fmla="*/ 94474 w 213254"/>
              <a:gd name="T37" fmla="*/ 0 h 275166"/>
              <a:gd name="T38" fmla="*/ 63834 w 213254"/>
              <a:gd name="T39" fmla="*/ 0 h 275166"/>
              <a:gd name="T40" fmla="*/ 53620 w 213254"/>
              <a:gd name="T41" fmla="*/ 10213 h 275166"/>
              <a:gd name="T42" fmla="*/ 53620 w 213254"/>
              <a:gd name="T43" fmla="*/ 15321 h 275166"/>
              <a:gd name="T44" fmla="*/ 10213 w 213254"/>
              <a:gd name="T45" fmla="*/ 15321 h 275166"/>
              <a:gd name="T46" fmla="*/ 0 w 213254"/>
              <a:gd name="T47" fmla="*/ 25534 h 275166"/>
              <a:gd name="T48" fmla="*/ 0 w 213254"/>
              <a:gd name="T49" fmla="*/ 194055 h 275166"/>
              <a:gd name="T50" fmla="*/ 10213 w 213254"/>
              <a:gd name="T51" fmla="*/ 204269 h 275166"/>
              <a:gd name="T52" fmla="*/ 148094 w 213254"/>
              <a:gd name="T53" fmla="*/ 204269 h 275166"/>
              <a:gd name="T54" fmla="*/ 158307 w 213254"/>
              <a:gd name="T55" fmla="*/ 194055 h 275166"/>
              <a:gd name="T56" fmla="*/ 158307 w 213254"/>
              <a:gd name="T57" fmla="*/ 25534 h 275166"/>
              <a:gd name="T58" fmla="*/ 148094 w 213254"/>
              <a:gd name="T59" fmla="*/ 15321 h 275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3254" h="275166">
                <a:moveTo>
                  <a:pt x="192617" y="254529"/>
                </a:moveTo>
                <a:lnTo>
                  <a:pt x="20638" y="254529"/>
                </a:lnTo>
                <a:lnTo>
                  <a:pt x="20638" y="41275"/>
                </a:lnTo>
                <a:lnTo>
                  <a:pt x="58473" y="41275"/>
                </a:lnTo>
                <a:lnTo>
                  <a:pt x="58473" y="61913"/>
                </a:lnTo>
                <a:lnTo>
                  <a:pt x="154781" y="61913"/>
                </a:lnTo>
                <a:lnTo>
                  <a:pt x="154781" y="41275"/>
                </a:lnTo>
                <a:lnTo>
                  <a:pt x="192617" y="41275"/>
                </a:lnTo>
                <a:lnTo>
                  <a:pt x="192617" y="254529"/>
                </a:lnTo>
                <a:close/>
                <a:moveTo>
                  <a:pt x="106627" y="13758"/>
                </a:moveTo>
                <a:cubicBezTo>
                  <a:pt x="112474" y="13758"/>
                  <a:pt x="116946" y="18230"/>
                  <a:pt x="116946" y="24077"/>
                </a:cubicBezTo>
                <a:cubicBezTo>
                  <a:pt x="116946" y="29924"/>
                  <a:pt x="112474" y="34396"/>
                  <a:pt x="106627" y="34396"/>
                </a:cubicBezTo>
                <a:cubicBezTo>
                  <a:pt x="100780" y="34396"/>
                  <a:pt x="96308" y="29924"/>
                  <a:pt x="96308" y="24077"/>
                </a:cubicBezTo>
                <a:cubicBezTo>
                  <a:pt x="96308" y="21325"/>
                  <a:pt x="97340" y="18574"/>
                  <a:pt x="99404" y="16854"/>
                </a:cubicBezTo>
                <a:cubicBezTo>
                  <a:pt x="101124" y="14790"/>
                  <a:pt x="103875" y="13758"/>
                  <a:pt x="106627" y="13758"/>
                </a:cubicBezTo>
                <a:close/>
                <a:moveTo>
                  <a:pt x="199496" y="20638"/>
                </a:moveTo>
                <a:lnTo>
                  <a:pt x="141023" y="20638"/>
                </a:lnTo>
                <a:lnTo>
                  <a:pt x="141023" y="13758"/>
                </a:lnTo>
                <a:cubicBezTo>
                  <a:pt x="141023" y="6191"/>
                  <a:pt x="134832" y="0"/>
                  <a:pt x="127265" y="0"/>
                </a:cubicBezTo>
                <a:lnTo>
                  <a:pt x="85990" y="0"/>
                </a:lnTo>
                <a:cubicBezTo>
                  <a:pt x="78423" y="0"/>
                  <a:pt x="72231" y="6191"/>
                  <a:pt x="72231" y="13758"/>
                </a:cubicBezTo>
                <a:lnTo>
                  <a:pt x="72231" y="20638"/>
                </a:lnTo>
                <a:lnTo>
                  <a:pt x="13758" y="20638"/>
                </a:lnTo>
                <a:cubicBezTo>
                  <a:pt x="6191" y="20638"/>
                  <a:pt x="0" y="26829"/>
                  <a:pt x="0" y="34396"/>
                </a:cubicBezTo>
                <a:lnTo>
                  <a:pt x="0" y="261408"/>
                </a:lnTo>
                <a:cubicBezTo>
                  <a:pt x="0" y="268975"/>
                  <a:pt x="6191" y="275167"/>
                  <a:pt x="13758" y="275167"/>
                </a:cubicBezTo>
                <a:lnTo>
                  <a:pt x="199496" y="275167"/>
                </a:lnTo>
                <a:cubicBezTo>
                  <a:pt x="207063" y="275167"/>
                  <a:pt x="213254" y="268975"/>
                  <a:pt x="213254" y="261408"/>
                </a:cubicBezTo>
                <a:lnTo>
                  <a:pt x="213254" y="34396"/>
                </a:lnTo>
                <a:cubicBezTo>
                  <a:pt x="213254" y="26829"/>
                  <a:pt x="207063" y="20638"/>
                  <a:pt x="199496" y="20638"/>
                </a:cubicBezTo>
                <a:close/>
              </a:path>
            </a:pathLst>
          </a:custGeom>
          <a:solidFill>
            <a:schemeClr val="bg2"/>
          </a:solidFill>
          <a:ln>
            <a:noFill/>
          </a:ln>
          <a:extLst>
            <a:ext uri="{91240B29-F687-4F45-9708-019B960494DF}">
              <a14:hiddenLine xmlns:a14="http://schemas.microsoft.com/office/drawing/2010/main" w="3373" cap="flat">
                <a:solidFill>
                  <a:srgbClr val="000000"/>
                </a:solidFill>
                <a:prstDash val="solid"/>
                <a:miter lim="800000"/>
                <a:headEnd/>
                <a:tailEnd/>
              </a14:hiddenLine>
            </a:ext>
          </a:extLst>
        </p:spPr>
        <p:txBody>
          <a:bodyPr anchor="ctr"/>
          <a:lstStyle/>
          <a:p>
            <a:endParaRPr lang="en-GB"/>
          </a:p>
        </p:txBody>
      </p:sp>
      <p:grpSp>
        <p:nvGrpSpPr>
          <p:cNvPr id="66" name="Group 65">
            <a:extLst>
              <a:ext uri="{FF2B5EF4-FFF2-40B4-BE49-F238E27FC236}">
                <a16:creationId xmlns:a16="http://schemas.microsoft.com/office/drawing/2014/main" id="{397C34A6-2855-4A25-9DD6-734D40493259}"/>
              </a:ext>
            </a:extLst>
          </p:cNvPr>
          <p:cNvGrpSpPr>
            <a:grpSpLocks noChangeAspect="1"/>
          </p:cNvGrpSpPr>
          <p:nvPr/>
        </p:nvGrpSpPr>
        <p:grpSpPr>
          <a:xfrm>
            <a:off x="5093865" y="3031711"/>
            <a:ext cx="177654" cy="201168"/>
            <a:chOff x="5615542" y="1744512"/>
            <a:chExt cx="216341" cy="244975"/>
          </a:xfrm>
          <a:solidFill>
            <a:schemeClr val="bg2"/>
          </a:solidFill>
        </p:grpSpPr>
        <p:sp>
          <p:nvSpPr>
            <p:cNvPr id="67" name="Freeform: Shape 66">
              <a:extLst>
                <a:ext uri="{FF2B5EF4-FFF2-40B4-BE49-F238E27FC236}">
                  <a16:creationId xmlns:a16="http://schemas.microsoft.com/office/drawing/2014/main" id="{4C369F61-6B9D-4783-9958-C1F8682786E9}"/>
                </a:ext>
              </a:extLst>
            </p:cNvPr>
            <p:cNvSpPr/>
            <p:nvPr/>
          </p:nvSpPr>
          <p:spPr>
            <a:xfrm>
              <a:off x="5717253" y="181450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68" name="Freeform: Shape 67">
              <a:extLst>
                <a:ext uri="{FF2B5EF4-FFF2-40B4-BE49-F238E27FC236}">
                  <a16:creationId xmlns:a16="http://schemas.microsoft.com/office/drawing/2014/main" id="{DDE36E09-A36B-4D5E-B5BB-DCB447EC4EBE}"/>
                </a:ext>
              </a:extLst>
            </p:cNvPr>
            <p:cNvSpPr/>
            <p:nvPr/>
          </p:nvSpPr>
          <p:spPr>
            <a:xfrm>
              <a:off x="5717253" y="194176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69" name="Freeform: Shape 68">
              <a:extLst>
                <a:ext uri="{FF2B5EF4-FFF2-40B4-BE49-F238E27FC236}">
                  <a16:creationId xmlns:a16="http://schemas.microsoft.com/office/drawing/2014/main" id="{9AE95388-FE42-419B-BFA2-0FBDA148E11B}"/>
                </a:ext>
              </a:extLst>
            </p:cNvPr>
            <p:cNvSpPr/>
            <p:nvPr/>
          </p:nvSpPr>
          <p:spPr>
            <a:xfrm>
              <a:off x="5780882"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70" name="Freeform: Shape 69">
              <a:extLst>
                <a:ext uri="{FF2B5EF4-FFF2-40B4-BE49-F238E27FC236}">
                  <a16:creationId xmlns:a16="http://schemas.microsoft.com/office/drawing/2014/main" id="{36211DFF-8270-4E08-9616-7382AF1743DD}"/>
                </a:ext>
              </a:extLst>
            </p:cNvPr>
            <p:cNvSpPr/>
            <p:nvPr/>
          </p:nvSpPr>
          <p:spPr>
            <a:xfrm>
              <a:off x="5653623"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71" name="Freeform: Shape 70">
              <a:extLst>
                <a:ext uri="{FF2B5EF4-FFF2-40B4-BE49-F238E27FC236}">
                  <a16:creationId xmlns:a16="http://schemas.microsoft.com/office/drawing/2014/main" id="{309CDD5F-68F2-455D-95EF-1A7D4E1C8BBF}"/>
                </a:ext>
              </a:extLst>
            </p:cNvPr>
            <p:cNvSpPr/>
            <p:nvPr/>
          </p:nvSpPr>
          <p:spPr>
            <a:xfrm>
              <a:off x="5717253" y="1836776"/>
              <a:ext cx="41359" cy="79537"/>
            </a:xfrm>
            <a:custGeom>
              <a:avLst/>
              <a:gdLst>
                <a:gd name="connsiteX0" fmla="*/ 12726 w 41359"/>
                <a:gd name="connsiteY0" fmla="*/ 0 h 79537"/>
                <a:gd name="connsiteX1" fmla="*/ 0 w 41359"/>
                <a:gd name="connsiteY1" fmla="*/ 0 h 79537"/>
                <a:gd name="connsiteX2" fmla="*/ 0 w 41359"/>
                <a:gd name="connsiteY2" fmla="*/ 44541 h 79537"/>
                <a:gd name="connsiteX3" fmla="*/ 1909 w 41359"/>
                <a:gd name="connsiteY3" fmla="*/ 48995 h 79537"/>
                <a:gd name="connsiteX4" fmla="*/ 33406 w 41359"/>
                <a:gd name="connsiteY4" fmla="*/ 80492 h 79537"/>
                <a:gd name="connsiteX5" fmla="*/ 42314 w 41359"/>
                <a:gd name="connsiteY5" fmla="*/ 71584 h 79537"/>
                <a:gd name="connsiteX6" fmla="*/ 12726 w 41359"/>
                <a:gd name="connsiteY6" fmla="*/ 41996 h 79537"/>
                <a:gd name="connsiteX7" fmla="*/ 12726 w 41359"/>
                <a:gd name="connsiteY7" fmla="*/ 0 h 7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59" h="79537">
                  <a:moveTo>
                    <a:pt x="12726" y="0"/>
                  </a:moveTo>
                  <a:lnTo>
                    <a:pt x="0" y="0"/>
                  </a:lnTo>
                  <a:lnTo>
                    <a:pt x="0" y="44541"/>
                  </a:lnTo>
                  <a:cubicBezTo>
                    <a:pt x="0" y="46132"/>
                    <a:pt x="636" y="47722"/>
                    <a:pt x="1909" y="48995"/>
                  </a:cubicBezTo>
                  <a:lnTo>
                    <a:pt x="33406" y="80492"/>
                  </a:lnTo>
                  <a:lnTo>
                    <a:pt x="42314" y="71584"/>
                  </a:lnTo>
                  <a:lnTo>
                    <a:pt x="12726" y="41996"/>
                  </a:lnTo>
                  <a:lnTo>
                    <a:pt x="12726" y="0"/>
                  </a:ln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72" name="Freeform: Shape 71">
              <a:extLst>
                <a:ext uri="{FF2B5EF4-FFF2-40B4-BE49-F238E27FC236}">
                  <a16:creationId xmlns:a16="http://schemas.microsoft.com/office/drawing/2014/main" id="{8692A540-9AEE-4719-86DE-4FFC99549B05}"/>
                </a:ext>
              </a:extLst>
            </p:cNvPr>
            <p:cNvSpPr/>
            <p:nvPr/>
          </p:nvSpPr>
          <p:spPr>
            <a:xfrm>
              <a:off x="5615542" y="1744512"/>
              <a:ext cx="216341" cy="244975"/>
            </a:xfrm>
            <a:custGeom>
              <a:avLst/>
              <a:gdLst>
                <a:gd name="connsiteX0" fmla="*/ 108073 w 216341"/>
                <a:gd name="connsiteY0" fmla="*/ 229067 h 244974"/>
                <a:gd name="connsiteX1" fmla="*/ 18992 w 216341"/>
                <a:gd name="connsiteY1" fmla="*/ 139986 h 244974"/>
                <a:gd name="connsiteX2" fmla="*/ 108073 w 216341"/>
                <a:gd name="connsiteY2" fmla="*/ 50904 h 244974"/>
                <a:gd name="connsiteX3" fmla="*/ 197155 w 216341"/>
                <a:gd name="connsiteY3" fmla="*/ 139986 h 244974"/>
                <a:gd name="connsiteX4" fmla="*/ 108073 w 216341"/>
                <a:gd name="connsiteY4" fmla="*/ 229067 h 244974"/>
                <a:gd name="connsiteX5" fmla="*/ 108073 w 216341"/>
                <a:gd name="connsiteY5" fmla="*/ 229067 h 244974"/>
                <a:gd name="connsiteX6" fmla="*/ 183475 w 216341"/>
                <a:gd name="connsiteY6" fmla="*/ 62357 h 244974"/>
                <a:gd name="connsiteX7" fmla="*/ 193019 w 216341"/>
                <a:gd name="connsiteY7" fmla="*/ 52813 h 244974"/>
                <a:gd name="connsiteX8" fmla="*/ 192701 w 216341"/>
                <a:gd name="connsiteY8" fmla="*/ 39450 h 244974"/>
                <a:gd name="connsiteX9" fmla="*/ 179339 w 216341"/>
                <a:gd name="connsiteY9" fmla="*/ 39132 h 244974"/>
                <a:gd name="connsiteX10" fmla="*/ 168522 w 216341"/>
                <a:gd name="connsiteY10" fmla="*/ 50268 h 244974"/>
                <a:gd name="connsiteX11" fmla="*/ 117618 w 216341"/>
                <a:gd name="connsiteY11" fmla="*/ 32451 h 244974"/>
                <a:gd name="connsiteX12" fmla="*/ 117618 w 216341"/>
                <a:gd name="connsiteY12" fmla="*/ 19089 h 244974"/>
                <a:gd name="connsiteX13" fmla="*/ 146251 w 216341"/>
                <a:gd name="connsiteY13" fmla="*/ 19089 h 244974"/>
                <a:gd name="connsiteX14" fmla="*/ 146251 w 216341"/>
                <a:gd name="connsiteY14" fmla="*/ 0 h 244974"/>
                <a:gd name="connsiteX15" fmla="*/ 69896 w 216341"/>
                <a:gd name="connsiteY15" fmla="*/ 0 h 244974"/>
                <a:gd name="connsiteX16" fmla="*/ 69896 w 216341"/>
                <a:gd name="connsiteY16" fmla="*/ 19089 h 244974"/>
                <a:gd name="connsiteX17" fmla="*/ 98529 w 216341"/>
                <a:gd name="connsiteY17" fmla="*/ 19089 h 244974"/>
                <a:gd name="connsiteX18" fmla="*/ 98529 w 216341"/>
                <a:gd name="connsiteY18" fmla="*/ 32133 h 244974"/>
                <a:gd name="connsiteX19" fmla="*/ 857 w 216341"/>
                <a:gd name="connsiteY19" fmla="*/ 126305 h 244974"/>
                <a:gd name="connsiteX20" fmla="*/ 72123 w 216341"/>
                <a:gd name="connsiteY20" fmla="*/ 241793 h 244974"/>
                <a:gd name="connsiteX21" fmla="*/ 200337 w 216341"/>
                <a:gd name="connsiteY21" fmla="*/ 196934 h 244974"/>
                <a:gd name="connsiteX22" fmla="*/ 183475 w 216341"/>
                <a:gd name="connsiteY22" fmla="*/ 62357 h 244974"/>
                <a:gd name="connsiteX23" fmla="*/ 183475 w 216341"/>
                <a:gd name="connsiteY23" fmla="*/ 62357 h 24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6341" h="244974">
                  <a:moveTo>
                    <a:pt x="108073" y="229067"/>
                  </a:moveTo>
                  <a:cubicBezTo>
                    <a:pt x="58760" y="229067"/>
                    <a:pt x="18992" y="189299"/>
                    <a:pt x="18992" y="139986"/>
                  </a:cubicBezTo>
                  <a:cubicBezTo>
                    <a:pt x="18992" y="90672"/>
                    <a:pt x="58760" y="50904"/>
                    <a:pt x="108073" y="50904"/>
                  </a:cubicBezTo>
                  <a:cubicBezTo>
                    <a:pt x="157386" y="50904"/>
                    <a:pt x="197155" y="90672"/>
                    <a:pt x="197155" y="139986"/>
                  </a:cubicBezTo>
                  <a:cubicBezTo>
                    <a:pt x="197155" y="189299"/>
                    <a:pt x="157386" y="229067"/>
                    <a:pt x="108073" y="229067"/>
                  </a:cubicBezTo>
                  <a:lnTo>
                    <a:pt x="108073" y="229067"/>
                  </a:lnTo>
                  <a:close/>
                  <a:moveTo>
                    <a:pt x="183475" y="62357"/>
                  </a:moveTo>
                  <a:lnTo>
                    <a:pt x="193019" y="52813"/>
                  </a:lnTo>
                  <a:cubicBezTo>
                    <a:pt x="196519" y="48995"/>
                    <a:pt x="196519" y="43268"/>
                    <a:pt x="192701" y="39450"/>
                  </a:cubicBezTo>
                  <a:cubicBezTo>
                    <a:pt x="189201" y="35951"/>
                    <a:pt x="183157" y="35633"/>
                    <a:pt x="179339" y="39132"/>
                  </a:cubicBezTo>
                  <a:lnTo>
                    <a:pt x="168522" y="50268"/>
                  </a:lnTo>
                  <a:cubicBezTo>
                    <a:pt x="153251" y="40087"/>
                    <a:pt x="135752" y="33724"/>
                    <a:pt x="117618" y="32451"/>
                  </a:cubicBezTo>
                  <a:lnTo>
                    <a:pt x="117618" y="19089"/>
                  </a:lnTo>
                  <a:lnTo>
                    <a:pt x="146251" y="19089"/>
                  </a:lnTo>
                  <a:lnTo>
                    <a:pt x="146251" y="0"/>
                  </a:lnTo>
                  <a:lnTo>
                    <a:pt x="69896" y="0"/>
                  </a:lnTo>
                  <a:lnTo>
                    <a:pt x="69896" y="19089"/>
                  </a:lnTo>
                  <a:lnTo>
                    <a:pt x="98529" y="19089"/>
                  </a:lnTo>
                  <a:lnTo>
                    <a:pt x="98529" y="32133"/>
                  </a:lnTo>
                  <a:cubicBezTo>
                    <a:pt x="47943" y="36587"/>
                    <a:pt x="7220" y="75719"/>
                    <a:pt x="857" y="126305"/>
                  </a:cubicBezTo>
                  <a:cubicBezTo>
                    <a:pt x="-5506" y="176891"/>
                    <a:pt x="24082" y="224931"/>
                    <a:pt x="72123" y="241793"/>
                  </a:cubicBezTo>
                  <a:cubicBezTo>
                    <a:pt x="120163" y="258655"/>
                    <a:pt x="173294" y="240202"/>
                    <a:pt x="200337" y="196934"/>
                  </a:cubicBezTo>
                  <a:cubicBezTo>
                    <a:pt x="227379" y="153666"/>
                    <a:pt x="219744" y="97672"/>
                    <a:pt x="183475" y="62357"/>
                  </a:cubicBezTo>
                  <a:lnTo>
                    <a:pt x="183475" y="62357"/>
                  </a:ln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grpSp>
      <p:grpSp>
        <p:nvGrpSpPr>
          <p:cNvPr id="73" name="Graphic 221" descr="Flip calendar">
            <a:extLst>
              <a:ext uri="{FF2B5EF4-FFF2-40B4-BE49-F238E27FC236}">
                <a16:creationId xmlns:a16="http://schemas.microsoft.com/office/drawing/2014/main" id="{0E67BD6D-07A2-497E-99BF-8BA86D2F331D}"/>
              </a:ext>
            </a:extLst>
          </p:cNvPr>
          <p:cNvGrpSpPr>
            <a:grpSpLocks noChangeAspect="1"/>
          </p:cNvGrpSpPr>
          <p:nvPr/>
        </p:nvGrpSpPr>
        <p:grpSpPr>
          <a:xfrm>
            <a:off x="5082108" y="2117312"/>
            <a:ext cx="201168" cy="201168"/>
            <a:chOff x="9782435" y="3316125"/>
            <a:chExt cx="330200" cy="330200"/>
          </a:xfrm>
          <a:solidFill>
            <a:schemeClr val="bg2"/>
          </a:solidFill>
        </p:grpSpPr>
        <p:sp>
          <p:nvSpPr>
            <p:cNvPr id="74" name="Freeform: Shape 73">
              <a:extLst>
                <a:ext uri="{FF2B5EF4-FFF2-40B4-BE49-F238E27FC236}">
                  <a16:creationId xmlns:a16="http://schemas.microsoft.com/office/drawing/2014/main" id="{BAB9B91C-B87D-45C9-AF2D-3D49FD754164}"/>
                </a:ext>
              </a:extLst>
            </p:cNvPr>
            <p:cNvSpPr/>
            <p:nvPr/>
          </p:nvSpPr>
          <p:spPr>
            <a:xfrm>
              <a:off x="9871864" y="3364279"/>
              <a:ext cx="20638" cy="41275"/>
            </a:xfrm>
            <a:custGeom>
              <a:avLst/>
              <a:gdLst>
                <a:gd name="connsiteX0" fmla="*/ 10319 w 20637"/>
                <a:gd name="connsiteY0" fmla="*/ 41275 h 41275"/>
                <a:gd name="connsiteX1" fmla="*/ 20638 w 20637"/>
                <a:gd name="connsiteY1" fmla="*/ 30956 h 41275"/>
                <a:gd name="connsiteX2" fmla="*/ 20638 w 20637"/>
                <a:gd name="connsiteY2" fmla="*/ 10319 h 41275"/>
                <a:gd name="connsiteX3" fmla="*/ 10319 w 20637"/>
                <a:gd name="connsiteY3" fmla="*/ 0 h 41275"/>
                <a:gd name="connsiteX4" fmla="*/ 0 w 20637"/>
                <a:gd name="connsiteY4" fmla="*/ 10319 h 41275"/>
                <a:gd name="connsiteX5" fmla="*/ 0 w 20637"/>
                <a:gd name="connsiteY5" fmla="*/ 30956 h 41275"/>
                <a:gd name="connsiteX6" fmla="*/ 10319 w 20637"/>
                <a:gd name="connsiteY6" fmla="*/ 41275 h 4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 h="41275">
                  <a:moveTo>
                    <a:pt x="10319" y="41275"/>
                  </a:moveTo>
                  <a:cubicBezTo>
                    <a:pt x="16166" y="41275"/>
                    <a:pt x="20638" y="36804"/>
                    <a:pt x="20638" y="30956"/>
                  </a:cubicBezTo>
                  <a:lnTo>
                    <a:pt x="20638" y="10319"/>
                  </a:lnTo>
                  <a:cubicBezTo>
                    <a:pt x="20638" y="4471"/>
                    <a:pt x="16166" y="0"/>
                    <a:pt x="10319" y="0"/>
                  </a:cubicBezTo>
                  <a:cubicBezTo>
                    <a:pt x="4471" y="0"/>
                    <a:pt x="0" y="4471"/>
                    <a:pt x="0" y="10319"/>
                  </a:cubicBezTo>
                  <a:lnTo>
                    <a:pt x="0" y="30956"/>
                  </a:lnTo>
                  <a:cubicBezTo>
                    <a:pt x="0" y="36804"/>
                    <a:pt x="4471" y="41275"/>
                    <a:pt x="10319" y="41275"/>
                  </a:cubicBezTo>
                  <a:close/>
                </a:path>
              </a:pathLst>
            </a:custGeom>
            <a:grpFill/>
            <a:ln w="3373"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75" name="Freeform: Shape 74">
              <a:extLst>
                <a:ext uri="{FF2B5EF4-FFF2-40B4-BE49-F238E27FC236}">
                  <a16:creationId xmlns:a16="http://schemas.microsoft.com/office/drawing/2014/main" id="{ECED6F12-7094-4751-A007-61910BC34CF2}"/>
                </a:ext>
              </a:extLst>
            </p:cNvPr>
            <p:cNvSpPr/>
            <p:nvPr/>
          </p:nvSpPr>
          <p:spPr>
            <a:xfrm>
              <a:off x="9830589" y="3446829"/>
              <a:ext cx="233892" cy="151342"/>
            </a:xfrm>
            <a:custGeom>
              <a:avLst/>
              <a:gdLst>
                <a:gd name="connsiteX0" fmla="*/ 20638 w 233891"/>
                <a:gd name="connsiteY0" fmla="*/ 20638 h 151341"/>
                <a:gd name="connsiteX1" fmla="*/ 213254 w 233891"/>
                <a:gd name="connsiteY1" fmla="*/ 20638 h 151341"/>
                <a:gd name="connsiteX2" fmla="*/ 213254 w 233891"/>
                <a:gd name="connsiteY2" fmla="*/ 130704 h 151341"/>
                <a:gd name="connsiteX3" fmla="*/ 20638 w 233891"/>
                <a:gd name="connsiteY3" fmla="*/ 130704 h 151341"/>
                <a:gd name="connsiteX4" fmla="*/ 20638 w 233891"/>
                <a:gd name="connsiteY4" fmla="*/ 20638 h 151341"/>
                <a:gd name="connsiteX5" fmla="*/ 0 w 233891"/>
                <a:gd name="connsiteY5" fmla="*/ 151342 h 151341"/>
                <a:gd name="connsiteX6" fmla="*/ 233892 w 233891"/>
                <a:gd name="connsiteY6" fmla="*/ 151342 h 151341"/>
                <a:gd name="connsiteX7" fmla="*/ 233892 w 233891"/>
                <a:gd name="connsiteY7" fmla="*/ 0 h 151341"/>
                <a:gd name="connsiteX8" fmla="*/ 0 w 233891"/>
                <a:gd name="connsiteY8" fmla="*/ 0 h 151341"/>
                <a:gd name="connsiteX9" fmla="*/ 0 w 233891"/>
                <a:gd name="connsiteY9" fmla="*/ 151342 h 15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91" h="151341">
                  <a:moveTo>
                    <a:pt x="20638" y="20638"/>
                  </a:moveTo>
                  <a:lnTo>
                    <a:pt x="213254" y="20638"/>
                  </a:lnTo>
                  <a:lnTo>
                    <a:pt x="213254" y="130704"/>
                  </a:lnTo>
                  <a:lnTo>
                    <a:pt x="20638" y="130704"/>
                  </a:lnTo>
                  <a:lnTo>
                    <a:pt x="20638" y="20638"/>
                  </a:lnTo>
                  <a:close/>
                  <a:moveTo>
                    <a:pt x="0" y="151342"/>
                  </a:moveTo>
                  <a:lnTo>
                    <a:pt x="233892" y="151342"/>
                  </a:lnTo>
                  <a:lnTo>
                    <a:pt x="233892" y="0"/>
                  </a:lnTo>
                  <a:lnTo>
                    <a:pt x="0" y="0"/>
                  </a:lnTo>
                  <a:lnTo>
                    <a:pt x="0" y="151342"/>
                  </a:lnTo>
                  <a:close/>
                </a:path>
              </a:pathLst>
            </a:custGeom>
            <a:grpFill/>
            <a:ln w="3373"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76" name="Freeform: Shape 75">
              <a:extLst>
                <a:ext uri="{FF2B5EF4-FFF2-40B4-BE49-F238E27FC236}">
                  <a16:creationId xmlns:a16="http://schemas.microsoft.com/office/drawing/2014/main" id="{92665FA9-669C-4241-AF39-2C97C353C4F5}"/>
                </a:ext>
              </a:extLst>
            </p:cNvPr>
            <p:cNvSpPr/>
            <p:nvPr/>
          </p:nvSpPr>
          <p:spPr>
            <a:xfrm>
              <a:off x="10002568" y="3364279"/>
              <a:ext cx="20638" cy="41275"/>
            </a:xfrm>
            <a:custGeom>
              <a:avLst/>
              <a:gdLst>
                <a:gd name="connsiteX0" fmla="*/ 10319 w 20637"/>
                <a:gd name="connsiteY0" fmla="*/ 41275 h 41275"/>
                <a:gd name="connsiteX1" fmla="*/ 20638 w 20637"/>
                <a:gd name="connsiteY1" fmla="*/ 30956 h 41275"/>
                <a:gd name="connsiteX2" fmla="*/ 20638 w 20637"/>
                <a:gd name="connsiteY2" fmla="*/ 10319 h 41275"/>
                <a:gd name="connsiteX3" fmla="*/ 10319 w 20637"/>
                <a:gd name="connsiteY3" fmla="*/ 0 h 41275"/>
                <a:gd name="connsiteX4" fmla="*/ 0 w 20637"/>
                <a:gd name="connsiteY4" fmla="*/ 10319 h 41275"/>
                <a:gd name="connsiteX5" fmla="*/ 0 w 20637"/>
                <a:gd name="connsiteY5" fmla="*/ 30956 h 41275"/>
                <a:gd name="connsiteX6" fmla="*/ 10319 w 20637"/>
                <a:gd name="connsiteY6" fmla="*/ 41275 h 4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 h="41275">
                  <a:moveTo>
                    <a:pt x="10319" y="41275"/>
                  </a:moveTo>
                  <a:cubicBezTo>
                    <a:pt x="16166" y="41275"/>
                    <a:pt x="20638" y="36804"/>
                    <a:pt x="20638" y="30956"/>
                  </a:cubicBezTo>
                  <a:lnTo>
                    <a:pt x="20638" y="10319"/>
                  </a:lnTo>
                  <a:cubicBezTo>
                    <a:pt x="20638" y="4471"/>
                    <a:pt x="16166" y="0"/>
                    <a:pt x="10319" y="0"/>
                  </a:cubicBezTo>
                  <a:cubicBezTo>
                    <a:pt x="4471" y="0"/>
                    <a:pt x="0" y="4471"/>
                    <a:pt x="0" y="10319"/>
                  </a:cubicBezTo>
                  <a:lnTo>
                    <a:pt x="0" y="30956"/>
                  </a:lnTo>
                  <a:cubicBezTo>
                    <a:pt x="0" y="36804"/>
                    <a:pt x="4471" y="41275"/>
                    <a:pt x="10319" y="41275"/>
                  </a:cubicBezTo>
                  <a:close/>
                </a:path>
              </a:pathLst>
            </a:custGeom>
            <a:grpFill/>
            <a:ln w="3373"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77" name="Freeform: Shape 76">
              <a:extLst>
                <a:ext uri="{FF2B5EF4-FFF2-40B4-BE49-F238E27FC236}">
                  <a16:creationId xmlns:a16="http://schemas.microsoft.com/office/drawing/2014/main" id="{CCC4EC60-9CA8-4952-A6DE-081469F53E1B}"/>
                </a:ext>
              </a:extLst>
            </p:cNvPr>
            <p:cNvSpPr/>
            <p:nvPr/>
          </p:nvSpPr>
          <p:spPr>
            <a:xfrm>
              <a:off x="9830589" y="3384917"/>
              <a:ext cx="233892" cy="48154"/>
            </a:xfrm>
            <a:custGeom>
              <a:avLst/>
              <a:gdLst>
                <a:gd name="connsiteX0" fmla="*/ 206375 w 233891"/>
                <a:gd name="connsiteY0" fmla="*/ 0 h 48154"/>
                <a:gd name="connsiteX1" fmla="*/ 206375 w 233891"/>
                <a:gd name="connsiteY1" fmla="*/ 10319 h 48154"/>
                <a:gd name="connsiteX2" fmla="*/ 182298 w 233891"/>
                <a:gd name="connsiteY2" fmla="*/ 34396 h 48154"/>
                <a:gd name="connsiteX3" fmla="*/ 158221 w 233891"/>
                <a:gd name="connsiteY3" fmla="*/ 10319 h 48154"/>
                <a:gd name="connsiteX4" fmla="*/ 158221 w 233891"/>
                <a:gd name="connsiteY4" fmla="*/ 0 h 48154"/>
                <a:gd name="connsiteX5" fmla="*/ 75671 w 233891"/>
                <a:gd name="connsiteY5" fmla="*/ 0 h 48154"/>
                <a:gd name="connsiteX6" fmla="*/ 75671 w 233891"/>
                <a:gd name="connsiteY6" fmla="*/ 10319 h 48154"/>
                <a:gd name="connsiteX7" fmla="*/ 51594 w 233891"/>
                <a:gd name="connsiteY7" fmla="*/ 34396 h 48154"/>
                <a:gd name="connsiteX8" fmla="*/ 27517 w 233891"/>
                <a:gd name="connsiteY8" fmla="*/ 10319 h 48154"/>
                <a:gd name="connsiteX9" fmla="*/ 27517 w 233891"/>
                <a:gd name="connsiteY9" fmla="*/ 0 h 48154"/>
                <a:gd name="connsiteX10" fmla="*/ 0 w 233891"/>
                <a:gd name="connsiteY10" fmla="*/ 0 h 48154"/>
                <a:gd name="connsiteX11" fmla="*/ 0 w 233891"/>
                <a:gd name="connsiteY11" fmla="*/ 48154 h 48154"/>
                <a:gd name="connsiteX12" fmla="*/ 233892 w 233891"/>
                <a:gd name="connsiteY12" fmla="*/ 48154 h 48154"/>
                <a:gd name="connsiteX13" fmla="*/ 233892 w 233891"/>
                <a:gd name="connsiteY13" fmla="*/ 0 h 48154"/>
                <a:gd name="connsiteX14" fmla="*/ 206375 w 233891"/>
                <a:gd name="connsiteY14" fmla="*/ 0 h 4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3891" h="48154">
                  <a:moveTo>
                    <a:pt x="206375" y="0"/>
                  </a:moveTo>
                  <a:lnTo>
                    <a:pt x="206375" y="10319"/>
                  </a:lnTo>
                  <a:cubicBezTo>
                    <a:pt x="206375" y="23733"/>
                    <a:pt x="195712" y="34396"/>
                    <a:pt x="182298" y="34396"/>
                  </a:cubicBezTo>
                  <a:cubicBezTo>
                    <a:pt x="168884" y="34396"/>
                    <a:pt x="158221" y="23733"/>
                    <a:pt x="158221" y="10319"/>
                  </a:cubicBezTo>
                  <a:lnTo>
                    <a:pt x="158221" y="0"/>
                  </a:lnTo>
                  <a:lnTo>
                    <a:pt x="75671" y="0"/>
                  </a:lnTo>
                  <a:lnTo>
                    <a:pt x="75671" y="10319"/>
                  </a:lnTo>
                  <a:cubicBezTo>
                    <a:pt x="75671" y="23733"/>
                    <a:pt x="65008" y="34396"/>
                    <a:pt x="51594" y="34396"/>
                  </a:cubicBezTo>
                  <a:cubicBezTo>
                    <a:pt x="38179" y="34396"/>
                    <a:pt x="27517" y="23733"/>
                    <a:pt x="27517" y="10319"/>
                  </a:cubicBezTo>
                  <a:lnTo>
                    <a:pt x="27517" y="0"/>
                  </a:lnTo>
                  <a:lnTo>
                    <a:pt x="0" y="0"/>
                  </a:lnTo>
                  <a:lnTo>
                    <a:pt x="0" y="48154"/>
                  </a:lnTo>
                  <a:lnTo>
                    <a:pt x="233892" y="48154"/>
                  </a:lnTo>
                  <a:lnTo>
                    <a:pt x="233892" y="0"/>
                  </a:lnTo>
                  <a:lnTo>
                    <a:pt x="206375" y="0"/>
                  </a:lnTo>
                  <a:close/>
                </a:path>
              </a:pathLst>
            </a:custGeom>
            <a:grpFill/>
            <a:ln w="3373"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grpSp>
      <p:sp>
        <p:nvSpPr>
          <p:cNvPr id="78" name="Graphic 725" descr="Send">
            <a:extLst>
              <a:ext uri="{FF2B5EF4-FFF2-40B4-BE49-F238E27FC236}">
                <a16:creationId xmlns:a16="http://schemas.microsoft.com/office/drawing/2014/main" id="{2D8C9FC8-E0CC-4996-BBA0-C8B5B4E317F2}"/>
              </a:ext>
            </a:extLst>
          </p:cNvPr>
          <p:cNvSpPr>
            <a:spLocks noChangeAspect="1"/>
          </p:cNvSpPr>
          <p:nvPr/>
        </p:nvSpPr>
        <p:spPr bwMode="auto">
          <a:xfrm>
            <a:off x="5081588" y="4887913"/>
            <a:ext cx="201612" cy="187325"/>
          </a:xfrm>
          <a:custGeom>
            <a:avLst/>
            <a:gdLst>
              <a:gd name="T0" fmla="*/ 166970 w 274090"/>
              <a:gd name="T1" fmla="*/ 156630 h 253534"/>
              <a:gd name="T2" fmla="*/ 121707 w 274090"/>
              <a:gd name="T3" fmla="*/ 141040 h 253534"/>
              <a:gd name="T4" fmla="*/ 121455 w 274090"/>
              <a:gd name="T5" fmla="*/ 141040 h 253534"/>
              <a:gd name="T6" fmla="*/ 103350 w 274090"/>
              <a:gd name="T7" fmla="*/ 134754 h 253534"/>
              <a:gd name="T8" fmla="*/ 188093 w 274090"/>
              <a:gd name="T9" fmla="*/ 22854 h 253534"/>
              <a:gd name="T10" fmla="*/ 166970 w 274090"/>
              <a:gd name="T11" fmla="*/ 156630 h 253534"/>
              <a:gd name="T12" fmla="*/ 110391 w 274090"/>
              <a:gd name="T13" fmla="*/ 148081 h 253534"/>
              <a:gd name="T14" fmla="*/ 93795 w 274090"/>
              <a:gd name="T15" fmla="*/ 164677 h 253534"/>
              <a:gd name="T16" fmla="*/ 98321 w 274090"/>
              <a:gd name="T17" fmla="*/ 144057 h 253534"/>
              <a:gd name="T18" fmla="*/ 110391 w 274090"/>
              <a:gd name="T19" fmla="*/ 148081 h 253534"/>
              <a:gd name="T20" fmla="*/ 110391 w 274090"/>
              <a:gd name="T21" fmla="*/ 148081 h 253534"/>
              <a:gd name="T22" fmla="*/ 90274 w 274090"/>
              <a:gd name="T23" fmla="*/ 135257 h 253534"/>
              <a:gd name="T24" fmla="*/ 89269 w 274090"/>
              <a:gd name="T25" fmla="*/ 137268 h 253534"/>
              <a:gd name="T26" fmla="*/ 88514 w 274090"/>
              <a:gd name="T27" fmla="*/ 140537 h 253534"/>
              <a:gd name="T28" fmla="*/ 83485 w 274090"/>
              <a:gd name="T29" fmla="*/ 163420 h 253534"/>
              <a:gd name="T30" fmla="*/ 71415 w 274090"/>
              <a:gd name="T31" fmla="*/ 128216 h 253534"/>
              <a:gd name="T32" fmla="*/ 165461 w 274090"/>
              <a:gd name="T33" fmla="*/ 37690 h 253534"/>
              <a:gd name="T34" fmla="*/ 93292 w 274090"/>
              <a:gd name="T35" fmla="*/ 131485 h 253534"/>
              <a:gd name="T36" fmla="*/ 90274 w 274090"/>
              <a:gd name="T37" fmla="*/ 135257 h 253534"/>
              <a:gd name="T38" fmla="*/ 17602 w 274090"/>
              <a:gd name="T39" fmla="*/ 105584 h 253534"/>
              <a:gd name="T40" fmla="*/ 164958 w 274090"/>
              <a:gd name="T41" fmla="*/ 27129 h 253534"/>
              <a:gd name="T42" fmla="*/ 64122 w 274090"/>
              <a:gd name="T43" fmla="*/ 121426 h 253534"/>
              <a:gd name="T44" fmla="*/ 17602 w 274090"/>
              <a:gd name="T45" fmla="*/ 105584 h 253534"/>
              <a:gd name="T46" fmla="*/ 199157 w 274090"/>
              <a:gd name="T47" fmla="*/ 977 h 253534"/>
              <a:gd name="T48" fmla="*/ 193624 w 274090"/>
              <a:gd name="T49" fmla="*/ 726 h 253534"/>
              <a:gd name="T50" fmla="*/ 2766 w 274090"/>
              <a:gd name="T51" fmla="*/ 102064 h 253534"/>
              <a:gd name="T52" fmla="*/ 0 w 274090"/>
              <a:gd name="T53" fmla="*/ 106842 h 253534"/>
              <a:gd name="T54" fmla="*/ 3269 w 274090"/>
              <a:gd name="T55" fmla="*/ 111116 h 253534"/>
              <a:gd name="T56" fmla="*/ 55573 w 274090"/>
              <a:gd name="T57" fmla="*/ 128970 h 253534"/>
              <a:gd name="T58" fmla="*/ 62111 w 274090"/>
              <a:gd name="T59" fmla="*/ 131233 h 253534"/>
              <a:gd name="T60" fmla="*/ 63619 w 274090"/>
              <a:gd name="T61" fmla="*/ 135508 h 253534"/>
              <a:gd name="T62" fmla="*/ 79210 w 274090"/>
              <a:gd name="T63" fmla="*/ 182280 h 253534"/>
              <a:gd name="T64" fmla="*/ 79210 w 274090"/>
              <a:gd name="T65" fmla="*/ 182531 h 253534"/>
              <a:gd name="T66" fmla="*/ 79210 w 274090"/>
              <a:gd name="T67" fmla="*/ 182782 h 253534"/>
              <a:gd name="T68" fmla="*/ 82982 w 274090"/>
              <a:gd name="T69" fmla="*/ 186051 h 253534"/>
              <a:gd name="T70" fmla="*/ 87760 w 274090"/>
              <a:gd name="T71" fmla="*/ 184794 h 253534"/>
              <a:gd name="T72" fmla="*/ 88011 w 274090"/>
              <a:gd name="T73" fmla="*/ 184542 h 253534"/>
              <a:gd name="T74" fmla="*/ 89520 w 274090"/>
              <a:gd name="T75" fmla="*/ 183033 h 253534"/>
              <a:gd name="T76" fmla="*/ 121204 w 274090"/>
              <a:gd name="T77" fmla="*/ 151852 h 253534"/>
              <a:gd name="T78" fmla="*/ 169485 w 274090"/>
              <a:gd name="T79" fmla="*/ 168449 h 253534"/>
              <a:gd name="T80" fmla="*/ 173759 w 274090"/>
              <a:gd name="T81" fmla="*/ 167946 h 253534"/>
              <a:gd name="T82" fmla="*/ 176274 w 274090"/>
              <a:gd name="T83" fmla="*/ 164426 h 253534"/>
              <a:gd name="T84" fmla="*/ 201420 w 274090"/>
              <a:gd name="T85" fmla="*/ 6006 h 253534"/>
              <a:gd name="T86" fmla="*/ 199157 w 274090"/>
              <a:gd name="T87" fmla="*/ 977 h 2535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74090" h="253534">
                <a:moveTo>
                  <a:pt x="227495" y="213409"/>
                </a:moveTo>
                <a:lnTo>
                  <a:pt x="165825" y="192167"/>
                </a:lnTo>
                <a:lnTo>
                  <a:pt x="165482" y="192167"/>
                </a:lnTo>
                <a:lnTo>
                  <a:pt x="140814" y="183602"/>
                </a:lnTo>
                <a:lnTo>
                  <a:pt x="256275" y="31139"/>
                </a:lnTo>
                <a:lnTo>
                  <a:pt x="227495" y="213409"/>
                </a:lnTo>
                <a:close/>
                <a:moveTo>
                  <a:pt x="150407" y="201760"/>
                </a:moveTo>
                <a:lnTo>
                  <a:pt x="127795" y="224373"/>
                </a:lnTo>
                <a:lnTo>
                  <a:pt x="133962" y="196278"/>
                </a:lnTo>
                <a:lnTo>
                  <a:pt x="150407" y="201760"/>
                </a:lnTo>
                <a:close/>
                <a:moveTo>
                  <a:pt x="122998" y="184287"/>
                </a:moveTo>
                <a:cubicBezTo>
                  <a:pt x="122313" y="184972"/>
                  <a:pt x="121970" y="186000"/>
                  <a:pt x="121628" y="187028"/>
                </a:cubicBezTo>
                <a:lnTo>
                  <a:pt x="120600" y="191482"/>
                </a:lnTo>
                <a:lnTo>
                  <a:pt x="113748" y="222660"/>
                </a:lnTo>
                <a:lnTo>
                  <a:pt x="97302" y="174694"/>
                </a:lnTo>
                <a:lnTo>
                  <a:pt x="225440" y="51353"/>
                </a:lnTo>
                <a:lnTo>
                  <a:pt x="127110" y="179148"/>
                </a:lnTo>
                <a:lnTo>
                  <a:pt x="122998" y="184287"/>
                </a:lnTo>
                <a:close/>
                <a:moveTo>
                  <a:pt x="23983" y="143858"/>
                </a:moveTo>
                <a:lnTo>
                  <a:pt x="224754" y="36963"/>
                </a:lnTo>
                <a:lnTo>
                  <a:pt x="87366" y="165443"/>
                </a:lnTo>
                <a:lnTo>
                  <a:pt x="23983" y="143858"/>
                </a:lnTo>
                <a:close/>
                <a:moveTo>
                  <a:pt x="271350" y="1331"/>
                </a:moveTo>
                <a:cubicBezTo>
                  <a:pt x="269294" y="-382"/>
                  <a:pt x="266211" y="-382"/>
                  <a:pt x="263812" y="989"/>
                </a:cubicBezTo>
                <a:lnTo>
                  <a:pt x="3769" y="139062"/>
                </a:lnTo>
                <a:cubicBezTo>
                  <a:pt x="1370" y="140432"/>
                  <a:pt x="0" y="142831"/>
                  <a:pt x="0" y="145572"/>
                </a:cubicBezTo>
                <a:cubicBezTo>
                  <a:pt x="0" y="148312"/>
                  <a:pt x="2056" y="150711"/>
                  <a:pt x="4454" y="151396"/>
                </a:cubicBezTo>
                <a:lnTo>
                  <a:pt x="75718" y="175722"/>
                </a:lnTo>
                <a:lnTo>
                  <a:pt x="84626" y="178805"/>
                </a:lnTo>
                <a:lnTo>
                  <a:pt x="86681" y="184629"/>
                </a:lnTo>
                <a:lnTo>
                  <a:pt x="107923" y="248356"/>
                </a:lnTo>
                <a:lnTo>
                  <a:pt x="107923" y="248698"/>
                </a:lnTo>
                <a:lnTo>
                  <a:pt x="107923" y="249041"/>
                </a:lnTo>
                <a:cubicBezTo>
                  <a:pt x="108608" y="251096"/>
                  <a:pt x="110664" y="252810"/>
                  <a:pt x="113062" y="253495"/>
                </a:cubicBezTo>
                <a:cubicBezTo>
                  <a:pt x="115461" y="254180"/>
                  <a:pt x="117859" y="253495"/>
                  <a:pt x="119572" y="251782"/>
                </a:cubicBezTo>
                <a:lnTo>
                  <a:pt x="119915" y="251439"/>
                </a:lnTo>
                <a:lnTo>
                  <a:pt x="121970" y="249383"/>
                </a:lnTo>
                <a:lnTo>
                  <a:pt x="165140" y="206899"/>
                </a:lnTo>
                <a:lnTo>
                  <a:pt x="230922" y="229512"/>
                </a:lnTo>
                <a:cubicBezTo>
                  <a:pt x="232977" y="230197"/>
                  <a:pt x="235033" y="229854"/>
                  <a:pt x="236746" y="228827"/>
                </a:cubicBezTo>
                <a:cubicBezTo>
                  <a:pt x="238459" y="227799"/>
                  <a:pt x="239829" y="226086"/>
                  <a:pt x="240172" y="224030"/>
                </a:cubicBezTo>
                <a:lnTo>
                  <a:pt x="274433" y="8183"/>
                </a:lnTo>
                <a:cubicBezTo>
                  <a:pt x="274776" y="5100"/>
                  <a:pt x="273406" y="2702"/>
                  <a:pt x="271350" y="1331"/>
                </a:cubicBezTo>
                <a:close/>
              </a:path>
            </a:pathLst>
          </a:custGeom>
          <a:solidFill>
            <a:schemeClr val="bg2"/>
          </a:solidFill>
          <a:ln>
            <a:noFill/>
          </a:ln>
          <a:extLst>
            <a:ext uri="{91240B29-F687-4F45-9708-019B960494DF}">
              <a14:hiddenLine xmlns:a14="http://schemas.microsoft.com/office/drawing/2010/main" w="3373" cap="flat">
                <a:solidFill>
                  <a:srgbClr val="000000"/>
                </a:solidFill>
                <a:prstDash val="solid"/>
                <a:miter lim="800000"/>
                <a:headEnd/>
                <a:tailEnd/>
              </a14:hiddenLine>
            </a:ext>
          </a:extLst>
        </p:spPr>
        <p:txBody>
          <a:bodyPr anchor="ctr"/>
          <a:lstStyle/>
          <a:p>
            <a:endParaRPr lang="en-GB"/>
          </a:p>
        </p:txBody>
      </p:sp>
      <p:grpSp>
        <p:nvGrpSpPr>
          <p:cNvPr id="79" name="Graphic 207" descr="Syncing cloud">
            <a:extLst>
              <a:ext uri="{FF2B5EF4-FFF2-40B4-BE49-F238E27FC236}">
                <a16:creationId xmlns:a16="http://schemas.microsoft.com/office/drawing/2014/main" id="{FC98EC59-2490-4FE4-986D-1056F1B3976D}"/>
              </a:ext>
            </a:extLst>
          </p:cNvPr>
          <p:cNvGrpSpPr>
            <a:grpSpLocks noChangeAspect="1"/>
          </p:cNvGrpSpPr>
          <p:nvPr/>
        </p:nvGrpSpPr>
        <p:grpSpPr>
          <a:xfrm>
            <a:off x="5082108" y="3942417"/>
            <a:ext cx="201168" cy="201168"/>
            <a:chOff x="8623348" y="2614868"/>
            <a:chExt cx="371399" cy="371399"/>
          </a:xfrm>
          <a:solidFill>
            <a:schemeClr val="bg2"/>
          </a:solidFill>
        </p:grpSpPr>
        <p:sp>
          <p:nvSpPr>
            <p:cNvPr id="80" name="Freeform: Shape 79">
              <a:extLst>
                <a:ext uri="{FF2B5EF4-FFF2-40B4-BE49-F238E27FC236}">
                  <a16:creationId xmlns:a16="http://schemas.microsoft.com/office/drawing/2014/main" id="{7BE1B302-E54C-4386-9C91-68F7584C168A}"/>
                </a:ext>
              </a:extLst>
            </p:cNvPr>
            <p:cNvSpPr/>
            <p:nvPr/>
          </p:nvSpPr>
          <p:spPr>
            <a:xfrm>
              <a:off x="8764712" y="2769589"/>
              <a:ext cx="100587" cy="58031"/>
            </a:xfrm>
            <a:custGeom>
              <a:avLst/>
              <a:gdLst>
                <a:gd name="connsiteX0" fmla="*/ 104417 w 100587"/>
                <a:gd name="connsiteY0" fmla="*/ 35853 h 58031"/>
                <a:gd name="connsiteX1" fmla="*/ 79348 w 100587"/>
                <a:gd name="connsiteY1" fmla="*/ 60923 h 58031"/>
                <a:gd name="connsiteX2" fmla="*/ 54240 w 100587"/>
                <a:gd name="connsiteY2" fmla="*/ 35853 h 58031"/>
                <a:gd name="connsiteX3" fmla="*/ 68245 w 100587"/>
                <a:gd name="connsiteY3" fmla="*/ 35853 h 58031"/>
                <a:gd name="connsiteX4" fmla="*/ 43639 w 100587"/>
                <a:gd name="connsiteY4" fmla="*/ 20804 h 58031"/>
                <a:gd name="connsiteX5" fmla="*/ 25495 w 100587"/>
                <a:gd name="connsiteY5" fmla="*/ 27729 h 58031"/>
                <a:gd name="connsiteX6" fmla="*/ 0 w 100587"/>
                <a:gd name="connsiteY6" fmla="*/ 27729 h 58031"/>
                <a:gd name="connsiteX7" fmla="*/ 64248 w 100587"/>
                <a:gd name="connsiteY7" fmla="*/ 4610 h 58031"/>
                <a:gd name="connsiteX8" fmla="*/ 90335 w 100587"/>
                <a:gd name="connsiteY8" fmla="*/ 35853 h 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7" h="58031">
                  <a:moveTo>
                    <a:pt x="104417" y="35853"/>
                  </a:moveTo>
                  <a:lnTo>
                    <a:pt x="79348" y="60923"/>
                  </a:lnTo>
                  <a:lnTo>
                    <a:pt x="54240" y="35853"/>
                  </a:lnTo>
                  <a:lnTo>
                    <a:pt x="68245" y="35853"/>
                  </a:lnTo>
                  <a:cubicBezTo>
                    <a:pt x="63507" y="26625"/>
                    <a:pt x="54012" y="20818"/>
                    <a:pt x="43639" y="20804"/>
                  </a:cubicBezTo>
                  <a:cubicBezTo>
                    <a:pt x="36947" y="20811"/>
                    <a:pt x="30490" y="23275"/>
                    <a:pt x="25495" y="27729"/>
                  </a:cubicBezTo>
                  <a:lnTo>
                    <a:pt x="0" y="27729"/>
                  </a:lnTo>
                  <a:cubicBezTo>
                    <a:pt x="11357" y="3603"/>
                    <a:pt x="40122" y="-6748"/>
                    <a:pt x="64248" y="4610"/>
                  </a:cubicBezTo>
                  <a:cubicBezTo>
                    <a:pt x="77123" y="10671"/>
                    <a:pt x="86669" y="22103"/>
                    <a:pt x="90335" y="35853"/>
                  </a:cubicBezTo>
                  <a:close/>
                </a:path>
              </a:pathLst>
            </a:custGeom>
            <a:grpFill/>
            <a:ln w="3770"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81" name="Freeform: Shape 80">
              <a:extLst>
                <a:ext uri="{FF2B5EF4-FFF2-40B4-BE49-F238E27FC236}">
                  <a16:creationId xmlns:a16="http://schemas.microsoft.com/office/drawing/2014/main" id="{6D377D13-69EF-4999-9134-64BBF6FC0022}"/>
                </a:ext>
              </a:extLst>
            </p:cNvPr>
            <p:cNvSpPr/>
            <p:nvPr/>
          </p:nvSpPr>
          <p:spPr>
            <a:xfrm>
              <a:off x="8747728" y="2805442"/>
              <a:ext cx="100587" cy="58031"/>
            </a:xfrm>
            <a:custGeom>
              <a:avLst/>
              <a:gdLst>
                <a:gd name="connsiteX0" fmla="*/ 0 w 100587"/>
                <a:gd name="connsiteY0" fmla="*/ 25069 h 58031"/>
                <a:gd name="connsiteX1" fmla="*/ 25108 w 100587"/>
                <a:gd name="connsiteY1" fmla="*/ 0 h 58031"/>
                <a:gd name="connsiteX2" fmla="*/ 50178 w 100587"/>
                <a:gd name="connsiteY2" fmla="*/ 25069 h 58031"/>
                <a:gd name="connsiteX3" fmla="*/ 36057 w 100587"/>
                <a:gd name="connsiteY3" fmla="*/ 25069 h 58031"/>
                <a:gd name="connsiteX4" fmla="*/ 60623 w 100587"/>
                <a:gd name="connsiteY4" fmla="*/ 40119 h 58031"/>
                <a:gd name="connsiteX5" fmla="*/ 78806 w 100587"/>
                <a:gd name="connsiteY5" fmla="*/ 33194 h 58031"/>
                <a:gd name="connsiteX6" fmla="*/ 104417 w 100587"/>
                <a:gd name="connsiteY6" fmla="*/ 33194 h 58031"/>
                <a:gd name="connsiteX7" fmla="*/ 40048 w 100587"/>
                <a:gd name="connsiteY7" fmla="*/ 56299 h 58031"/>
                <a:gd name="connsiteX8" fmla="*/ 13966 w 100587"/>
                <a:gd name="connsiteY8" fmla="*/ 25069 h 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7" h="58031">
                  <a:moveTo>
                    <a:pt x="0" y="25069"/>
                  </a:moveTo>
                  <a:lnTo>
                    <a:pt x="25108" y="0"/>
                  </a:lnTo>
                  <a:lnTo>
                    <a:pt x="50178" y="25069"/>
                  </a:lnTo>
                  <a:lnTo>
                    <a:pt x="36057" y="25069"/>
                  </a:lnTo>
                  <a:cubicBezTo>
                    <a:pt x="40781" y="34291"/>
                    <a:pt x="50262" y="40099"/>
                    <a:pt x="60623" y="40119"/>
                  </a:cubicBezTo>
                  <a:cubicBezTo>
                    <a:pt x="67328" y="40117"/>
                    <a:pt x="73799" y="37653"/>
                    <a:pt x="78806" y="33194"/>
                  </a:cubicBezTo>
                  <a:lnTo>
                    <a:pt x="104417" y="33194"/>
                  </a:lnTo>
                  <a:cubicBezTo>
                    <a:pt x="93023" y="57349"/>
                    <a:pt x="64204" y="67694"/>
                    <a:pt x="40048" y="56299"/>
                  </a:cubicBezTo>
                  <a:cubicBezTo>
                    <a:pt x="27185" y="50231"/>
                    <a:pt x="17645" y="38809"/>
                    <a:pt x="13966" y="25069"/>
                  </a:cubicBezTo>
                  <a:close/>
                </a:path>
              </a:pathLst>
            </a:custGeom>
            <a:grpFill/>
            <a:ln w="3770"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82" name="Freeform: Shape 81">
              <a:extLst>
                <a:ext uri="{FF2B5EF4-FFF2-40B4-BE49-F238E27FC236}">
                  <a16:creationId xmlns:a16="http://schemas.microsoft.com/office/drawing/2014/main" id="{2875F1EA-752F-4D13-A0A6-A28DBBB12C8C}"/>
                </a:ext>
              </a:extLst>
            </p:cNvPr>
            <p:cNvSpPr/>
            <p:nvPr/>
          </p:nvSpPr>
          <p:spPr>
            <a:xfrm>
              <a:off x="8631142" y="2692295"/>
              <a:ext cx="352055" cy="212781"/>
            </a:xfrm>
            <a:custGeom>
              <a:avLst/>
              <a:gdLst>
                <a:gd name="connsiteX0" fmla="*/ 296792 w 352055"/>
                <a:gd name="connsiteY0" fmla="*/ 216597 h 212780"/>
                <a:gd name="connsiteX1" fmla="*/ 355851 w 352055"/>
                <a:gd name="connsiteY1" fmla="*/ 154675 h 212780"/>
                <a:gd name="connsiteX2" fmla="*/ 304143 w 352055"/>
                <a:gd name="connsiteY2" fmla="*/ 96240 h 212780"/>
                <a:gd name="connsiteX3" fmla="*/ 275204 w 352055"/>
                <a:gd name="connsiteY3" fmla="*/ 49042 h 212780"/>
                <a:gd name="connsiteX4" fmla="*/ 219997 w 352055"/>
                <a:gd name="connsiteY4" fmla="*/ 37436 h 212780"/>
                <a:gd name="connsiteX5" fmla="*/ 132022 w 352055"/>
                <a:gd name="connsiteY5" fmla="*/ 2269 h 212780"/>
                <a:gd name="connsiteX6" fmla="*/ 69581 w 352055"/>
                <a:gd name="connsiteY6" fmla="*/ 71906 h 212780"/>
                <a:gd name="connsiteX7" fmla="*/ 14026 w 352055"/>
                <a:gd name="connsiteY7" fmla="*/ 100728 h 212780"/>
                <a:gd name="connsiteX8" fmla="*/ 6598 w 352055"/>
                <a:gd name="connsiteY8" fmla="*/ 174853 h 212780"/>
                <a:gd name="connsiteX9" fmla="*/ 67492 w 352055"/>
                <a:gd name="connsiteY9" fmla="*/ 216171 h 212780"/>
                <a:gd name="connsiteX10" fmla="*/ 68536 w 352055"/>
                <a:gd name="connsiteY10" fmla="*/ 192146 h 212780"/>
                <a:gd name="connsiteX11" fmla="*/ 28031 w 352055"/>
                <a:gd name="connsiteY11" fmla="*/ 164640 h 212780"/>
                <a:gd name="connsiteX12" fmla="*/ 32944 w 352055"/>
                <a:gd name="connsiteY12" fmla="*/ 115236 h 212780"/>
                <a:gd name="connsiteX13" fmla="*/ 78440 w 352055"/>
                <a:gd name="connsiteY13" fmla="*/ 96666 h 212780"/>
                <a:gd name="connsiteX14" fmla="*/ 92174 w 352055"/>
                <a:gd name="connsiteY14" fmla="*/ 98948 h 212780"/>
                <a:gd name="connsiteX15" fmla="*/ 92174 w 352055"/>
                <a:gd name="connsiteY15" fmla="*/ 83783 h 212780"/>
                <a:gd name="connsiteX16" fmla="*/ 137477 w 352055"/>
                <a:gd name="connsiteY16" fmla="*/ 25752 h 212780"/>
                <a:gd name="connsiteX17" fmla="*/ 203865 w 352055"/>
                <a:gd name="connsiteY17" fmla="*/ 56702 h 212780"/>
                <a:gd name="connsiteX18" fmla="*/ 208546 w 352055"/>
                <a:gd name="connsiteY18" fmla="*/ 66026 h 212780"/>
                <a:gd name="connsiteX19" fmla="*/ 218257 w 352055"/>
                <a:gd name="connsiteY19" fmla="*/ 62582 h 212780"/>
                <a:gd name="connsiteX20" fmla="*/ 261470 w 352055"/>
                <a:gd name="connsiteY20" fmla="*/ 68618 h 212780"/>
                <a:gd name="connsiteX21" fmla="*/ 281394 w 352055"/>
                <a:gd name="connsiteY21" fmla="*/ 107808 h 212780"/>
                <a:gd name="connsiteX22" fmla="*/ 281394 w 352055"/>
                <a:gd name="connsiteY22" fmla="*/ 119878 h 212780"/>
                <a:gd name="connsiteX23" fmla="*/ 297179 w 352055"/>
                <a:gd name="connsiteY23" fmla="*/ 119878 h 212780"/>
                <a:gd name="connsiteX24" fmla="*/ 332118 w 352055"/>
                <a:gd name="connsiteY24" fmla="*/ 157543 h 212780"/>
                <a:gd name="connsiteX25" fmla="*/ 296792 w 352055"/>
                <a:gd name="connsiteY25" fmla="*/ 192495 h 21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2055" h="212780">
                  <a:moveTo>
                    <a:pt x="296792" y="216597"/>
                  </a:moveTo>
                  <a:cubicBezTo>
                    <a:pt x="330200" y="215806"/>
                    <a:pt x="356641" y="188083"/>
                    <a:pt x="355851" y="154675"/>
                  </a:cubicBezTo>
                  <a:cubicBezTo>
                    <a:pt x="355153" y="125201"/>
                    <a:pt x="333313" y="100520"/>
                    <a:pt x="304143" y="96240"/>
                  </a:cubicBezTo>
                  <a:cubicBezTo>
                    <a:pt x="301060" y="77321"/>
                    <a:pt x="290667" y="60371"/>
                    <a:pt x="275204" y="49042"/>
                  </a:cubicBezTo>
                  <a:cubicBezTo>
                    <a:pt x="259201" y="37701"/>
                    <a:pt x="239213" y="33498"/>
                    <a:pt x="219997" y="37436"/>
                  </a:cubicBezTo>
                  <a:cubicBezTo>
                    <a:pt x="201093" y="8248"/>
                    <a:pt x="165837" y="-5845"/>
                    <a:pt x="132022" y="2269"/>
                  </a:cubicBezTo>
                  <a:cubicBezTo>
                    <a:pt x="99065" y="10756"/>
                    <a:pt x="74438" y="38221"/>
                    <a:pt x="69581" y="71906"/>
                  </a:cubicBezTo>
                  <a:cubicBezTo>
                    <a:pt x="47625" y="72496"/>
                    <a:pt x="27151" y="83118"/>
                    <a:pt x="14026" y="100728"/>
                  </a:cubicBezTo>
                  <a:cubicBezTo>
                    <a:pt x="-1526" y="122331"/>
                    <a:pt x="-4358" y="150594"/>
                    <a:pt x="6598" y="174853"/>
                  </a:cubicBezTo>
                  <a:cubicBezTo>
                    <a:pt x="17766" y="198765"/>
                    <a:pt x="41145" y="214629"/>
                    <a:pt x="67492" y="216171"/>
                  </a:cubicBezTo>
                  <a:close/>
                  <a:moveTo>
                    <a:pt x="68536" y="192146"/>
                  </a:moveTo>
                  <a:cubicBezTo>
                    <a:pt x="51031" y="191044"/>
                    <a:pt x="35511" y="180505"/>
                    <a:pt x="28031" y="164640"/>
                  </a:cubicBezTo>
                  <a:cubicBezTo>
                    <a:pt x="20772" y="148469"/>
                    <a:pt x="22642" y="129660"/>
                    <a:pt x="32944" y="115236"/>
                  </a:cubicBezTo>
                  <a:cubicBezTo>
                    <a:pt x="43476" y="101067"/>
                    <a:pt x="61002" y="93914"/>
                    <a:pt x="78440" y="96666"/>
                  </a:cubicBezTo>
                  <a:lnTo>
                    <a:pt x="92174" y="98948"/>
                  </a:lnTo>
                  <a:lnTo>
                    <a:pt x="92174" y="83783"/>
                  </a:lnTo>
                  <a:cubicBezTo>
                    <a:pt x="92309" y="56383"/>
                    <a:pt x="110929" y="32531"/>
                    <a:pt x="137477" y="25752"/>
                  </a:cubicBezTo>
                  <a:cubicBezTo>
                    <a:pt x="164116" y="19329"/>
                    <a:pt x="191658" y="32169"/>
                    <a:pt x="203865" y="56702"/>
                  </a:cubicBezTo>
                  <a:lnTo>
                    <a:pt x="208546" y="66026"/>
                  </a:lnTo>
                  <a:lnTo>
                    <a:pt x="218257" y="62582"/>
                  </a:lnTo>
                  <a:cubicBezTo>
                    <a:pt x="232786" y="57449"/>
                    <a:pt x="248904" y="59700"/>
                    <a:pt x="261470" y="68618"/>
                  </a:cubicBezTo>
                  <a:cubicBezTo>
                    <a:pt x="273965" y="77770"/>
                    <a:pt x="281362" y="92320"/>
                    <a:pt x="281394" y="107808"/>
                  </a:cubicBezTo>
                  <a:lnTo>
                    <a:pt x="281394" y="119878"/>
                  </a:lnTo>
                  <a:lnTo>
                    <a:pt x="297179" y="119878"/>
                  </a:lnTo>
                  <a:cubicBezTo>
                    <a:pt x="317228" y="120631"/>
                    <a:pt x="332871" y="137494"/>
                    <a:pt x="332118" y="157543"/>
                  </a:cubicBezTo>
                  <a:cubicBezTo>
                    <a:pt x="331399" y="176685"/>
                    <a:pt x="315941" y="191980"/>
                    <a:pt x="296792" y="192495"/>
                  </a:cubicBezTo>
                  <a:close/>
                </a:path>
              </a:pathLst>
            </a:custGeom>
            <a:grpFill/>
            <a:ln w="3770"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grpSp>
      <p:sp>
        <p:nvSpPr>
          <p:cNvPr id="83" name="Graphic 711" descr="Envelope">
            <a:extLst>
              <a:ext uri="{FF2B5EF4-FFF2-40B4-BE49-F238E27FC236}">
                <a16:creationId xmlns:a16="http://schemas.microsoft.com/office/drawing/2014/main" id="{023513BE-FCA8-41AF-9659-44EB7AB6215F}"/>
              </a:ext>
            </a:extLst>
          </p:cNvPr>
          <p:cNvSpPr>
            <a:spLocks noChangeAspect="1"/>
          </p:cNvSpPr>
          <p:nvPr/>
        </p:nvSpPr>
        <p:spPr bwMode="auto">
          <a:xfrm>
            <a:off x="8129588" y="3971925"/>
            <a:ext cx="200025" cy="141288"/>
          </a:xfrm>
          <a:custGeom>
            <a:avLst/>
            <a:gdLst>
              <a:gd name="T0" fmla="*/ 0 w 274090"/>
              <a:gd name="T1" fmla="*/ 0 h 191863"/>
              <a:gd name="T2" fmla="*/ 0 w 274090"/>
              <a:gd name="T3" fmla="*/ 140819 h 191863"/>
              <a:gd name="T4" fmla="*/ 201169 w 274090"/>
              <a:gd name="T5" fmla="*/ 140819 h 191863"/>
              <a:gd name="T6" fmla="*/ 201169 w 274090"/>
              <a:gd name="T7" fmla="*/ 0 h 191863"/>
              <a:gd name="T8" fmla="*/ 0 w 274090"/>
              <a:gd name="T9" fmla="*/ 0 h 191863"/>
              <a:gd name="T10" fmla="*/ 104105 w 274090"/>
              <a:gd name="T11" fmla="*/ 87760 h 191863"/>
              <a:gd name="T12" fmla="*/ 97064 w 274090"/>
              <a:gd name="T13" fmla="*/ 87760 h 191863"/>
              <a:gd name="T14" fmla="*/ 22631 w 274090"/>
              <a:gd name="T15" fmla="*/ 15088 h 191863"/>
              <a:gd name="T16" fmla="*/ 178788 w 274090"/>
              <a:gd name="T17" fmla="*/ 15088 h 191863"/>
              <a:gd name="T18" fmla="*/ 104105 w 274090"/>
              <a:gd name="T19" fmla="*/ 87760 h 191863"/>
              <a:gd name="T20" fmla="*/ 64122 w 274090"/>
              <a:gd name="T21" fmla="*/ 69655 h 191863"/>
              <a:gd name="T22" fmla="*/ 15088 w 274090"/>
              <a:gd name="T23" fmla="*/ 118941 h 191863"/>
              <a:gd name="T24" fmla="*/ 15088 w 274090"/>
              <a:gd name="T25" fmla="*/ 21626 h 191863"/>
              <a:gd name="T26" fmla="*/ 64122 w 274090"/>
              <a:gd name="T27" fmla="*/ 69655 h 191863"/>
              <a:gd name="T28" fmla="*/ 71415 w 274090"/>
              <a:gd name="T29" fmla="*/ 76696 h 191863"/>
              <a:gd name="T30" fmla="*/ 90274 w 274090"/>
              <a:gd name="T31" fmla="*/ 95052 h 191863"/>
              <a:gd name="T32" fmla="*/ 100836 w 274090"/>
              <a:gd name="T33" fmla="*/ 99327 h 191863"/>
              <a:gd name="T34" fmla="*/ 111397 w 274090"/>
              <a:gd name="T35" fmla="*/ 95052 h 191863"/>
              <a:gd name="T36" fmla="*/ 130257 w 274090"/>
              <a:gd name="T37" fmla="*/ 76696 h 191863"/>
              <a:gd name="T38" fmla="*/ 179040 w 274090"/>
              <a:gd name="T39" fmla="*/ 125731 h 191863"/>
              <a:gd name="T40" fmla="*/ 22380 w 274090"/>
              <a:gd name="T41" fmla="*/ 125731 h 191863"/>
              <a:gd name="T42" fmla="*/ 71415 w 274090"/>
              <a:gd name="T43" fmla="*/ 76696 h 191863"/>
              <a:gd name="T44" fmla="*/ 137046 w 274090"/>
              <a:gd name="T45" fmla="*/ 69655 h 191863"/>
              <a:gd name="T46" fmla="*/ 186081 w 274090"/>
              <a:gd name="T47" fmla="*/ 21877 h 191863"/>
              <a:gd name="T48" fmla="*/ 186081 w 274090"/>
              <a:gd name="T49" fmla="*/ 118690 h 191863"/>
              <a:gd name="T50" fmla="*/ 137046 w 274090"/>
              <a:gd name="T51" fmla="*/ 69655 h 1918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74090" h="191863">
                <a:moveTo>
                  <a:pt x="0" y="0"/>
                </a:moveTo>
                <a:lnTo>
                  <a:pt x="0" y="191864"/>
                </a:lnTo>
                <a:lnTo>
                  <a:pt x="274091" y="191864"/>
                </a:lnTo>
                <a:lnTo>
                  <a:pt x="274091" y="0"/>
                </a:lnTo>
                <a:lnTo>
                  <a:pt x="0" y="0"/>
                </a:lnTo>
                <a:close/>
                <a:moveTo>
                  <a:pt x="141842" y="119572"/>
                </a:moveTo>
                <a:cubicBezTo>
                  <a:pt x="139101" y="122313"/>
                  <a:pt x="134990" y="122313"/>
                  <a:pt x="132249" y="119572"/>
                </a:cubicBezTo>
                <a:lnTo>
                  <a:pt x="30835" y="20557"/>
                </a:lnTo>
                <a:lnTo>
                  <a:pt x="243598" y="20557"/>
                </a:lnTo>
                <a:lnTo>
                  <a:pt x="141842" y="119572"/>
                </a:lnTo>
                <a:close/>
                <a:moveTo>
                  <a:pt x="87366" y="94904"/>
                </a:moveTo>
                <a:lnTo>
                  <a:pt x="20557" y="162056"/>
                </a:lnTo>
                <a:lnTo>
                  <a:pt x="20557" y="29465"/>
                </a:lnTo>
                <a:lnTo>
                  <a:pt x="87366" y="94904"/>
                </a:lnTo>
                <a:close/>
                <a:moveTo>
                  <a:pt x="97302" y="104497"/>
                </a:moveTo>
                <a:lnTo>
                  <a:pt x="122998" y="129508"/>
                </a:lnTo>
                <a:cubicBezTo>
                  <a:pt x="127110" y="133277"/>
                  <a:pt x="132249" y="135332"/>
                  <a:pt x="137388" y="135332"/>
                </a:cubicBezTo>
                <a:cubicBezTo>
                  <a:pt x="142527" y="135332"/>
                  <a:pt x="147666" y="133277"/>
                  <a:pt x="151778" y="129508"/>
                </a:cubicBezTo>
                <a:lnTo>
                  <a:pt x="177474" y="104497"/>
                </a:lnTo>
                <a:lnTo>
                  <a:pt x="243941" y="171307"/>
                </a:lnTo>
                <a:lnTo>
                  <a:pt x="30493" y="171307"/>
                </a:lnTo>
                <a:lnTo>
                  <a:pt x="97302" y="104497"/>
                </a:lnTo>
                <a:close/>
                <a:moveTo>
                  <a:pt x="186724" y="94904"/>
                </a:moveTo>
                <a:lnTo>
                  <a:pt x="253534" y="29807"/>
                </a:lnTo>
                <a:lnTo>
                  <a:pt x="253534" y="161714"/>
                </a:lnTo>
                <a:lnTo>
                  <a:pt x="186724" y="94904"/>
                </a:lnTo>
                <a:close/>
              </a:path>
            </a:pathLst>
          </a:custGeom>
          <a:solidFill>
            <a:schemeClr val="bg2"/>
          </a:solidFill>
          <a:ln>
            <a:noFill/>
          </a:ln>
          <a:extLst>
            <a:ext uri="{91240B29-F687-4F45-9708-019B960494DF}">
              <a14:hiddenLine xmlns:a14="http://schemas.microsoft.com/office/drawing/2010/main" w="3373" cap="flat">
                <a:solidFill>
                  <a:srgbClr val="000000"/>
                </a:solidFill>
                <a:prstDash val="solid"/>
                <a:miter lim="800000"/>
                <a:headEnd/>
                <a:tailEnd/>
              </a14:hiddenLine>
            </a:ext>
          </a:extLst>
        </p:spPr>
        <p:txBody>
          <a:bodyPr anchor="ctr"/>
          <a:lstStyle/>
          <a:p>
            <a:endParaRPr lang="en-GB"/>
          </a:p>
        </p:txBody>
      </p:sp>
      <p:grpSp>
        <p:nvGrpSpPr>
          <p:cNvPr id="84" name="Graphic 16" descr="Open book">
            <a:extLst>
              <a:ext uri="{FF2B5EF4-FFF2-40B4-BE49-F238E27FC236}">
                <a16:creationId xmlns:a16="http://schemas.microsoft.com/office/drawing/2014/main" id="{4A216125-FAA5-4332-8B7D-A53E8EC6DCE4}"/>
              </a:ext>
            </a:extLst>
          </p:cNvPr>
          <p:cNvGrpSpPr>
            <a:grpSpLocks noChangeAspect="1"/>
          </p:cNvGrpSpPr>
          <p:nvPr/>
        </p:nvGrpSpPr>
        <p:grpSpPr>
          <a:xfrm>
            <a:off x="8128909" y="2143079"/>
            <a:ext cx="201168" cy="148591"/>
            <a:chOff x="1157152" y="1960657"/>
            <a:chExt cx="274230" cy="202557"/>
          </a:xfrm>
          <a:solidFill>
            <a:schemeClr val="bg2"/>
          </a:solidFill>
        </p:grpSpPr>
        <p:sp>
          <p:nvSpPr>
            <p:cNvPr id="85" name="Freeform: Shape 84">
              <a:extLst>
                <a:ext uri="{FF2B5EF4-FFF2-40B4-BE49-F238E27FC236}">
                  <a16:creationId xmlns:a16="http://schemas.microsoft.com/office/drawing/2014/main" id="{8FAF3FFE-74BC-4801-86C2-524810949A20}"/>
                </a:ext>
              </a:extLst>
            </p:cNvPr>
            <p:cNvSpPr/>
            <p:nvPr/>
          </p:nvSpPr>
          <p:spPr>
            <a:xfrm>
              <a:off x="1157152" y="1979355"/>
              <a:ext cx="274230" cy="183859"/>
            </a:xfrm>
            <a:custGeom>
              <a:avLst/>
              <a:gdLst>
                <a:gd name="connsiteX0" fmla="*/ 255533 w 274230"/>
                <a:gd name="connsiteY0" fmla="*/ 0 h 183858"/>
                <a:gd name="connsiteX1" fmla="*/ 255533 w 274230"/>
                <a:gd name="connsiteY1" fmla="*/ 152696 h 183858"/>
                <a:gd name="connsiteX2" fmla="*/ 18698 w 274230"/>
                <a:gd name="connsiteY2" fmla="*/ 152696 h 183858"/>
                <a:gd name="connsiteX3" fmla="*/ 18698 w 274230"/>
                <a:gd name="connsiteY3" fmla="*/ 0 h 183858"/>
                <a:gd name="connsiteX4" fmla="*/ 0 w 274230"/>
                <a:gd name="connsiteY4" fmla="*/ 0 h 183858"/>
                <a:gd name="connsiteX5" fmla="*/ 0 w 274230"/>
                <a:gd name="connsiteY5" fmla="*/ 174510 h 183858"/>
                <a:gd name="connsiteX6" fmla="*/ 109069 w 274230"/>
                <a:gd name="connsiteY6" fmla="*/ 174510 h 183858"/>
                <a:gd name="connsiteX7" fmla="*/ 118418 w 274230"/>
                <a:gd name="connsiteY7" fmla="*/ 183859 h 183858"/>
                <a:gd name="connsiteX8" fmla="*/ 155813 w 274230"/>
                <a:gd name="connsiteY8" fmla="*/ 183859 h 183858"/>
                <a:gd name="connsiteX9" fmla="*/ 165161 w 274230"/>
                <a:gd name="connsiteY9" fmla="*/ 174510 h 183858"/>
                <a:gd name="connsiteX10" fmla="*/ 274230 w 274230"/>
                <a:gd name="connsiteY10" fmla="*/ 174510 h 183858"/>
                <a:gd name="connsiteX11" fmla="*/ 274230 w 274230"/>
                <a:gd name="connsiteY11" fmla="*/ 0 h 183858"/>
                <a:gd name="connsiteX12" fmla="*/ 255533 w 274230"/>
                <a:gd name="connsiteY12" fmla="*/ 0 h 18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230" h="183858">
                  <a:moveTo>
                    <a:pt x="255533" y="0"/>
                  </a:moveTo>
                  <a:lnTo>
                    <a:pt x="255533" y="152696"/>
                  </a:lnTo>
                  <a:lnTo>
                    <a:pt x="18698" y="152696"/>
                  </a:lnTo>
                  <a:lnTo>
                    <a:pt x="18698" y="0"/>
                  </a:lnTo>
                  <a:lnTo>
                    <a:pt x="0" y="0"/>
                  </a:lnTo>
                  <a:lnTo>
                    <a:pt x="0" y="174510"/>
                  </a:lnTo>
                  <a:lnTo>
                    <a:pt x="109069" y="174510"/>
                  </a:lnTo>
                  <a:cubicBezTo>
                    <a:pt x="109069" y="179808"/>
                    <a:pt x="113120" y="183859"/>
                    <a:pt x="118418" y="183859"/>
                  </a:cubicBezTo>
                  <a:lnTo>
                    <a:pt x="155813" y="183859"/>
                  </a:lnTo>
                  <a:cubicBezTo>
                    <a:pt x="161110" y="183859"/>
                    <a:pt x="165161" y="179808"/>
                    <a:pt x="165161" y="174510"/>
                  </a:cubicBezTo>
                  <a:lnTo>
                    <a:pt x="274230" y="174510"/>
                  </a:lnTo>
                  <a:lnTo>
                    <a:pt x="274230" y="0"/>
                  </a:lnTo>
                  <a:lnTo>
                    <a:pt x="255533" y="0"/>
                  </a:ln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86" name="Freeform: Shape 85">
              <a:extLst>
                <a:ext uri="{FF2B5EF4-FFF2-40B4-BE49-F238E27FC236}">
                  <a16:creationId xmlns:a16="http://schemas.microsoft.com/office/drawing/2014/main" id="{7B4DE648-695B-4D06-93D9-39F0BD51626E}"/>
                </a:ext>
              </a:extLst>
            </p:cNvPr>
            <p:cNvSpPr/>
            <p:nvPr/>
          </p:nvSpPr>
          <p:spPr>
            <a:xfrm>
              <a:off x="1188315" y="1960657"/>
              <a:ext cx="211905" cy="158929"/>
            </a:xfrm>
            <a:custGeom>
              <a:avLst/>
              <a:gdLst>
                <a:gd name="connsiteX0" fmla="*/ 211905 w 211905"/>
                <a:gd name="connsiteY0" fmla="*/ 0 h 158928"/>
                <a:gd name="connsiteX1" fmla="*/ 0 w 211905"/>
                <a:gd name="connsiteY1" fmla="*/ 0 h 158928"/>
                <a:gd name="connsiteX2" fmla="*/ 0 w 211905"/>
                <a:gd name="connsiteY2" fmla="*/ 158929 h 158928"/>
                <a:gd name="connsiteX3" fmla="*/ 211905 w 211905"/>
                <a:gd name="connsiteY3" fmla="*/ 158929 h 158928"/>
                <a:gd name="connsiteX4" fmla="*/ 211905 w 211905"/>
                <a:gd name="connsiteY4" fmla="*/ 0 h 158928"/>
                <a:gd name="connsiteX5" fmla="*/ 18698 w 211905"/>
                <a:gd name="connsiteY5" fmla="*/ 18698 h 158928"/>
                <a:gd name="connsiteX6" fmla="*/ 99720 w 211905"/>
                <a:gd name="connsiteY6" fmla="*/ 18698 h 158928"/>
                <a:gd name="connsiteX7" fmla="*/ 99720 w 211905"/>
                <a:gd name="connsiteY7" fmla="*/ 140231 h 158928"/>
                <a:gd name="connsiteX8" fmla="*/ 18698 w 211905"/>
                <a:gd name="connsiteY8" fmla="*/ 140231 h 158928"/>
                <a:gd name="connsiteX9" fmla="*/ 18698 w 211905"/>
                <a:gd name="connsiteY9" fmla="*/ 18698 h 158928"/>
                <a:gd name="connsiteX10" fmla="*/ 193208 w 211905"/>
                <a:gd name="connsiteY10" fmla="*/ 140231 h 158928"/>
                <a:gd name="connsiteX11" fmla="*/ 112185 w 211905"/>
                <a:gd name="connsiteY11" fmla="*/ 140231 h 158928"/>
                <a:gd name="connsiteX12" fmla="*/ 112185 w 211905"/>
                <a:gd name="connsiteY12" fmla="*/ 18698 h 158928"/>
                <a:gd name="connsiteX13" fmla="*/ 193208 w 211905"/>
                <a:gd name="connsiteY13" fmla="*/ 18698 h 158928"/>
                <a:gd name="connsiteX14" fmla="*/ 193208 w 211905"/>
                <a:gd name="connsiteY14" fmla="*/ 140231 h 1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905" h="158928">
                  <a:moveTo>
                    <a:pt x="211905" y="0"/>
                  </a:moveTo>
                  <a:lnTo>
                    <a:pt x="0" y="0"/>
                  </a:lnTo>
                  <a:lnTo>
                    <a:pt x="0" y="158929"/>
                  </a:lnTo>
                  <a:lnTo>
                    <a:pt x="211905" y="158929"/>
                  </a:lnTo>
                  <a:lnTo>
                    <a:pt x="211905" y="0"/>
                  </a:lnTo>
                  <a:close/>
                  <a:moveTo>
                    <a:pt x="18698" y="18698"/>
                  </a:moveTo>
                  <a:lnTo>
                    <a:pt x="99720" y="18698"/>
                  </a:lnTo>
                  <a:lnTo>
                    <a:pt x="99720" y="140231"/>
                  </a:lnTo>
                  <a:lnTo>
                    <a:pt x="18698" y="140231"/>
                  </a:lnTo>
                  <a:lnTo>
                    <a:pt x="18698" y="18698"/>
                  </a:lnTo>
                  <a:close/>
                  <a:moveTo>
                    <a:pt x="193208" y="140231"/>
                  </a:moveTo>
                  <a:lnTo>
                    <a:pt x="112185" y="140231"/>
                  </a:lnTo>
                  <a:lnTo>
                    <a:pt x="112185" y="18698"/>
                  </a:lnTo>
                  <a:lnTo>
                    <a:pt x="193208" y="18698"/>
                  </a:lnTo>
                  <a:lnTo>
                    <a:pt x="193208" y="140231"/>
                  </a:ln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87" name="Freeform: Shape 86">
              <a:extLst>
                <a:ext uri="{FF2B5EF4-FFF2-40B4-BE49-F238E27FC236}">
                  <a16:creationId xmlns:a16="http://schemas.microsoft.com/office/drawing/2014/main" id="{8B7B9DC6-1AEE-48AE-AF63-D5937312E6C2}"/>
                </a:ext>
              </a:extLst>
            </p:cNvPr>
            <p:cNvSpPr/>
            <p:nvPr/>
          </p:nvSpPr>
          <p:spPr>
            <a:xfrm>
              <a:off x="1319197" y="2010517"/>
              <a:ext cx="43628" cy="9349"/>
            </a:xfrm>
            <a:custGeom>
              <a:avLst/>
              <a:gdLst>
                <a:gd name="connsiteX0" fmla="*/ 0 w 43627"/>
                <a:gd name="connsiteY0" fmla="*/ 0 h 9348"/>
                <a:gd name="connsiteX1" fmla="*/ 43628 w 43627"/>
                <a:gd name="connsiteY1" fmla="*/ 0 h 9348"/>
                <a:gd name="connsiteX2" fmla="*/ 43628 w 43627"/>
                <a:gd name="connsiteY2" fmla="*/ 9349 h 9348"/>
                <a:gd name="connsiteX3" fmla="*/ 0 w 43627"/>
                <a:gd name="connsiteY3" fmla="*/ 9349 h 9348"/>
              </a:gdLst>
              <a:ahLst/>
              <a:cxnLst>
                <a:cxn ang="0">
                  <a:pos x="connsiteX0" y="connsiteY0"/>
                </a:cxn>
                <a:cxn ang="0">
                  <a:pos x="connsiteX1" y="connsiteY1"/>
                </a:cxn>
                <a:cxn ang="0">
                  <a:pos x="connsiteX2" y="connsiteY2"/>
                </a:cxn>
                <a:cxn ang="0">
                  <a:pos x="connsiteX3" y="connsiteY3"/>
                </a:cxn>
              </a:cxnLst>
              <a:rect l="l" t="t" r="r" b="b"/>
              <a:pathLst>
                <a:path w="43627" h="9348">
                  <a:moveTo>
                    <a:pt x="0" y="0"/>
                  </a:moveTo>
                  <a:lnTo>
                    <a:pt x="43628" y="0"/>
                  </a:lnTo>
                  <a:lnTo>
                    <a:pt x="43628" y="9349"/>
                  </a:lnTo>
                  <a:lnTo>
                    <a:pt x="0" y="9349"/>
                  </a:ln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88" name="Freeform: Shape 87">
              <a:extLst>
                <a:ext uri="{FF2B5EF4-FFF2-40B4-BE49-F238E27FC236}">
                  <a16:creationId xmlns:a16="http://schemas.microsoft.com/office/drawing/2014/main" id="{4115ACB9-BF75-4800-BF04-023904BC6776}"/>
                </a:ext>
              </a:extLst>
            </p:cNvPr>
            <p:cNvSpPr/>
            <p:nvPr/>
          </p:nvSpPr>
          <p:spPr>
            <a:xfrm>
              <a:off x="1319197" y="2029215"/>
              <a:ext cx="43628" cy="9349"/>
            </a:xfrm>
            <a:custGeom>
              <a:avLst/>
              <a:gdLst>
                <a:gd name="connsiteX0" fmla="*/ 0 w 43627"/>
                <a:gd name="connsiteY0" fmla="*/ 0 h 9348"/>
                <a:gd name="connsiteX1" fmla="*/ 43628 w 43627"/>
                <a:gd name="connsiteY1" fmla="*/ 0 h 9348"/>
                <a:gd name="connsiteX2" fmla="*/ 43628 w 43627"/>
                <a:gd name="connsiteY2" fmla="*/ 9349 h 9348"/>
                <a:gd name="connsiteX3" fmla="*/ 0 w 43627"/>
                <a:gd name="connsiteY3" fmla="*/ 9349 h 9348"/>
              </a:gdLst>
              <a:ahLst/>
              <a:cxnLst>
                <a:cxn ang="0">
                  <a:pos x="connsiteX0" y="connsiteY0"/>
                </a:cxn>
                <a:cxn ang="0">
                  <a:pos x="connsiteX1" y="connsiteY1"/>
                </a:cxn>
                <a:cxn ang="0">
                  <a:pos x="connsiteX2" y="connsiteY2"/>
                </a:cxn>
                <a:cxn ang="0">
                  <a:pos x="connsiteX3" y="connsiteY3"/>
                </a:cxn>
              </a:cxnLst>
              <a:rect l="l" t="t" r="r" b="b"/>
              <a:pathLst>
                <a:path w="43627" h="9348">
                  <a:moveTo>
                    <a:pt x="0" y="0"/>
                  </a:moveTo>
                  <a:lnTo>
                    <a:pt x="43628" y="0"/>
                  </a:lnTo>
                  <a:lnTo>
                    <a:pt x="43628" y="9349"/>
                  </a:lnTo>
                  <a:lnTo>
                    <a:pt x="0" y="9349"/>
                  </a:ln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89" name="Freeform: Shape 88">
              <a:extLst>
                <a:ext uri="{FF2B5EF4-FFF2-40B4-BE49-F238E27FC236}">
                  <a16:creationId xmlns:a16="http://schemas.microsoft.com/office/drawing/2014/main" id="{84BFF92E-39DA-48BC-9767-9876A2C4ABE4}"/>
                </a:ext>
              </a:extLst>
            </p:cNvPr>
            <p:cNvSpPr/>
            <p:nvPr/>
          </p:nvSpPr>
          <p:spPr>
            <a:xfrm>
              <a:off x="1319197" y="2047912"/>
              <a:ext cx="28046" cy="9349"/>
            </a:xfrm>
            <a:custGeom>
              <a:avLst/>
              <a:gdLst>
                <a:gd name="connsiteX0" fmla="*/ 0 w 28046"/>
                <a:gd name="connsiteY0" fmla="*/ 0 h 9348"/>
                <a:gd name="connsiteX1" fmla="*/ 30228 w 28046"/>
                <a:gd name="connsiteY1" fmla="*/ 0 h 9348"/>
                <a:gd name="connsiteX2" fmla="*/ 30228 w 28046"/>
                <a:gd name="connsiteY2" fmla="*/ 9349 h 9348"/>
                <a:gd name="connsiteX3" fmla="*/ 0 w 28046"/>
                <a:gd name="connsiteY3" fmla="*/ 9349 h 9348"/>
              </a:gdLst>
              <a:ahLst/>
              <a:cxnLst>
                <a:cxn ang="0">
                  <a:pos x="connsiteX0" y="connsiteY0"/>
                </a:cxn>
                <a:cxn ang="0">
                  <a:pos x="connsiteX1" y="connsiteY1"/>
                </a:cxn>
                <a:cxn ang="0">
                  <a:pos x="connsiteX2" y="connsiteY2"/>
                </a:cxn>
                <a:cxn ang="0">
                  <a:pos x="connsiteX3" y="connsiteY3"/>
                </a:cxn>
              </a:cxnLst>
              <a:rect l="l" t="t" r="r" b="b"/>
              <a:pathLst>
                <a:path w="28046" h="9348">
                  <a:moveTo>
                    <a:pt x="0" y="0"/>
                  </a:moveTo>
                  <a:lnTo>
                    <a:pt x="30228" y="0"/>
                  </a:lnTo>
                  <a:lnTo>
                    <a:pt x="30228" y="9349"/>
                  </a:lnTo>
                  <a:lnTo>
                    <a:pt x="0" y="9349"/>
                  </a:ln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grpSp>
      <p:grpSp>
        <p:nvGrpSpPr>
          <p:cNvPr id="90" name="Graphic 430" descr="Map with pin">
            <a:extLst>
              <a:ext uri="{FF2B5EF4-FFF2-40B4-BE49-F238E27FC236}">
                <a16:creationId xmlns:a16="http://schemas.microsoft.com/office/drawing/2014/main" id="{264DE32E-09FF-476A-9781-66F98DC60CEA}"/>
              </a:ext>
            </a:extLst>
          </p:cNvPr>
          <p:cNvGrpSpPr>
            <a:grpSpLocks noChangeAspect="1"/>
          </p:cNvGrpSpPr>
          <p:nvPr/>
        </p:nvGrpSpPr>
        <p:grpSpPr>
          <a:xfrm>
            <a:off x="8128909" y="3031189"/>
            <a:ext cx="201168" cy="201168"/>
            <a:chOff x="1965661" y="4920134"/>
            <a:chExt cx="381882" cy="381882"/>
          </a:xfrm>
          <a:solidFill>
            <a:schemeClr val="bg2"/>
          </a:solidFill>
        </p:grpSpPr>
        <p:sp>
          <p:nvSpPr>
            <p:cNvPr id="91" name="Freeform: Shape 90">
              <a:extLst>
                <a:ext uri="{FF2B5EF4-FFF2-40B4-BE49-F238E27FC236}">
                  <a16:creationId xmlns:a16="http://schemas.microsoft.com/office/drawing/2014/main" id="{FFF45A37-05DC-421B-9AC3-41A58239B186}"/>
                </a:ext>
              </a:extLst>
            </p:cNvPr>
            <p:cNvSpPr/>
            <p:nvPr/>
          </p:nvSpPr>
          <p:spPr>
            <a:xfrm>
              <a:off x="2194369" y="4981754"/>
              <a:ext cx="83537" cy="127294"/>
            </a:xfrm>
            <a:custGeom>
              <a:avLst/>
              <a:gdLst>
                <a:gd name="connsiteX0" fmla="*/ 41792 w 83536"/>
                <a:gd name="connsiteY0" fmla="*/ 58514 h 127294"/>
                <a:gd name="connsiteX1" fmla="*/ 24686 w 83536"/>
                <a:gd name="connsiteY1" fmla="*/ 40613 h 127294"/>
                <a:gd name="connsiteX2" fmla="*/ 42189 w 83536"/>
                <a:gd name="connsiteY2" fmla="*/ 23110 h 127294"/>
                <a:gd name="connsiteX3" fmla="*/ 59692 w 83536"/>
                <a:gd name="connsiteY3" fmla="*/ 40613 h 127294"/>
                <a:gd name="connsiteX4" fmla="*/ 54521 w 83536"/>
                <a:gd name="connsiteY4" fmla="*/ 52945 h 127294"/>
                <a:gd name="connsiteX5" fmla="*/ 41792 w 83536"/>
                <a:gd name="connsiteY5" fmla="*/ 58514 h 127294"/>
                <a:gd name="connsiteX6" fmla="*/ 24686 w 83536"/>
                <a:gd name="connsiteY6" fmla="*/ 3220 h 127294"/>
                <a:gd name="connsiteX7" fmla="*/ 4797 w 83536"/>
                <a:gd name="connsiteY7" fmla="*/ 21121 h 127294"/>
                <a:gd name="connsiteX8" fmla="*/ 2808 w 83536"/>
                <a:gd name="connsiteY8" fmla="*/ 55331 h 127294"/>
                <a:gd name="connsiteX9" fmla="*/ 21902 w 83536"/>
                <a:gd name="connsiteY9" fmla="*/ 96702 h 127294"/>
                <a:gd name="connsiteX10" fmla="*/ 34631 w 83536"/>
                <a:gd name="connsiteY10" fmla="*/ 122956 h 127294"/>
                <a:gd name="connsiteX11" fmla="*/ 41792 w 83536"/>
                <a:gd name="connsiteY11" fmla="*/ 127332 h 127294"/>
                <a:gd name="connsiteX12" fmla="*/ 48952 w 83536"/>
                <a:gd name="connsiteY12" fmla="*/ 122956 h 127294"/>
                <a:gd name="connsiteX13" fmla="*/ 61681 w 83536"/>
                <a:gd name="connsiteY13" fmla="*/ 96702 h 127294"/>
                <a:gd name="connsiteX14" fmla="*/ 80775 w 83536"/>
                <a:gd name="connsiteY14" fmla="*/ 55729 h 127294"/>
                <a:gd name="connsiteX15" fmla="*/ 83560 w 83536"/>
                <a:gd name="connsiteY15" fmla="*/ 40613 h 127294"/>
                <a:gd name="connsiteX16" fmla="*/ 24686 w 83536"/>
                <a:gd name="connsiteY16" fmla="*/ 3220 h 12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536" h="127294">
                  <a:moveTo>
                    <a:pt x="41792" y="58514"/>
                  </a:moveTo>
                  <a:cubicBezTo>
                    <a:pt x="32245" y="58514"/>
                    <a:pt x="24289" y="50558"/>
                    <a:pt x="24686" y="40613"/>
                  </a:cubicBezTo>
                  <a:cubicBezTo>
                    <a:pt x="24686" y="31066"/>
                    <a:pt x="32642" y="23110"/>
                    <a:pt x="42189" y="23110"/>
                  </a:cubicBezTo>
                  <a:cubicBezTo>
                    <a:pt x="51736" y="23110"/>
                    <a:pt x="59692" y="31066"/>
                    <a:pt x="59692" y="40613"/>
                  </a:cubicBezTo>
                  <a:cubicBezTo>
                    <a:pt x="59692" y="45387"/>
                    <a:pt x="57703" y="49762"/>
                    <a:pt x="54521" y="52945"/>
                  </a:cubicBezTo>
                  <a:cubicBezTo>
                    <a:pt x="50941" y="56525"/>
                    <a:pt x="46565" y="58514"/>
                    <a:pt x="41792" y="58514"/>
                  </a:cubicBezTo>
                  <a:close/>
                  <a:moveTo>
                    <a:pt x="24686" y="3220"/>
                  </a:moveTo>
                  <a:cubicBezTo>
                    <a:pt x="15935" y="6403"/>
                    <a:pt x="9172" y="13165"/>
                    <a:pt x="4797" y="21121"/>
                  </a:cubicBezTo>
                  <a:cubicBezTo>
                    <a:pt x="-772" y="31862"/>
                    <a:pt x="-1568" y="44193"/>
                    <a:pt x="2808" y="55331"/>
                  </a:cubicBezTo>
                  <a:lnTo>
                    <a:pt x="21902" y="96702"/>
                  </a:lnTo>
                  <a:lnTo>
                    <a:pt x="34631" y="122956"/>
                  </a:lnTo>
                  <a:cubicBezTo>
                    <a:pt x="35825" y="125741"/>
                    <a:pt x="38609" y="127332"/>
                    <a:pt x="41792" y="127332"/>
                  </a:cubicBezTo>
                  <a:cubicBezTo>
                    <a:pt x="44974" y="127332"/>
                    <a:pt x="47758" y="125741"/>
                    <a:pt x="48952" y="122956"/>
                  </a:cubicBezTo>
                  <a:lnTo>
                    <a:pt x="61681" y="96702"/>
                  </a:lnTo>
                  <a:lnTo>
                    <a:pt x="80775" y="55729"/>
                  </a:lnTo>
                  <a:cubicBezTo>
                    <a:pt x="82764" y="50956"/>
                    <a:pt x="83560" y="45784"/>
                    <a:pt x="83560" y="40613"/>
                  </a:cubicBezTo>
                  <a:cubicBezTo>
                    <a:pt x="83560" y="12767"/>
                    <a:pt x="54919" y="-8316"/>
                    <a:pt x="24686" y="3220"/>
                  </a:cubicBezTo>
                  <a:close/>
                </a:path>
              </a:pathLst>
            </a:custGeom>
            <a:grpFill/>
            <a:ln w="3969"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92" name="Freeform: Shape 91">
              <a:extLst>
                <a:ext uri="{FF2B5EF4-FFF2-40B4-BE49-F238E27FC236}">
                  <a16:creationId xmlns:a16="http://schemas.microsoft.com/office/drawing/2014/main" id="{36C11AF8-1089-4861-A72C-D5CE8BBD0034}"/>
                </a:ext>
              </a:extLst>
            </p:cNvPr>
            <p:cNvSpPr/>
            <p:nvPr/>
          </p:nvSpPr>
          <p:spPr>
            <a:xfrm>
              <a:off x="1997485" y="5017593"/>
              <a:ext cx="318235" cy="222765"/>
            </a:xfrm>
            <a:custGeom>
              <a:avLst/>
              <a:gdLst>
                <a:gd name="connsiteX0" fmla="*/ 151162 w 318235"/>
                <a:gd name="connsiteY0" fmla="*/ 192134 h 222764"/>
                <a:gd name="connsiteX1" fmla="*/ 87515 w 318235"/>
                <a:gd name="connsiteY1" fmla="*/ 160311 h 222764"/>
                <a:gd name="connsiteX2" fmla="*/ 87515 w 318235"/>
                <a:gd name="connsiteY2" fmla="*/ 30630 h 222764"/>
                <a:gd name="connsiteX3" fmla="*/ 151162 w 318235"/>
                <a:gd name="connsiteY3" fmla="*/ 62454 h 222764"/>
                <a:gd name="connsiteX4" fmla="*/ 151162 w 318235"/>
                <a:gd name="connsiteY4" fmla="*/ 192134 h 222764"/>
                <a:gd name="connsiteX5" fmla="*/ 71603 w 318235"/>
                <a:gd name="connsiteY5" fmla="*/ 160311 h 222764"/>
                <a:gd name="connsiteX6" fmla="*/ 23868 w 318235"/>
                <a:gd name="connsiteY6" fmla="*/ 184179 h 222764"/>
                <a:gd name="connsiteX7" fmla="*/ 23868 w 318235"/>
                <a:gd name="connsiteY7" fmla="*/ 54498 h 222764"/>
                <a:gd name="connsiteX8" fmla="*/ 71603 w 318235"/>
                <a:gd name="connsiteY8" fmla="*/ 30630 h 222764"/>
                <a:gd name="connsiteX9" fmla="*/ 71603 w 318235"/>
                <a:gd name="connsiteY9" fmla="*/ 160311 h 222764"/>
                <a:gd name="connsiteX10" fmla="*/ 291981 w 318235"/>
                <a:gd name="connsiteY10" fmla="*/ 26652 h 222764"/>
                <a:gd name="connsiteX11" fmla="*/ 291981 w 318235"/>
                <a:gd name="connsiteY11" fmla="*/ 26652 h 222764"/>
                <a:gd name="connsiteX12" fmla="*/ 282036 w 318235"/>
                <a:gd name="connsiteY12" fmla="*/ 48133 h 222764"/>
                <a:gd name="connsiteX13" fmla="*/ 294367 w 318235"/>
                <a:gd name="connsiteY13" fmla="*/ 54498 h 222764"/>
                <a:gd name="connsiteX14" fmla="*/ 294367 w 318235"/>
                <a:gd name="connsiteY14" fmla="*/ 184179 h 222764"/>
                <a:gd name="connsiteX15" fmla="*/ 246632 w 318235"/>
                <a:gd name="connsiteY15" fmla="*/ 160311 h 222764"/>
                <a:gd name="connsiteX16" fmla="*/ 246632 w 318235"/>
                <a:gd name="connsiteY16" fmla="*/ 107404 h 222764"/>
                <a:gd name="connsiteX17" fmla="*/ 230720 w 318235"/>
                <a:gd name="connsiteY17" fmla="*/ 107404 h 222764"/>
                <a:gd name="connsiteX18" fmla="*/ 230720 w 318235"/>
                <a:gd name="connsiteY18" fmla="*/ 160311 h 222764"/>
                <a:gd name="connsiteX19" fmla="*/ 167073 w 318235"/>
                <a:gd name="connsiteY19" fmla="*/ 192134 h 222764"/>
                <a:gd name="connsiteX20" fmla="*/ 167073 w 318235"/>
                <a:gd name="connsiteY20" fmla="*/ 62454 h 222764"/>
                <a:gd name="connsiteX21" fmla="*/ 195317 w 318235"/>
                <a:gd name="connsiteY21" fmla="*/ 48133 h 222764"/>
                <a:gd name="connsiteX22" fmla="*/ 185372 w 318235"/>
                <a:gd name="connsiteY22" fmla="*/ 26652 h 222764"/>
                <a:gd name="connsiteX23" fmla="*/ 159118 w 318235"/>
                <a:gd name="connsiteY23" fmla="*/ 39779 h 222764"/>
                <a:gd name="connsiteX24" fmla="*/ 79559 w 318235"/>
                <a:gd name="connsiteY24" fmla="*/ 0 h 222764"/>
                <a:gd name="connsiteX25" fmla="*/ 0 w 318235"/>
                <a:gd name="connsiteY25" fmla="*/ 39779 h 222764"/>
                <a:gd name="connsiteX26" fmla="*/ 0 w 318235"/>
                <a:gd name="connsiteY26" fmla="*/ 222765 h 222764"/>
                <a:gd name="connsiteX27" fmla="*/ 79559 w 318235"/>
                <a:gd name="connsiteY27" fmla="*/ 182985 h 222764"/>
                <a:gd name="connsiteX28" fmla="*/ 159118 w 318235"/>
                <a:gd name="connsiteY28" fmla="*/ 222765 h 222764"/>
                <a:gd name="connsiteX29" fmla="*/ 238676 w 318235"/>
                <a:gd name="connsiteY29" fmla="*/ 182985 h 222764"/>
                <a:gd name="connsiteX30" fmla="*/ 318235 w 318235"/>
                <a:gd name="connsiteY30" fmla="*/ 222765 h 222764"/>
                <a:gd name="connsiteX31" fmla="*/ 318235 w 318235"/>
                <a:gd name="connsiteY31" fmla="*/ 39779 h 222764"/>
                <a:gd name="connsiteX32" fmla="*/ 291981 w 318235"/>
                <a:gd name="connsiteY32" fmla="*/ 26652 h 22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8235" h="222764">
                  <a:moveTo>
                    <a:pt x="151162" y="192134"/>
                  </a:moveTo>
                  <a:lnTo>
                    <a:pt x="87515" y="160311"/>
                  </a:lnTo>
                  <a:lnTo>
                    <a:pt x="87515" y="30630"/>
                  </a:lnTo>
                  <a:lnTo>
                    <a:pt x="151162" y="62454"/>
                  </a:lnTo>
                  <a:lnTo>
                    <a:pt x="151162" y="192134"/>
                  </a:lnTo>
                  <a:close/>
                  <a:moveTo>
                    <a:pt x="71603" y="160311"/>
                  </a:moveTo>
                  <a:lnTo>
                    <a:pt x="23868" y="184179"/>
                  </a:lnTo>
                  <a:lnTo>
                    <a:pt x="23868" y="54498"/>
                  </a:lnTo>
                  <a:lnTo>
                    <a:pt x="71603" y="30630"/>
                  </a:lnTo>
                  <a:lnTo>
                    <a:pt x="71603" y="160311"/>
                  </a:lnTo>
                  <a:close/>
                  <a:moveTo>
                    <a:pt x="291981" y="26652"/>
                  </a:moveTo>
                  <a:lnTo>
                    <a:pt x="291981" y="26652"/>
                  </a:lnTo>
                  <a:lnTo>
                    <a:pt x="282036" y="48133"/>
                  </a:lnTo>
                  <a:lnTo>
                    <a:pt x="294367" y="54498"/>
                  </a:lnTo>
                  <a:lnTo>
                    <a:pt x="294367" y="184179"/>
                  </a:lnTo>
                  <a:lnTo>
                    <a:pt x="246632" y="160311"/>
                  </a:lnTo>
                  <a:lnTo>
                    <a:pt x="246632" y="107404"/>
                  </a:lnTo>
                  <a:lnTo>
                    <a:pt x="230720" y="107404"/>
                  </a:lnTo>
                  <a:lnTo>
                    <a:pt x="230720" y="160311"/>
                  </a:lnTo>
                  <a:lnTo>
                    <a:pt x="167073" y="192134"/>
                  </a:lnTo>
                  <a:lnTo>
                    <a:pt x="167073" y="62454"/>
                  </a:lnTo>
                  <a:lnTo>
                    <a:pt x="195317" y="48133"/>
                  </a:lnTo>
                  <a:lnTo>
                    <a:pt x="185372" y="26652"/>
                  </a:lnTo>
                  <a:lnTo>
                    <a:pt x="159118" y="39779"/>
                  </a:lnTo>
                  <a:lnTo>
                    <a:pt x="79559" y="0"/>
                  </a:lnTo>
                  <a:lnTo>
                    <a:pt x="0" y="39779"/>
                  </a:lnTo>
                  <a:lnTo>
                    <a:pt x="0" y="222765"/>
                  </a:lnTo>
                  <a:lnTo>
                    <a:pt x="79559" y="182985"/>
                  </a:lnTo>
                  <a:lnTo>
                    <a:pt x="159118" y="222765"/>
                  </a:lnTo>
                  <a:lnTo>
                    <a:pt x="238676" y="182985"/>
                  </a:lnTo>
                  <a:lnTo>
                    <a:pt x="318235" y="222765"/>
                  </a:lnTo>
                  <a:lnTo>
                    <a:pt x="318235" y="39779"/>
                  </a:lnTo>
                  <a:lnTo>
                    <a:pt x="291981" y="26652"/>
                  </a:lnTo>
                  <a:close/>
                </a:path>
              </a:pathLst>
            </a:custGeom>
            <a:grpFill/>
            <a:ln w="3969"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grpSp>
      <p:grpSp>
        <p:nvGrpSpPr>
          <p:cNvPr id="22" name="Group 21">
            <a:extLst>
              <a:ext uri="{FF2B5EF4-FFF2-40B4-BE49-F238E27FC236}">
                <a16:creationId xmlns:a16="http://schemas.microsoft.com/office/drawing/2014/main" id="{C9485252-3B63-4818-B7B4-2658FC700DA8}"/>
              </a:ext>
            </a:extLst>
          </p:cNvPr>
          <p:cNvGrpSpPr>
            <a:grpSpLocks noChangeAspect="1"/>
          </p:cNvGrpSpPr>
          <p:nvPr/>
        </p:nvGrpSpPr>
        <p:grpSpPr>
          <a:xfrm>
            <a:off x="8128909" y="4880587"/>
            <a:ext cx="201168" cy="201168"/>
            <a:chOff x="8134240" y="4851358"/>
            <a:chExt cx="240509" cy="240509"/>
          </a:xfrm>
          <a:solidFill>
            <a:schemeClr val="bg2"/>
          </a:solidFill>
        </p:grpSpPr>
        <p:sp>
          <p:nvSpPr>
            <p:cNvPr id="94" name="Freeform: Shape 93">
              <a:extLst>
                <a:ext uri="{FF2B5EF4-FFF2-40B4-BE49-F238E27FC236}">
                  <a16:creationId xmlns:a16="http://schemas.microsoft.com/office/drawing/2014/main" id="{21DE515A-5822-4B92-92B3-EBDF0D0E3C6B}"/>
                </a:ext>
              </a:extLst>
            </p:cNvPr>
            <p:cNvSpPr/>
            <p:nvPr/>
          </p:nvSpPr>
          <p:spPr>
            <a:xfrm>
              <a:off x="8181717" y="4918051"/>
              <a:ext cx="142407" cy="104432"/>
            </a:xfrm>
            <a:custGeom>
              <a:avLst/>
              <a:gdLst>
                <a:gd name="connsiteX0" fmla="*/ 145563 w 142406"/>
                <a:gd name="connsiteY0" fmla="*/ 53561 h 104431"/>
                <a:gd name="connsiteX1" fmla="*/ 136069 w 142406"/>
                <a:gd name="connsiteY1" fmla="*/ 63055 h 104431"/>
                <a:gd name="connsiteX2" fmla="*/ 32397 w 142406"/>
                <a:gd name="connsiteY2" fmla="*/ 63055 h 104431"/>
                <a:gd name="connsiteX3" fmla="*/ 60499 w 142406"/>
                <a:gd name="connsiteY3" fmla="*/ 91157 h 104431"/>
                <a:gd name="connsiteX4" fmla="*/ 60025 w 142406"/>
                <a:gd name="connsiteY4" fmla="*/ 104575 h 104431"/>
                <a:gd name="connsiteX5" fmla="*/ 47081 w 142406"/>
                <a:gd name="connsiteY5" fmla="*/ 104575 h 104431"/>
                <a:gd name="connsiteX6" fmla="*/ 2776 w 142406"/>
                <a:gd name="connsiteY6" fmla="*/ 60270 h 104431"/>
                <a:gd name="connsiteX7" fmla="*/ 2776 w 142406"/>
                <a:gd name="connsiteY7" fmla="*/ 46852 h 104431"/>
                <a:gd name="connsiteX8" fmla="*/ 47081 w 142406"/>
                <a:gd name="connsiteY8" fmla="*/ 2548 h 104431"/>
                <a:gd name="connsiteX9" fmla="*/ 60499 w 142406"/>
                <a:gd name="connsiteY9" fmla="*/ 3022 h 104431"/>
                <a:gd name="connsiteX10" fmla="*/ 60499 w 142406"/>
                <a:gd name="connsiteY10" fmla="*/ 15966 h 104431"/>
                <a:gd name="connsiteX11" fmla="*/ 32397 w 142406"/>
                <a:gd name="connsiteY11" fmla="*/ 44068 h 104431"/>
                <a:gd name="connsiteX12" fmla="*/ 136069 w 142406"/>
                <a:gd name="connsiteY12" fmla="*/ 44068 h 104431"/>
                <a:gd name="connsiteX13" fmla="*/ 145563 w 142406"/>
                <a:gd name="connsiteY13" fmla="*/ 53561 h 10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406" h="104431">
                  <a:moveTo>
                    <a:pt x="145563" y="53561"/>
                  </a:moveTo>
                  <a:cubicBezTo>
                    <a:pt x="145563" y="58805"/>
                    <a:pt x="141312" y="63055"/>
                    <a:pt x="136069" y="63055"/>
                  </a:cubicBezTo>
                  <a:lnTo>
                    <a:pt x="32397" y="63055"/>
                  </a:lnTo>
                  <a:lnTo>
                    <a:pt x="60499" y="91157"/>
                  </a:lnTo>
                  <a:cubicBezTo>
                    <a:pt x="64073" y="94993"/>
                    <a:pt x="63861" y="101000"/>
                    <a:pt x="60025" y="104575"/>
                  </a:cubicBezTo>
                  <a:cubicBezTo>
                    <a:pt x="56379" y="107972"/>
                    <a:pt x="50727" y="107972"/>
                    <a:pt x="47081" y="104575"/>
                  </a:cubicBezTo>
                  <a:lnTo>
                    <a:pt x="2776" y="60270"/>
                  </a:lnTo>
                  <a:cubicBezTo>
                    <a:pt x="-925" y="56564"/>
                    <a:pt x="-925" y="50559"/>
                    <a:pt x="2776" y="46852"/>
                  </a:cubicBezTo>
                  <a:lnTo>
                    <a:pt x="47081" y="2548"/>
                  </a:lnTo>
                  <a:cubicBezTo>
                    <a:pt x="50917" y="-1026"/>
                    <a:pt x="56924" y="-814"/>
                    <a:pt x="60499" y="3022"/>
                  </a:cubicBezTo>
                  <a:cubicBezTo>
                    <a:pt x="63896" y="6668"/>
                    <a:pt x="63896" y="12320"/>
                    <a:pt x="60499" y="15966"/>
                  </a:cubicBezTo>
                  <a:lnTo>
                    <a:pt x="32397" y="44068"/>
                  </a:lnTo>
                  <a:lnTo>
                    <a:pt x="136069" y="44068"/>
                  </a:lnTo>
                  <a:cubicBezTo>
                    <a:pt x="141312" y="44068"/>
                    <a:pt x="145563" y="48318"/>
                    <a:pt x="145563" y="53561"/>
                  </a:cubicBez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95" name="Freeform: Shape 94">
              <a:extLst>
                <a:ext uri="{FF2B5EF4-FFF2-40B4-BE49-F238E27FC236}">
                  <a16:creationId xmlns:a16="http://schemas.microsoft.com/office/drawing/2014/main" id="{D59029BC-DCE1-434D-B327-14E8F30234D9}"/>
                </a:ext>
              </a:extLst>
            </p:cNvPr>
            <p:cNvSpPr/>
            <p:nvPr/>
          </p:nvSpPr>
          <p:spPr>
            <a:xfrm>
              <a:off x="8134240" y="4851358"/>
              <a:ext cx="240509" cy="240509"/>
            </a:xfrm>
            <a:custGeom>
              <a:avLst/>
              <a:gdLst>
                <a:gd name="connsiteX0" fmla="*/ 0 w 240509"/>
                <a:gd name="connsiteY0" fmla="*/ 120255 h 240509"/>
                <a:gd name="connsiteX1" fmla="*/ 120255 w 240509"/>
                <a:gd name="connsiteY1" fmla="*/ 240509 h 240509"/>
                <a:gd name="connsiteX2" fmla="*/ 240509 w 240509"/>
                <a:gd name="connsiteY2" fmla="*/ 120255 h 240509"/>
                <a:gd name="connsiteX3" fmla="*/ 120255 w 240509"/>
                <a:gd name="connsiteY3" fmla="*/ 0 h 240509"/>
                <a:gd name="connsiteX4" fmla="*/ 0 w 240509"/>
                <a:gd name="connsiteY4" fmla="*/ 120255 h 240509"/>
                <a:gd name="connsiteX5" fmla="*/ 18988 w 240509"/>
                <a:gd name="connsiteY5" fmla="*/ 120255 h 240509"/>
                <a:gd name="connsiteX6" fmla="*/ 120255 w 240509"/>
                <a:gd name="connsiteY6" fmla="*/ 18988 h 240509"/>
                <a:gd name="connsiteX7" fmla="*/ 221522 w 240509"/>
                <a:gd name="connsiteY7" fmla="*/ 120255 h 240509"/>
                <a:gd name="connsiteX8" fmla="*/ 120255 w 240509"/>
                <a:gd name="connsiteY8" fmla="*/ 221522 h 240509"/>
                <a:gd name="connsiteX9" fmla="*/ 18988 w 240509"/>
                <a:gd name="connsiteY9" fmla="*/ 120255 h 24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509" h="240509">
                  <a:moveTo>
                    <a:pt x="0" y="120255"/>
                  </a:moveTo>
                  <a:cubicBezTo>
                    <a:pt x="0" y="186669"/>
                    <a:pt x="53840" y="240509"/>
                    <a:pt x="120255" y="240509"/>
                  </a:cubicBezTo>
                  <a:cubicBezTo>
                    <a:pt x="186669" y="240509"/>
                    <a:pt x="240509" y="186669"/>
                    <a:pt x="240509" y="120255"/>
                  </a:cubicBezTo>
                  <a:cubicBezTo>
                    <a:pt x="240509" y="53840"/>
                    <a:pt x="186669" y="0"/>
                    <a:pt x="120255" y="0"/>
                  </a:cubicBezTo>
                  <a:cubicBezTo>
                    <a:pt x="53840" y="0"/>
                    <a:pt x="0" y="53840"/>
                    <a:pt x="0" y="120255"/>
                  </a:cubicBezTo>
                  <a:close/>
                  <a:moveTo>
                    <a:pt x="18988" y="120255"/>
                  </a:moveTo>
                  <a:cubicBezTo>
                    <a:pt x="18988" y="64326"/>
                    <a:pt x="64326" y="18988"/>
                    <a:pt x="120255" y="18988"/>
                  </a:cubicBezTo>
                  <a:cubicBezTo>
                    <a:pt x="176183" y="18988"/>
                    <a:pt x="221522" y="64326"/>
                    <a:pt x="221522" y="120255"/>
                  </a:cubicBezTo>
                  <a:cubicBezTo>
                    <a:pt x="221522" y="176183"/>
                    <a:pt x="176183" y="221522"/>
                    <a:pt x="120255" y="221522"/>
                  </a:cubicBezTo>
                  <a:cubicBezTo>
                    <a:pt x="64326" y="221522"/>
                    <a:pt x="18988" y="176183"/>
                    <a:pt x="18988" y="120255"/>
                  </a:cubicBez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grpSp>
      <p:sp>
        <p:nvSpPr>
          <p:cNvPr id="2" name="Title 1">
            <a:extLst>
              <a:ext uri="{FF2B5EF4-FFF2-40B4-BE49-F238E27FC236}">
                <a16:creationId xmlns:a16="http://schemas.microsoft.com/office/drawing/2014/main" id="{68926521-EA60-4A73-86D0-16F11266CA00}"/>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Product List</a:t>
            </a:r>
            <a:endParaRPr lang="en-ID" altLang="en-US">
              <a:solidFill>
                <a:schemeClr val="accent1"/>
              </a:solidFill>
            </a:endParaRPr>
          </a:p>
        </p:txBody>
      </p:sp>
      <p:grpSp>
        <p:nvGrpSpPr>
          <p:cNvPr id="106" name="Graphic 8">
            <a:extLst>
              <a:ext uri="{FF2B5EF4-FFF2-40B4-BE49-F238E27FC236}">
                <a16:creationId xmlns:a16="http://schemas.microsoft.com/office/drawing/2014/main" id="{8282FC15-F448-44DD-B774-A2505B40FDA6}"/>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107" name="Freeform: Shape 106">
              <a:extLst>
                <a:ext uri="{FF2B5EF4-FFF2-40B4-BE49-F238E27FC236}">
                  <a16:creationId xmlns:a16="http://schemas.microsoft.com/office/drawing/2014/main" id="{EA746943-A00F-4CDD-A2B5-3E85FDA7A86A}"/>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08" name="Freeform: Shape 107">
              <a:extLst>
                <a:ext uri="{FF2B5EF4-FFF2-40B4-BE49-F238E27FC236}">
                  <a16:creationId xmlns:a16="http://schemas.microsoft.com/office/drawing/2014/main" id="{1E9C7027-0FB6-4533-A81D-9A45485B6EE7}"/>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09" name="Freeform: Shape 108">
              <a:extLst>
                <a:ext uri="{FF2B5EF4-FFF2-40B4-BE49-F238E27FC236}">
                  <a16:creationId xmlns:a16="http://schemas.microsoft.com/office/drawing/2014/main" id="{22ADDFD3-19C3-4E05-84CF-537AECDD2702}"/>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10" name="Freeform: Shape 109">
              <a:extLst>
                <a:ext uri="{FF2B5EF4-FFF2-40B4-BE49-F238E27FC236}">
                  <a16:creationId xmlns:a16="http://schemas.microsoft.com/office/drawing/2014/main" id="{81F0474D-43D2-4569-8A79-08F780D4D120}"/>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11" name="Freeform: Shape 110">
              <a:extLst>
                <a:ext uri="{FF2B5EF4-FFF2-40B4-BE49-F238E27FC236}">
                  <a16:creationId xmlns:a16="http://schemas.microsoft.com/office/drawing/2014/main" id="{E2101075-0B05-46A5-9BBD-F2361C0F0995}"/>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12" name="Freeform: Shape 111">
              <a:extLst>
                <a:ext uri="{FF2B5EF4-FFF2-40B4-BE49-F238E27FC236}">
                  <a16:creationId xmlns:a16="http://schemas.microsoft.com/office/drawing/2014/main" id="{86DEB1F3-AA46-4F31-9B14-B8701C49AAD3}"/>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13" name="TextBox 112">
            <a:extLst>
              <a:ext uri="{FF2B5EF4-FFF2-40B4-BE49-F238E27FC236}">
                <a16:creationId xmlns:a16="http://schemas.microsoft.com/office/drawing/2014/main" id="{CFDE7351-01AC-4942-9B3E-DFABCBE48F51}"/>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14" name="Freeform: Shape 113">
            <a:extLst>
              <a:ext uri="{FF2B5EF4-FFF2-40B4-BE49-F238E27FC236}">
                <a16:creationId xmlns:a16="http://schemas.microsoft.com/office/drawing/2014/main" id="{C9FA48A1-88ED-4553-89D2-518AE0768F45}"/>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wipe(left)">
                                      <p:cBhvr>
                                        <p:cTn id="15" dur="500"/>
                                        <p:tgtEl>
                                          <p:spTgt spid="11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nodeType="afterGroup">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fltVal val="0"/>
                                          </p:val>
                                        </p:tav>
                                        <p:tav tm="100000">
                                          <p:val>
                                            <p:strVal val="#ppt_w"/>
                                          </p:val>
                                        </p:tav>
                                      </p:tavLst>
                                    </p:anim>
                                    <p:anim calcmode="lin" valueType="num">
                                      <p:cBhvr>
                                        <p:cTn id="49" dur="500" fill="hold"/>
                                        <p:tgtEl>
                                          <p:spTgt spid="33"/>
                                        </p:tgtEl>
                                        <p:attrNameLst>
                                          <p:attrName>ppt_h</p:attrName>
                                        </p:attrNameLst>
                                      </p:cBhvr>
                                      <p:tavLst>
                                        <p:tav tm="0">
                                          <p:val>
                                            <p:fltVal val="0"/>
                                          </p:val>
                                        </p:tav>
                                        <p:tav tm="100000">
                                          <p:val>
                                            <p:strVal val="#ppt_h"/>
                                          </p:val>
                                        </p:tav>
                                      </p:tavLst>
                                    </p:anim>
                                    <p:animEffect transition="in" filter="fade">
                                      <p:cBhvr>
                                        <p:cTn id="50" dur="500"/>
                                        <p:tgtEl>
                                          <p:spTgt spid="33"/>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p:cTn id="53" dur="500" fill="hold"/>
                                        <p:tgtEl>
                                          <p:spTgt spid="37"/>
                                        </p:tgtEl>
                                        <p:attrNameLst>
                                          <p:attrName>ppt_w</p:attrName>
                                        </p:attrNameLst>
                                      </p:cBhvr>
                                      <p:tavLst>
                                        <p:tav tm="0">
                                          <p:val>
                                            <p:fltVal val="0"/>
                                          </p:val>
                                        </p:tav>
                                        <p:tav tm="100000">
                                          <p:val>
                                            <p:strVal val="#ppt_w"/>
                                          </p:val>
                                        </p:tav>
                                      </p:tavLst>
                                    </p:anim>
                                    <p:anim calcmode="lin" valueType="num">
                                      <p:cBhvr>
                                        <p:cTn id="54" dur="500" fill="hold"/>
                                        <p:tgtEl>
                                          <p:spTgt spid="37"/>
                                        </p:tgtEl>
                                        <p:attrNameLst>
                                          <p:attrName>ppt_h</p:attrName>
                                        </p:attrNameLst>
                                      </p:cBhvr>
                                      <p:tavLst>
                                        <p:tav tm="0">
                                          <p:val>
                                            <p:fltVal val="0"/>
                                          </p:val>
                                        </p:tav>
                                        <p:tav tm="100000">
                                          <p:val>
                                            <p:strVal val="#ppt_h"/>
                                          </p:val>
                                        </p:tav>
                                      </p:tavLst>
                                    </p:anim>
                                    <p:animEffect transition="in" filter="fade">
                                      <p:cBhvr>
                                        <p:cTn id="55" dur="500"/>
                                        <p:tgtEl>
                                          <p:spTgt spid="37"/>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fltVal val="0"/>
                                          </p:val>
                                        </p:tav>
                                        <p:tav tm="100000">
                                          <p:val>
                                            <p:strVal val="#ppt_w"/>
                                          </p:val>
                                        </p:tav>
                                      </p:tavLst>
                                    </p:anim>
                                    <p:anim calcmode="lin" valueType="num">
                                      <p:cBhvr>
                                        <p:cTn id="64" dur="500" fill="hold"/>
                                        <p:tgtEl>
                                          <p:spTgt spid="45"/>
                                        </p:tgtEl>
                                        <p:attrNameLst>
                                          <p:attrName>ppt_h</p:attrName>
                                        </p:attrNameLst>
                                      </p:cBhvr>
                                      <p:tavLst>
                                        <p:tav tm="0">
                                          <p:val>
                                            <p:fltVal val="0"/>
                                          </p:val>
                                        </p:tav>
                                        <p:tav tm="100000">
                                          <p:val>
                                            <p:strVal val="#ppt_h"/>
                                          </p:val>
                                        </p:tav>
                                      </p:tavLst>
                                    </p:anim>
                                    <p:animEffect transition="in" filter="fade">
                                      <p:cBhvr>
                                        <p:cTn id="65" dur="500"/>
                                        <p:tgtEl>
                                          <p:spTgt spid="4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 calcmode="lin" valueType="num">
                                      <p:cBhvr>
                                        <p:cTn id="68" dur="500" fill="hold"/>
                                        <p:tgtEl>
                                          <p:spTgt spid="49"/>
                                        </p:tgtEl>
                                        <p:attrNameLst>
                                          <p:attrName>ppt_w</p:attrName>
                                        </p:attrNameLst>
                                      </p:cBhvr>
                                      <p:tavLst>
                                        <p:tav tm="0">
                                          <p:val>
                                            <p:fltVal val="0"/>
                                          </p:val>
                                        </p:tav>
                                        <p:tav tm="100000">
                                          <p:val>
                                            <p:strVal val="#ppt_w"/>
                                          </p:val>
                                        </p:tav>
                                      </p:tavLst>
                                    </p:anim>
                                    <p:anim calcmode="lin" valueType="num">
                                      <p:cBhvr>
                                        <p:cTn id="69" dur="500" fill="hold"/>
                                        <p:tgtEl>
                                          <p:spTgt spid="49"/>
                                        </p:tgtEl>
                                        <p:attrNameLst>
                                          <p:attrName>ppt_h</p:attrName>
                                        </p:attrNameLst>
                                      </p:cBhvr>
                                      <p:tavLst>
                                        <p:tav tm="0">
                                          <p:val>
                                            <p:fltVal val="0"/>
                                          </p:val>
                                        </p:tav>
                                        <p:tav tm="100000">
                                          <p:val>
                                            <p:strVal val="#ppt_h"/>
                                          </p:val>
                                        </p:tav>
                                      </p:tavLst>
                                    </p:anim>
                                    <p:animEffect transition="in" filter="fade">
                                      <p:cBhvr>
                                        <p:cTn id="70" dur="500"/>
                                        <p:tgtEl>
                                          <p:spTgt spid="49"/>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anim calcmode="lin" valueType="num">
                                      <p:cBhvr>
                                        <p:cTn id="73" dur="500" fill="hold"/>
                                        <p:tgtEl>
                                          <p:spTgt spid="53"/>
                                        </p:tgtEl>
                                        <p:attrNameLst>
                                          <p:attrName>ppt_w</p:attrName>
                                        </p:attrNameLst>
                                      </p:cBhvr>
                                      <p:tavLst>
                                        <p:tav tm="0">
                                          <p:val>
                                            <p:fltVal val="0"/>
                                          </p:val>
                                        </p:tav>
                                        <p:tav tm="100000">
                                          <p:val>
                                            <p:strVal val="#ppt_w"/>
                                          </p:val>
                                        </p:tav>
                                      </p:tavLst>
                                    </p:anim>
                                    <p:anim calcmode="lin" valueType="num">
                                      <p:cBhvr>
                                        <p:cTn id="74" dur="500" fill="hold"/>
                                        <p:tgtEl>
                                          <p:spTgt spid="53"/>
                                        </p:tgtEl>
                                        <p:attrNameLst>
                                          <p:attrName>ppt_h</p:attrName>
                                        </p:attrNameLst>
                                      </p:cBhvr>
                                      <p:tavLst>
                                        <p:tav tm="0">
                                          <p:val>
                                            <p:fltVal val="0"/>
                                          </p:val>
                                        </p:tav>
                                        <p:tav tm="100000">
                                          <p:val>
                                            <p:strVal val="#ppt_h"/>
                                          </p:val>
                                        </p:tav>
                                      </p:tavLst>
                                    </p:anim>
                                    <p:animEffect transition="in" filter="fade">
                                      <p:cBhvr>
                                        <p:cTn id="75" dur="500"/>
                                        <p:tgtEl>
                                          <p:spTgt spid="53"/>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p:cTn id="78" dur="500" fill="hold"/>
                                        <p:tgtEl>
                                          <p:spTgt spid="57"/>
                                        </p:tgtEl>
                                        <p:attrNameLst>
                                          <p:attrName>ppt_w</p:attrName>
                                        </p:attrNameLst>
                                      </p:cBhvr>
                                      <p:tavLst>
                                        <p:tav tm="0">
                                          <p:val>
                                            <p:fltVal val="0"/>
                                          </p:val>
                                        </p:tav>
                                        <p:tav tm="100000">
                                          <p:val>
                                            <p:strVal val="#ppt_w"/>
                                          </p:val>
                                        </p:tav>
                                      </p:tavLst>
                                    </p:anim>
                                    <p:anim calcmode="lin" valueType="num">
                                      <p:cBhvr>
                                        <p:cTn id="79" dur="500" fill="hold"/>
                                        <p:tgtEl>
                                          <p:spTgt spid="57"/>
                                        </p:tgtEl>
                                        <p:attrNameLst>
                                          <p:attrName>ppt_h</p:attrName>
                                        </p:attrNameLst>
                                      </p:cBhvr>
                                      <p:tavLst>
                                        <p:tav tm="0">
                                          <p:val>
                                            <p:fltVal val="0"/>
                                          </p:val>
                                        </p:tav>
                                        <p:tav tm="100000">
                                          <p:val>
                                            <p:strVal val="#ppt_h"/>
                                          </p:val>
                                        </p:tav>
                                      </p:tavLst>
                                    </p:anim>
                                    <p:animEffect transition="in" filter="fade">
                                      <p:cBhvr>
                                        <p:cTn id="80" dur="500"/>
                                        <p:tgtEl>
                                          <p:spTgt spid="57"/>
                                        </p:tgtEl>
                                      </p:cBhvr>
                                    </p:animEffect>
                                  </p:childTnLst>
                                </p:cTn>
                              </p:par>
                            </p:childTnLst>
                          </p:cTn>
                        </p:par>
                        <p:par>
                          <p:cTn id="81" fill="hold" nodeType="afterGroup">
                            <p:stCondLst>
                              <p:cond delay="2500"/>
                            </p:stCondLst>
                            <p:childTnLst>
                              <p:par>
                                <p:cTn id="82" presetID="53" presetClass="entr" presetSubtype="16" fill="hold" nodeType="afterEffect">
                                  <p:stCondLst>
                                    <p:cond delay="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par>
                                <p:cTn id="87" presetID="53" presetClass="entr" presetSubtype="16"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p:cTn id="89" dur="500" fill="hold"/>
                                        <p:tgtEl>
                                          <p:spTgt spid="50"/>
                                        </p:tgtEl>
                                        <p:attrNameLst>
                                          <p:attrName>ppt_w</p:attrName>
                                        </p:attrNameLst>
                                      </p:cBhvr>
                                      <p:tavLst>
                                        <p:tav tm="0">
                                          <p:val>
                                            <p:fltVal val="0"/>
                                          </p:val>
                                        </p:tav>
                                        <p:tav tm="100000">
                                          <p:val>
                                            <p:strVal val="#ppt_w"/>
                                          </p:val>
                                        </p:tav>
                                      </p:tavLst>
                                    </p:anim>
                                    <p:anim calcmode="lin" valueType="num">
                                      <p:cBhvr>
                                        <p:cTn id="90" dur="500" fill="hold"/>
                                        <p:tgtEl>
                                          <p:spTgt spid="50"/>
                                        </p:tgtEl>
                                        <p:attrNameLst>
                                          <p:attrName>ppt_h</p:attrName>
                                        </p:attrNameLst>
                                      </p:cBhvr>
                                      <p:tavLst>
                                        <p:tav tm="0">
                                          <p:val>
                                            <p:fltVal val="0"/>
                                          </p:val>
                                        </p:tav>
                                        <p:tav tm="100000">
                                          <p:val>
                                            <p:strVal val="#ppt_h"/>
                                          </p:val>
                                        </p:tav>
                                      </p:tavLst>
                                    </p:anim>
                                    <p:animEffect transition="in" filter="fade">
                                      <p:cBhvr>
                                        <p:cTn id="91" dur="500"/>
                                        <p:tgtEl>
                                          <p:spTgt spid="50"/>
                                        </p:tgtEl>
                                      </p:cBhvr>
                                    </p:animEffect>
                                  </p:childTnLst>
                                </p:cTn>
                              </p:par>
                              <p:par>
                                <p:cTn id="92" presetID="53" presetClass="entr" presetSubtype="16"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 calcmode="lin" valueType="num">
                                      <p:cBhvr>
                                        <p:cTn id="94" dur="500" fill="hold"/>
                                        <p:tgtEl>
                                          <p:spTgt spid="64"/>
                                        </p:tgtEl>
                                        <p:attrNameLst>
                                          <p:attrName>ppt_w</p:attrName>
                                        </p:attrNameLst>
                                      </p:cBhvr>
                                      <p:tavLst>
                                        <p:tav tm="0">
                                          <p:val>
                                            <p:fltVal val="0"/>
                                          </p:val>
                                        </p:tav>
                                        <p:tav tm="100000">
                                          <p:val>
                                            <p:strVal val="#ppt_w"/>
                                          </p:val>
                                        </p:tav>
                                      </p:tavLst>
                                    </p:anim>
                                    <p:anim calcmode="lin" valueType="num">
                                      <p:cBhvr>
                                        <p:cTn id="95" dur="500" fill="hold"/>
                                        <p:tgtEl>
                                          <p:spTgt spid="64"/>
                                        </p:tgtEl>
                                        <p:attrNameLst>
                                          <p:attrName>ppt_h</p:attrName>
                                        </p:attrNameLst>
                                      </p:cBhvr>
                                      <p:tavLst>
                                        <p:tav tm="0">
                                          <p:val>
                                            <p:fltVal val="0"/>
                                          </p:val>
                                        </p:tav>
                                        <p:tav tm="100000">
                                          <p:val>
                                            <p:strVal val="#ppt_h"/>
                                          </p:val>
                                        </p:tav>
                                      </p:tavLst>
                                    </p:anim>
                                    <p:animEffect transition="in" filter="fade">
                                      <p:cBhvr>
                                        <p:cTn id="96" dur="500"/>
                                        <p:tgtEl>
                                          <p:spTgt spid="64"/>
                                        </p:tgtEl>
                                      </p:cBhvr>
                                    </p:animEffect>
                                  </p:childTnLst>
                                </p:cTn>
                              </p:par>
                              <p:par>
                                <p:cTn id="97" presetID="53" presetClass="entr" presetSubtype="16" fill="hold" nodeType="withEffect">
                                  <p:stCondLst>
                                    <p:cond delay="0"/>
                                  </p:stCondLst>
                                  <p:childTnLst>
                                    <p:set>
                                      <p:cBhvr>
                                        <p:cTn id="98" dur="1" fill="hold">
                                          <p:stCondLst>
                                            <p:cond delay="0"/>
                                          </p:stCondLst>
                                        </p:cTn>
                                        <p:tgtEl>
                                          <p:spTgt spid="65"/>
                                        </p:tgtEl>
                                        <p:attrNameLst>
                                          <p:attrName>style.visibility</p:attrName>
                                        </p:attrNameLst>
                                      </p:cBhvr>
                                      <p:to>
                                        <p:strVal val="visible"/>
                                      </p:to>
                                    </p:set>
                                    <p:anim calcmode="lin" valueType="num">
                                      <p:cBhvr>
                                        <p:cTn id="99" dur="500" fill="hold"/>
                                        <p:tgtEl>
                                          <p:spTgt spid="65"/>
                                        </p:tgtEl>
                                        <p:attrNameLst>
                                          <p:attrName>ppt_w</p:attrName>
                                        </p:attrNameLst>
                                      </p:cBhvr>
                                      <p:tavLst>
                                        <p:tav tm="0">
                                          <p:val>
                                            <p:fltVal val="0"/>
                                          </p:val>
                                        </p:tav>
                                        <p:tav tm="100000">
                                          <p:val>
                                            <p:strVal val="#ppt_w"/>
                                          </p:val>
                                        </p:tav>
                                      </p:tavLst>
                                    </p:anim>
                                    <p:anim calcmode="lin" valueType="num">
                                      <p:cBhvr>
                                        <p:cTn id="100" dur="500" fill="hold"/>
                                        <p:tgtEl>
                                          <p:spTgt spid="65"/>
                                        </p:tgtEl>
                                        <p:attrNameLst>
                                          <p:attrName>ppt_h</p:attrName>
                                        </p:attrNameLst>
                                      </p:cBhvr>
                                      <p:tavLst>
                                        <p:tav tm="0">
                                          <p:val>
                                            <p:fltVal val="0"/>
                                          </p:val>
                                        </p:tav>
                                        <p:tav tm="100000">
                                          <p:val>
                                            <p:strVal val="#ppt_h"/>
                                          </p:val>
                                        </p:tav>
                                      </p:tavLst>
                                    </p:anim>
                                    <p:animEffect transition="in" filter="fade">
                                      <p:cBhvr>
                                        <p:cTn id="101" dur="500"/>
                                        <p:tgtEl>
                                          <p:spTgt spid="65"/>
                                        </p:tgtEl>
                                      </p:cBhvr>
                                    </p:animEffect>
                                  </p:childTnLst>
                                </p:cTn>
                              </p:par>
                              <p:par>
                                <p:cTn id="102" presetID="53" presetClass="entr" presetSubtype="16" fill="hold" nodeType="withEffect">
                                  <p:stCondLst>
                                    <p:cond delay="0"/>
                                  </p:stCondLst>
                                  <p:childTnLst>
                                    <p:set>
                                      <p:cBhvr>
                                        <p:cTn id="103" dur="1" fill="hold">
                                          <p:stCondLst>
                                            <p:cond delay="0"/>
                                          </p:stCondLst>
                                        </p:cTn>
                                        <p:tgtEl>
                                          <p:spTgt spid="73"/>
                                        </p:tgtEl>
                                        <p:attrNameLst>
                                          <p:attrName>style.visibility</p:attrName>
                                        </p:attrNameLst>
                                      </p:cBhvr>
                                      <p:to>
                                        <p:strVal val="visible"/>
                                      </p:to>
                                    </p:set>
                                    <p:anim calcmode="lin" valueType="num">
                                      <p:cBhvr>
                                        <p:cTn id="104" dur="500" fill="hold"/>
                                        <p:tgtEl>
                                          <p:spTgt spid="73"/>
                                        </p:tgtEl>
                                        <p:attrNameLst>
                                          <p:attrName>ppt_w</p:attrName>
                                        </p:attrNameLst>
                                      </p:cBhvr>
                                      <p:tavLst>
                                        <p:tav tm="0">
                                          <p:val>
                                            <p:fltVal val="0"/>
                                          </p:val>
                                        </p:tav>
                                        <p:tav tm="100000">
                                          <p:val>
                                            <p:strVal val="#ppt_w"/>
                                          </p:val>
                                        </p:tav>
                                      </p:tavLst>
                                    </p:anim>
                                    <p:anim calcmode="lin" valueType="num">
                                      <p:cBhvr>
                                        <p:cTn id="105" dur="500" fill="hold"/>
                                        <p:tgtEl>
                                          <p:spTgt spid="73"/>
                                        </p:tgtEl>
                                        <p:attrNameLst>
                                          <p:attrName>ppt_h</p:attrName>
                                        </p:attrNameLst>
                                      </p:cBhvr>
                                      <p:tavLst>
                                        <p:tav tm="0">
                                          <p:val>
                                            <p:fltVal val="0"/>
                                          </p:val>
                                        </p:tav>
                                        <p:tav tm="100000">
                                          <p:val>
                                            <p:strVal val="#ppt_h"/>
                                          </p:val>
                                        </p:tav>
                                      </p:tavLst>
                                    </p:anim>
                                    <p:animEffect transition="in" filter="fade">
                                      <p:cBhvr>
                                        <p:cTn id="106" dur="500"/>
                                        <p:tgtEl>
                                          <p:spTgt spid="73"/>
                                        </p:tgtEl>
                                      </p:cBhvr>
                                    </p:animEffect>
                                  </p:childTnLst>
                                </p:cTn>
                              </p:par>
                              <p:par>
                                <p:cTn id="107" presetID="53" presetClass="entr" presetSubtype="16" fill="hold" nodeType="withEffect">
                                  <p:stCondLst>
                                    <p:cond delay="0"/>
                                  </p:stCondLst>
                                  <p:childTnLst>
                                    <p:set>
                                      <p:cBhvr>
                                        <p:cTn id="108" dur="1" fill="hold">
                                          <p:stCondLst>
                                            <p:cond delay="0"/>
                                          </p:stCondLst>
                                        </p:cTn>
                                        <p:tgtEl>
                                          <p:spTgt spid="66"/>
                                        </p:tgtEl>
                                        <p:attrNameLst>
                                          <p:attrName>style.visibility</p:attrName>
                                        </p:attrNameLst>
                                      </p:cBhvr>
                                      <p:to>
                                        <p:strVal val="visible"/>
                                      </p:to>
                                    </p:set>
                                    <p:anim calcmode="lin" valueType="num">
                                      <p:cBhvr>
                                        <p:cTn id="109" dur="500" fill="hold"/>
                                        <p:tgtEl>
                                          <p:spTgt spid="66"/>
                                        </p:tgtEl>
                                        <p:attrNameLst>
                                          <p:attrName>ppt_w</p:attrName>
                                        </p:attrNameLst>
                                      </p:cBhvr>
                                      <p:tavLst>
                                        <p:tav tm="0">
                                          <p:val>
                                            <p:fltVal val="0"/>
                                          </p:val>
                                        </p:tav>
                                        <p:tav tm="100000">
                                          <p:val>
                                            <p:strVal val="#ppt_w"/>
                                          </p:val>
                                        </p:tav>
                                      </p:tavLst>
                                    </p:anim>
                                    <p:anim calcmode="lin" valueType="num">
                                      <p:cBhvr>
                                        <p:cTn id="110" dur="500" fill="hold"/>
                                        <p:tgtEl>
                                          <p:spTgt spid="66"/>
                                        </p:tgtEl>
                                        <p:attrNameLst>
                                          <p:attrName>ppt_h</p:attrName>
                                        </p:attrNameLst>
                                      </p:cBhvr>
                                      <p:tavLst>
                                        <p:tav tm="0">
                                          <p:val>
                                            <p:fltVal val="0"/>
                                          </p:val>
                                        </p:tav>
                                        <p:tav tm="100000">
                                          <p:val>
                                            <p:strVal val="#ppt_h"/>
                                          </p:val>
                                        </p:tav>
                                      </p:tavLst>
                                    </p:anim>
                                    <p:animEffect transition="in" filter="fade">
                                      <p:cBhvr>
                                        <p:cTn id="111" dur="500"/>
                                        <p:tgtEl>
                                          <p:spTgt spid="66"/>
                                        </p:tgtEl>
                                      </p:cBhvr>
                                    </p:animEffect>
                                  </p:childTnLst>
                                </p:cTn>
                              </p:par>
                              <p:par>
                                <p:cTn id="112" presetID="53" presetClass="entr" presetSubtype="16" fill="hold" nodeType="withEffect">
                                  <p:stCondLst>
                                    <p:cond delay="0"/>
                                  </p:stCondLst>
                                  <p:childTnLst>
                                    <p:set>
                                      <p:cBhvr>
                                        <p:cTn id="113" dur="1" fill="hold">
                                          <p:stCondLst>
                                            <p:cond delay="0"/>
                                          </p:stCondLst>
                                        </p:cTn>
                                        <p:tgtEl>
                                          <p:spTgt spid="78"/>
                                        </p:tgtEl>
                                        <p:attrNameLst>
                                          <p:attrName>style.visibility</p:attrName>
                                        </p:attrNameLst>
                                      </p:cBhvr>
                                      <p:to>
                                        <p:strVal val="visible"/>
                                      </p:to>
                                    </p:set>
                                    <p:anim calcmode="lin" valueType="num">
                                      <p:cBhvr>
                                        <p:cTn id="114" dur="500" fill="hold"/>
                                        <p:tgtEl>
                                          <p:spTgt spid="78"/>
                                        </p:tgtEl>
                                        <p:attrNameLst>
                                          <p:attrName>ppt_w</p:attrName>
                                        </p:attrNameLst>
                                      </p:cBhvr>
                                      <p:tavLst>
                                        <p:tav tm="0">
                                          <p:val>
                                            <p:fltVal val="0"/>
                                          </p:val>
                                        </p:tav>
                                        <p:tav tm="100000">
                                          <p:val>
                                            <p:strVal val="#ppt_w"/>
                                          </p:val>
                                        </p:tav>
                                      </p:tavLst>
                                    </p:anim>
                                    <p:anim calcmode="lin" valueType="num">
                                      <p:cBhvr>
                                        <p:cTn id="115" dur="500" fill="hold"/>
                                        <p:tgtEl>
                                          <p:spTgt spid="78"/>
                                        </p:tgtEl>
                                        <p:attrNameLst>
                                          <p:attrName>ppt_h</p:attrName>
                                        </p:attrNameLst>
                                      </p:cBhvr>
                                      <p:tavLst>
                                        <p:tav tm="0">
                                          <p:val>
                                            <p:fltVal val="0"/>
                                          </p:val>
                                        </p:tav>
                                        <p:tav tm="100000">
                                          <p:val>
                                            <p:strVal val="#ppt_h"/>
                                          </p:val>
                                        </p:tav>
                                      </p:tavLst>
                                    </p:anim>
                                    <p:animEffect transition="in" filter="fade">
                                      <p:cBhvr>
                                        <p:cTn id="116" dur="500"/>
                                        <p:tgtEl>
                                          <p:spTgt spid="78"/>
                                        </p:tgtEl>
                                      </p:cBhvr>
                                    </p:animEffect>
                                  </p:childTnLst>
                                </p:cTn>
                              </p:par>
                              <p:par>
                                <p:cTn id="117" presetID="53" presetClass="entr" presetSubtype="16" fill="hold" nodeType="withEffect">
                                  <p:stCondLst>
                                    <p:cond delay="0"/>
                                  </p:stCondLst>
                                  <p:childTnLst>
                                    <p:set>
                                      <p:cBhvr>
                                        <p:cTn id="118" dur="1" fill="hold">
                                          <p:stCondLst>
                                            <p:cond delay="0"/>
                                          </p:stCondLst>
                                        </p:cTn>
                                        <p:tgtEl>
                                          <p:spTgt spid="79"/>
                                        </p:tgtEl>
                                        <p:attrNameLst>
                                          <p:attrName>style.visibility</p:attrName>
                                        </p:attrNameLst>
                                      </p:cBhvr>
                                      <p:to>
                                        <p:strVal val="visible"/>
                                      </p:to>
                                    </p:set>
                                    <p:anim calcmode="lin" valueType="num">
                                      <p:cBhvr>
                                        <p:cTn id="119" dur="500" fill="hold"/>
                                        <p:tgtEl>
                                          <p:spTgt spid="79"/>
                                        </p:tgtEl>
                                        <p:attrNameLst>
                                          <p:attrName>ppt_w</p:attrName>
                                        </p:attrNameLst>
                                      </p:cBhvr>
                                      <p:tavLst>
                                        <p:tav tm="0">
                                          <p:val>
                                            <p:fltVal val="0"/>
                                          </p:val>
                                        </p:tav>
                                        <p:tav tm="100000">
                                          <p:val>
                                            <p:strVal val="#ppt_w"/>
                                          </p:val>
                                        </p:tav>
                                      </p:tavLst>
                                    </p:anim>
                                    <p:anim calcmode="lin" valueType="num">
                                      <p:cBhvr>
                                        <p:cTn id="120" dur="500" fill="hold"/>
                                        <p:tgtEl>
                                          <p:spTgt spid="79"/>
                                        </p:tgtEl>
                                        <p:attrNameLst>
                                          <p:attrName>ppt_h</p:attrName>
                                        </p:attrNameLst>
                                      </p:cBhvr>
                                      <p:tavLst>
                                        <p:tav tm="0">
                                          <p:val>
                                            <p:fltVal val="0"/>
                                          </p:val>
                                        </p:tav>
                                        <p:tav tm="100000">
                                          <p:val>
                                            <p:strVal val="#ppt_h"/>
                                          </p:val>
                                        </p:tav>
                                      </p:tavLst>
                                    </p:anim>
                                    <p:animEffect transition="in" filter="fade">
                                      <p:cBhvr>
                                        <p:cTn id="121" dur="500"/>
                                        <p:tgtEl>
                                          <p:spTgt spid="79"/>
                                        </p:tgtEl>
                                      </p:cBhvr>
                                    </p:animEffect>
                                  </p:childTnLst>
                                </p:cTn>
                              </p:par>
                              <p:par>
                                <p:cTn id="122" presetID="53" presetClass="entr" presetSubtype="16" fill="hold" nodeType="withEffect">
                                  <p:stCondLst>
                                    <p:cond delay="0"/>
                                  </p:stCondLst>
                                  <p:childTnLst>
                                    <p:set>
                                      <p:cBhvr>
                                        <p:cTn id="123" dur="1" fill="hold">
                                          <p:stCondLst>
                                            <p:cond delay="0"/>
                                          </p:stCondLst>
                                        </p:cTn>
                                        <p:tgtEl>
                                          <p:spTgt spid="84"/>
                                        </p:tgtEl>
                                        <p:attrNameLst>
                                          <p:attrName>style.visibility</p:attrName>
                                        </p:attrNameLst>
                                      </p:cBhvr>
                                      <p:to>
                                        <p:strVal val="visible"/>
                                      </p:to>
                                    </p:set>
                                    <p:anim calcmode="lin" valueType="num">
                                      <p:cBhvr>
                                        <p:cTn id="124" dur="500" fill="hold"/>
                                        <p:tgtEl>
                                          <p:spTgt spid="84"/>
                                        </p:tgtEl>
                                        <p:attrNameLst>
                                          <p:attrName>ppt_w</p:attrName>
                                        </p:attrNameLst>
                                      </p:cBhvr>
                                      <p:tavLst>
                                        <p:tav tm="0">
                                          <p:val>
                                            <p:fltVal val="0"/>
                                          </p:val>
                                        </p:tav>
                                        <p:tav tm="100000">
                                          <p:val>
                                            <p:strVal val="#ppt_w"/>
                                          </p:val>
                                        </p:tav>
                                      </p:tavLst>
                                    </p:anim>
                                    <p:anim calcmode="lin" valueType="num">
                                      <p:cBhvr>
                                        <p:cTn id="125" dur="500" fill="hold"/>
                                        <p:tgtEl>
                                          <p:spTgt spid="84"/>
                                        </p:tgtEl>
                                        <p:attrNameLst>
                                          <p:attrName>ppt_h</p:attrName>
                                        </p:attrNameLst>
                                      </p:cBhvr>
                                      <p:tavLst>
                                        <p:tav tm="0">
                                          <p:val>
                                            <p:fltVal val="0"/>
                                          </p:val>
                                        </p:tav>
                                        <p:tav tm="100000">
                                          <p:val>
                                            <p:strVal val="#ppt_h"/>
                                          </p:val>
                                        </p:tav>
                                      </p:tavLst>
                                    </p:anim>
                                    <p:animEffect transition="in" filter="fade">
                                      <p:cBhvr>
                                        <p:cTn id="126" dur="500"/>
                                        <p:tgtEl>
                                          <p:spTgt spid="84"/>
                                        </p:tgtEl>
                                      </p:cBhvr>
                                    </p:animEffect>
                                  </p:childTnLst>
                                </p:cTn>
                              </p:par>
                              <p:par>
                                <p:cTn id="127" presetID="53" presetClass="entr" presetSubtype="16" fill="hold" nodeType="withEffect">
                                  <p:stCondLst>
                                    <p:cond delay="0"/>
                                  </p:stCondLst>
                                  <p:childTnLst>
                                    <p:set>
                                      <p:cBhvr>
                                        <p:cTn id="128" dur="1" fill="hold">
                                          <p:stCondLst>
                                            <p:cond delay="0"/>
                                          </p:stCondLst>
                                        </p:cTn>
                                        <p:tgtEl>
                                          <p:spTgt spid="83"/>
                                        </p:tgtEl>
                                        <p:attrNameLst>
                                          <p:attrName>style.visibility</p:attrName>
                                        </p:attrNameLst>
                                      </p:cBhvr>
                                      <p:to>
                                        <p:strVal val="visible"/>
                                      </p:to>
                                    </p:set>
                                    <p:anim calcmode="lin" valueType="num">
                                      <p:cBhvr>
                                        <p:cTn id="129" dur="500" fill="hold"/>
                                        <p:tgtEl>
                                          <p:spTgt spid="83"/>
                                        </p:tgtEl>
                                        <p:attrNameLst>
                                          <p:attrName>ppt_w</p:attrName>
                                        </p:attrNameLst>
                                      </p:cBhvr>
                                      <p:tavLst>
                                        <p:tav tm="0">
                                          <p:val>
                                            <p:fltVal val="0"/>
                                          </p:val>
                                        </p:tav>
                                        <p:tav tm="100000">
                                          <p:val>
                                            <p:strVal val="#ppt_w"/>
                                          </p:val>
                                        </p:tav>
                                      </p:tavLst>
                                    </p:anim>
                                    <p:anim calcmode="lin" valueType="num">
                                      <p:cBhvr>
                                        <p:cTn id="130" dur="500" fill="hold"/>
                                        <p:tgtEl>
                                          <p:spTgt spid="83"/>
                                        </p:tgtEl>
                                        <p:attrNameLst>
                                          <p:attrName>ppt_h</p:attrName>
                                        </p:attrNameLst>
                                      </p:cBhvr>
                                      <p:tavLst>
                                        <p:tav tm="0">
                                          <p:val>
                                            <p:fltVal val="0"/>
                                          </p:val>
                                        </p:tav>
                                        <p:tav tm="100000">
                                          <p:val>
                                            <p:strVal val="#ppt_h"/>
                                          </p:val>
                                        </p:tav>
                                      </p:tavLst>
                                    </p:anim>
                                    <p:animEffect transition="in" filter="fade">
                                      <p:cBhvr>
                                        <p:cTn id="131" dur="500"/>
                                        <p:tgtEl>
                                          <p:spTgt spid="83"/>
                                        </p:tgtEl>
                                      </p:cBhvr>
                                    </p:animEffect>
                                  </p:childTnLst>
                                </p:cTn>
                              </p:par>
                              <p:par>
                                <p:cTn id="132" presetID="53" presetClass="entr" presetSubtype="16" fill="hold" nodeType="withEffect">
                                  <p:stCondLst>
                                    <p:cond delay="0"/>
                                  </p:stCondLst>
                                  <p:childTnLst>
                                    <p:set>
                                      <p:cBhvr>
                                        <p:cTn id="133" dur="1" fill="hold">
                                          <p:stCondLst>
                                            <p:cond delay="0"/>
                                          </p:stCondLst>
                                        </p:cTn>
                                        <p:tgtEl>
                                          <p:spTgt spid="90"/>
                                        </p:tgtEl>
                                        <p:attrNameLst>
                                          <p:attrName>style.visibility</p:attrName>
                                        </p:attrNameLst>
                                      </p:cBhvr>
                                      <p:to>
                                        <p:strVal val="visible"/>
                                      </p:to>
                                    </p:set>
                                    <p:anim calcmode="lin" valueType="num">
                                      <p:cBhvr>
                                        <p:cTn id="134" dur="500" fill="hold"/>
                                        <p:tgtEl>
                                          <p:spTgt spid="90"/>
                                        </p:tgtEl>
                                        <p:attrNameLst>
                                          <p:attrName>ppt_w</p:attrName>
                                        </p:attrNameLst>
                                      </p:cBhvr>
                                      <p:tavLst>
                                        <p:tav tm="0">
                                          <p:val>
                                            <p:fltVal val="0"/>
                                          </p:val>
                                        </p:tav>
                                        <p:tav tm="100000">
                                          <p:val>
                                            <p:strVal val="#ppt_w"/>
                                          </p:val>
                                        </p:tav>
                                      </p:tavLst>
                                    </p:anim>
                                    <p:anim calcmode="lin" valueType="num">
                                      <p:cBhvr>
                                        <p:cTn id="135" dur="500" fill="hold"/>
                                        <p:tgtEl>
                                          <p:spTgt spid="90"/>
                                        </p:tgtEl>
                                        <p:attrNameLst>
                                          <p:attrName>ppt_h</p:attrName>
                                        </p:attrNameLst>
                                      </p:cBhvr>
                                      <p:tavLst>
                                        <p:tav tm="0">
                                          <p:val>
                                            <p:fltVal val="0"/>
                                          </p:val>
                                        </p:tav>
                                        <p:tav tm="100000">
                                          <p:val>
                                            <p:strVal val="#ppt_h"/>
                                          </p:val>
                                        </p:tav>
                                      </p:tavLst>
                                    </p:anim>
                                    <p:animEffect transition="in" filter="fade">
                                      <p:cBhvr>
                                        <p:cTn id="136" dur="500"/>
                                        <p:tgtEl>
                                          <p:spTgt spid="90"/>
                                        </p:tgtEl>
                                      </p:cBhvr>
                                    </p:animEffect>
                                  </p:childTnLst>
                                </p:cTn>
                              </p:par>
                              <p:par>
                                <p:cTn id="137" presetID="53" presetClass="entr" presetSubtype="16" fill="hold" nodeType="withEffect">
                                  <p:stCondLst>
                                    <p:cond delay="0"/>
                                  </p:stCondLst>
                                  <p:childTnLst>
                                    <p:set>
                                      <p:cBhvr>
                                        <p:cTn id="138" dur="1" fill="hold">
                                          <p:stCondLst>
                                            <p:cond delay="0"/>
                                          </p:stCondLst>
                                        </p:cTn>
                                        <p:tgtEl>
                                          <p:spTgt spid="22"/>
                                        </p:tgtEl>
                                        <p:attrNameLst>
                                          <p:attrName>style.visibility</p:attrName>
                                        </p:attrNameLst>
                                      </p:cBhvr>
                                      <p:to>
                                        <p:strVal val="visible"/>
                                      </p:to>
                                    </p:set>
                                    <p:anim calcmode="lin" valueType="num">
                                      <p:cBhvr>
                                        <p:cTn id="139" dur="500" fill="hold"/>
                                        <p:tgtEl>
                                          <p:spTgt spid="22"/>
                                        </p:tgtEl>
                                        <p:attrNameLst>
                                          <p:attrName>ppt_w</p:attrName>
                                        </p:attrNameLst>
                                      </p:cBhvr>
                                      <p:tavLst>
                                        <p:tav tm="0">
                                          <p:val>
                                            <p:fltVal val="0"/>
                                          </p:val>
                                        </p:tav>
                                        <p:tav tm="100000">
                                          <p:val>
                                            <p:strVal val="#ppt_w"/>
                                          </p:val>
                                        </p:tav>
                                      </p:tavLst>
                                    </p:anim>
                                    <p:anim calcmode="lin" valueType="num">
                                      <p:cBhvr>
                                        <p:cTn id="140" dur="500" fill="hold"/>
                                        <p:tgtEl>
                                          <p:spTgt spid="22"/>
                                        </p:tgtEl>
                                        <p:attrNameLst>
                                          <p:attrName>ppt_h</p:attrName>
                                        </p:attrNameLst>
                                      </p:cBhvr>
                                      <p:tavLst>
                                        <p:tav tm="0">
                                          <p:val>
                                            <p:fltVal val="0"/>
                                          </p:val>
                                        </p:tav>
                                        <p:tav tm="100000">
                                          <p:val>
                                            <p:strVal val="#ppt_h"/>
                                          </p:val>
                                        </p:tav>
                                      </p:tavLst>
                                    </p:anim>
                                    <p:animEffect transition="in" filter="fade">
                                      <p:cBhvr>
                                        <p:cTn id="141" dur="500"/>
                                        <p:tgtEl>
                                          <p:spTgt spid="22"/>
                                        </p:tgtEl>
                                      </p:cBhvr>
                                    </p:animEffect>
                                  </p:childTnLst>
                                </p:cTn>
                              </p:par>
                            </p:childTnLst>
                          </p:cTn>
                        </p:par>
                        <p:par>
                          <p:cTn id="142" fill="hold" nodeType="afterGroup">
                            <p:stCondLst>
                              <p:cond delay="3000"/>
                            </p:stCondLst>
                            <p:childTnLst>
                              <p:par>
                                <p:cTn id="143" presetID="22" presetClass="entr" presetSubtype="8" fill="hold" grpId="0" nodeType="afterEffect">
                                  <p:stCondLst>
                                    <p:cond delay="0"/>
                                  </p:stCondLst>
                                  <p:childTnLst>
                                    <p:set>
                                      <p:cBhvr>
                                        <p:cTn id="144" dur="1" fill="hold">
                                          <p:stCondLst>
                                            <p:cond delay="0"/>
                                          </p:stCondLst>
                                        </p:cTn>
                                        <p:tgtEl>
                                          <p:spTgt spid="15"/>
                                        </p:tgtEl>
                                        <p:attrNameLst>
                                          <p:attrName>style.visibility</p:attrName>
                                        </p:attrNameLst>
                                      </p:cBhvr>
                                      <p:to>
                                        <p:strVal val="visible"/>
                                      </p:to>
                                    </p:set>
                                    <p:animEffect transition="in" filter="wipe(left)">
                                      <p:cBhvr>
                                        <p:cTn id="145" dur="500"/>
                                        <p:tgtEl>
                                          <p:spTgt spid="15"/>
                                        </p:tgtEl>
                                      </p:cBhvr>
                                    </p:animEffect>
                                  </p:childTnLst>
                                </p:cTn>
                              </p:par>
                              <p:par>
                                <p:cTn id="146" presetID="22" presetClass="entr" presetSubtype="8" fill="hold" grpId="0" nodeType="with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wipe(left)">
                                      <p:cBhvr>
                                        <p:cTn id="148" dur="500"/>
                                        <p:tgtEl>
                                          <p:spTgt spid="20"/>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24"/>
                                        </p:tgtEl>
                                        <p:attrNameLst>
                                          <p:attrName>style.visibility</p:attrName>
                                        </p:attrNameLst>
                                      </p:cBhvr>
                                      <p:to>
                                        <p:strVal val="visible"/>
                                      </p:to>
                                    </p:set>
                                    <p:animEffect transition="in" filter="wipe(left)">
                                      <p:cBhvr>
                                        <p:cTn id="151" dur="500"/>
                                        <p:tgtEl>
                                          <p:spTgt spid="24"/>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28"/>
                                        </p:tgtEl>
                                        <p:attrNameLst>
                                          <p:attrName>style.visibility</p:attrName>
                                        </p:attrNameLst>
                                      </p:cBhvr>
                                      <p:to>
                                        <p:strVal val="visible"/>
                                      </p:to>
                                    </p:set>
                                    <p:animEffect transition="in" filter="wipe(left)">
                                      <p:cBhvr>
                                        <p:cTn id="154" dur="500"/>
                                        <p:tgtEl>
                                          <p:spTgt spid="28"/>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32"/>
                                        </p:tgtEl>
                                        <p:attrNameLst>
                                          <p:attrName>style.visibility</p:attrName>
                                        </p:attrNameLst>
                                      </p:cBhvr>
                                      <p:to>
                                        <p:strVal val="visible"/>
                                      </p:to>
                                    </p:set>
                                    <p:animEffect transition="in" filter="wipe(left)">
                                      <p:cBhvr>
                                        <p:cTn id="157" dur="500"/>
                                        <p:tgtEl>
                                          <p:spTgt spid="32"/>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36"/>
                                        </p:tgtEl>
                                        <p:attrNameLst>
                                          <p:attrName>style.visibility</p:attrName>
                                        </p:attrNameLst>
                                      </p:cBhvr>
                                      <p:to>
                                        <p:strVal val="visible"/>
                                      </p:to>
                                    </p:set>
                                    <p:animEffect transition="in" filter="wipe(left)">
                                      <p:cBhvr>
                                        <p:cTn id="160" dur="500"/>
                                        <p:tgtEl>
                                          <p:spTgt spid="36"/>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40"/>
                                        </p:tgtEl>
                                        <p:attrNameLst>
                                          <p:attrName>style.visibility</p:attrName>
                                        </p:attrNameLst>
                                      </p:cBhvr>
                                      <p:to>
                                        <p:strVal val="visible"/>
                                      </p:to>
                                    </p:set>
                                    <p:animEffect transition="in" filter="wipe(left)">
                                      <p:cBhvr>
                                        <p:cTn id="163" dur="500"/>
                                        <p:tgtEl>
                                          <p:spTgt spid="40"/>
                                        </p:tgtEl>
                                      </p:cBhvr>
                                    </p:animEffect>
                                  </p:childTnLst>
                                </p:cTn>
                              </p:par>
                              <p:par>
                                <p:cTn id="164" presetID="22" presetClass="entr" presetSubtype="8" fill="hold" grpId="0" nodeType="with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left)">
                                      <p:cBhvr>
                                        <p:cTn id="166" dur="500"/>
                                        <p:tgtEl>
                                          <p:spTgt spid="44"/>
                                        </p:tgtEl>
                                      </p:cBhvr>
                                    </p:animEffect>
                                  </p:childTnLst>
                                </p:cTn>
                              </p:par>
                              <p:par>
                                <p:cTn id="167" presetID="22" presetClass="entr" presetSubtype="8" fill="hold" grpId="0" nodeType="withEffect">
                                  <p:stCondLst>
                                    <p:cond delay="0"/>
                                  </p:stCondLst>
                                  <p:childTnLst>
                                    <p:set>
                                      <p:cBhvr>
                                        <p:cTn id="168" dur="1" fill="hold">
                                          <p:stCondLst>
                                            <p:cond delay="0"/>
                                          </p:stCondLst>
                                        </p:cTn>
                                        <p:tgtEl>
                                          <p:spTgt spid="48"/>
                                        </p:tgtEl>
                                        <p:attrNameLst>
                                          <p:attrName>style.visibility</p:attrName>
                                        </p:attrNameLst>
                                      </p:cBhvr>
                                      <p:to>
                                        <p:strVal val="visible"/>
                                      </p:to>
                                    </p:set>
                                    <p:animEffect transition="in" filter="wipe(left)">
                                      <p:cBhvr>
                                        <p:cTn id="169" dur="500"/>
                                        <p:tgtEl>
                                          <p:spTgt spid="48"/>
                                        </p:tgtEl>
                                      </p:cBhvr>
                                    </p:animEffect>
                                  </p:childTnLst>
                                </p:cTn>
                              </p:par>
                              <p:par>
                                <p:cTn id="170" presetID="22" presetClass="entr" presetSubtype="8" fill="hold" grpId="0" nodeType="withEffect">
                                  <p:stCondLst>
                                    <p:cond delay="0"/>
                                  </p:stCondLst>
                                  <p:childTnLst>
                                    <p:set>
                                      <p:cBhvr>
                                        <p:cTn id="171" dur="1" fill="hold">
                                          <p:stCondLst>
                                            <p:cond delay="0"/>
                                          </p:stCondLst>
                                        </p:cTn>
                                        <p:tgtEl>
                                          <p:spTgt spid="52"/>
                                        </p:tgtEl>
                                        <p:attrNameLst>
                                          <p:attrName>style.visibility</p:attrName>
                                        </p:attrNameLst>
                                      </p:cBhvr>
                                      <p:to>
                                        <p:strVal val="visible"/>
                                      </p:to>
                                    </p:set>
                                    <p:animEffect transition="in" filter="wipe(left)">
                                      <p:cBhvr>
                                        <p:cTn id="172" dur="500"/>
                                        <p:tgtEl>
                                          <p:spTgt spid="52"/>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56"/>
                                        </p:tgtEl>
                                        <p:attrNameLst>
                                          <p:attrName>style.visibility</p:attrName>
                                        </p:attrNameLst>
                                      </p:cBhvr>
                                      <p:to>
                                        <p:strVal val="visible"/>
                                      </p:to>
                                    </p:set>
                                    <p:animEffect transition="in" filter="wipe(left)">
                                      <p:cBhvr>
                                        <p:cTn id="175" dur="500"/>
                                        <p:tgtEl>
                                          <p:spTgt spid="56"/>
                                        </p:tgtEl>
                                      </p:cBhvr>
                                    </p:animEffect>
                                  </p:childTnLst>
                                </p:cTn>
                              </p:par>
                              <p:par>
                                <p:cTn id="176" presetID="22" presetClass="entr" presetSubtype="8" fill="hold" grpId="0" nodeType="withEffect">
                                  <p:stCondLst>
                                    <p:cond delay="0"/>
                                  </p:stCondLst>
                                  <p:childTnLst>
                                    <p:set>
                                      <p:cBhvr>
                                        <p:cTn id="177" dur="1" fill="hold">
                                          <p:stCondLst>
                                            <p:cond delay="0"/>
                                          </p:stCondLst>
                                        </p:cTn>
                                        <p:tgtEl>
                                          <p:spTgt spid="60"/>
                                        </p:tgtEl>
                                        <p:attrNameLst>
                                          <p:attrName>style.visibility</p:attrName>
                                        </p:attrNameLst>
                                      </p:cBhvr>
                                      <p:to>
                                        <p:strVal val="visible"/>
                                      </p:to>
                                    </p:set>
                                    <p:animEffect transition="in" filter="wipe(left)">
                                      <p:cBhvr>
                                        <p:cTn id="178" dur="500"/>
                                        <p:tgtEl>
                                          <p:spTgt spid="60"/>
                                        </p:tgtEl>
                                      </p:cBhvr>
                                    </p:animEffect>
                                  </p:childTnLst>
                                </p:cTn>
                              </p:par>
                            </p:childTnLst>
                          </p:cTn>
                        </p:par>
                        <p:par>
                          <p:cTn id="179" fill="hold" nodeType="afterGroup">
                            <p:stCondLst>
                              <p:cond delay="3500"/>
                            </p:stCondLst>
                            <p:childTnLst>
                              <p:par>
                                <p:cTn id="180" presetID="22" presetClass="entr" presetSubtype="8" fill="hold" grpId="0" nodeType="afterEffect">
                                  <p:stCondLst>
                                    <p:cond delay="0"/>
                                  </p:stCondLst>
                                  <p:childTnLst>
                                    <p:set>
                                      <p:cBhvr>
                                        <p:cTn id="181" dur="1" fill="hold">
                                          <p:stCondLst>
                                            <p:cond delay="0"/>
                                          </p:stCondLst>
                                        </p:cTn>
                                        <p:tgtEl>
                                          <p:spTgt spid="14"/>
                                        </p:tgtEl>
                                        <p:attrNameLst>
                                          <p:attrName>style.visibility</p:attrName>
                                        </p:attrNameLst>
                                      </p:cBhvr>
                                      <p:to>
                                        <p:strVal val="visible"/>
                                      </p:to>
                                    </p:set>
                                    <p:animEffect transition="in" filter="wipe(left)">
                                      <p:cBhvr>
                                        <p:cTn id="182" dur="500"/>
                                        <p:tgtEl>
                                          <p:spTgt spid="14"/>
                                        </p:tgtEl>
                                      </p:cBhvr>
                                    </p:animEffect>
                                  </p:childTnLst>
                                </p:cTn>
                              </p:par>
                              <p:par>
                                <p:cTn id="183" presetID="22" presetClass="entr" presetSubtype="8" fill="hold" grpId="0" nodeType="withEffect">
                                  <p:stCondLst>
                                    <p:cond delay="0"/>
                                  </p:stCondLst>
                                  <p:childTnLst>
                                    <p:set>
                                      <p:cBhvr>
                                        <p:cTn id="184" dur="1" fill="hold">
                                          <p:stCondLst>
                                            <p:cond delay="0"/>
                                          </p:stCondLst>
                                        </p:cTn>
                                        <p:tgtEl>
                                          <p:spTgt spid="19"/>
                                        </p:tgtEl>
                                        <p:attrNameLst>
                                          <p:attrName>style.visibility</p:attrName>
                                        </p:attrNameLst>
                                      </p:cBhvr>
                                      <p:to>
                                        <p:strVal val="visible"/>
                                      </p:to>
                                    </p:set>
                                    <p:animEffect transition="in" filter="wipe(left)">
                                      <p:cBhvr>
                                        <p:cTn id="185" dur="500"/>
                                        <p:tgtEl>
                                          <p:spTgt spid="19"/>
                                        </p:tgtEl>
                                      </p:cBhvr>
                                    </p:animEffect>
                                  </p:childTnLst>
                                </p:cTn>
                              </p:par>
                              <p:par>
                                <p:cTn id="186" presetID="22" presetClass="entr" presetSubtype="8" fill="hold" grpId="0" nodeType="withEffect">
                                  <p:stCondLst>
                                    <p:cond delay="0"/>
                                  </p:stCondLst>
                                  <p:childTnLst>
                                    <p:set>
                                      <p:cBhvr>
                                        <p:cTn id="187" dur="1" fill="hold">
                                          <p:stCondLst>
                                            <p:cond delay="0"/>
                                          </p:stCondLst>
                                        </p:cTn>
                                        <p:tgtEl>
                                          <p:spTgt spid="23"/>
                                        </p:tgtEl>
                                        <p:attrNameLst>
                                          <p:attrName>style.visibility</p:attrName>
                                        </p:attrNameLst>
                                      </p:cBhvr>
                                      <p:to>
                                        <p:strVal val="visible"/>
                                      </p:to>
                                    </p:set>
                                    <p:animEffect transition="in" filter="wipe(left)">
                                      <p:cBhvr>
                                        <p:cTn id="188" dur="500"/>
                                        <p:tgtEl>
                                          <p:spTgt spid="23"/>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27"/>
                                        </p:tgtEl>
                                        <p:attrNameLst>
                                          <p:attrName>style.visibility</p:attrName>
                                        </p:attrNameLst>
                                      </p:cBhvr>
                                      <p:to>
                                        <p:strVal val="visible"/>
                                      </p:to>
                                    </p:set>
                                    <p:animEffect transition="in" filter="wipe(left)">
                                      <p:cBhvr>
                                        <p:cTn id="191" dur="500"/>
                                        <p:tgtEl>
                                          <p:spTgt spid="27"/>
                                        </p:tgtEl>
                                      </p:cBhvr>
                                    </p:animEffect>
                                  </p:childTnLst>
                                </p:cTn>
                              </p:par>
                              <p:par>
                                <p:cTn id="192" presetID="22" presetClass="entr" presetSubtype="8" fill="hold" grpId="0" nodeType="withEffect">
                                  <p:stCondLst>
                                    <p:cond delay="0"/>
                                  </p:stCondLst>
                                  <p:childTnLst>
                                    <p:set>
                                      <p:cBhvr>
                                        <p:cTn id="193" dur="1" fill="hold">
                                          <p:stCondLst>
                                            <p:cond delay="0"/>
                                          </p:stCondLst>
                                        </p:cTn>
                                        <p:tgtEl>
                                          <p:spTgt spid="31"/>
                                        </p:tgtEl>
                                        <p:attrNameLst>
                                          <p:attrName>style.visibility</p:attrName>
                                        </p:attrNameLst>
                                      </p:cBhvr>
                                      <p:to>
                                        <p:strVal val="visible"/>
                                      </p:to>
                                    </p:set>
                                    <p:animEffect transition="in" filter="wipe(left)">
                                      <p:cBhvr>
                                        <p:cTn id="194" dur="500"/>
                                        <p:tgtEl>
                                          <p:spTgt spid="31"/>
                                        </p:tgtEl>
                                      </p:cBhvr>
                                    </p:animEffect>
                                  </p:childTnLst>
                                </p:cTn>
                              </p:par>
                              <p:par>
                                <p:cTn id="195" presetID="22" presetClass="entr" presetSubtype="8" fill="hold" grpId="0" nodeType="withEffect">
                                  <p:stCondLst>
                                    <p:cond delay="0"/>
                                  </p:stCondLst>
                                  <p:childTnLst>
                                    <p:set>
                                      <p:cBhvr>
                                        <p:cTn id="196" dur="1" fill="hold">
                                          <p:stCondLst>
                                            <p:cond delay="0"/>
                                          </p:stCondLst>
                                        </p:cTn>
                                        <p:tgtEl>
                                          <p:spTgt spid="35"/>
                                        </p:tgtEl>
                                        <p:attrNameLst>
                                          <p:attrName>style.visibility</p:attrName>
                                        </p:attrNameLst>
                                      </p:cBhvr>
                                      <p:to>
                                        <p:strVal val="visible"/>
                                      </p:to>
                                    </p:set>
                                    <p:animEffect transition="in" filter="wipe(left)">
                                      <p:cBhvr>
                                        <p:cTn id="197" dur="500"/>
                                        <p:tgtEl>
                                          <p:spTgt spid="35"/>
                                        </p:tgtEl>
                                      </p:cBhvr>
                                    </p:animEffect>
                                  </p:childTnLst>
                                </p:cTn>
                              </p:par>
                              <p:par>
                                <p:cTn id="198" presetID="22" presetClass="entr" presetSubtype="8" fill="hold" grpId="0" nodeType="withEffect">
                                  <p:stCondLst>
                                    <p:cond delay="0"/>
                                  </p:stCondLst>
                                  <p:childTnLst>
                                    <p:set>
                                      <p:cBhvr>
                                        <p:cTn id="199" dur="1" fill="hold">
                                          <p:stCondLst>
                                            <p:cond delay="0"/>
                                          </p:stCondLst>
                                        </p:cTn>
                                        <p:tgtEl>
                                          <p:spTgt spid="39"/>
                                        </p:tgtEl>
                                        <p:attrNameLst>
                                          <p:attrName>style.visibility</p:attrName>
                                        </p:attrNameLst>
                                      </p:cBhvr>
                                      <p:to>
                                        <p:strVal val="visible"/>
                                      </p:to>
                                    </p:set>
                                    <p:animEffect transition="in" filter="wipe(left)">
                                      <p:cBhvr>
                                        <p:cTn id="200" dur="500"/>
                                        <p:tgtEl>
                                          <p:spTgt spid="39"/>
                                        </p:tgtEl>
                                      </p:cBhvr>
                                    </p:animEffect>
                                  </p:childTnLst>
                                </p:cTn>
                              </p:par>
                              <p:par>
                                <p:cTn id="201" presetID="22" presetClass="entr" presetSubtype="8" fill="hold" grpId="0" nodeType="withEffect">
                                  <p:stCondLst>
                                    <p:cond delay="0"/>
                                  </p:stCondLst>
                                  <p:childTnLst>
                                    <p:set>
                                      <p:cBhvr>
                                        <p:cTn id="202" dur="1" fill="hold">
                                          <p:stCondLst>
                                            <p:cond delay="0"/>
                                          </p:stCondLst>
                                        </p:cTn>
                                        <p:tgtEl>
                                          <p:spTgt spid="43"/>
                                        </p:tgtEl>
                                        <p:attrNameLst>
                                          <p:attrName>style.visibility</p:attrName>
                                        </p:attrNameLst>
                                      </p:cBhvr>
                                      <p:to>
                                        <p:strVal val="visible"/>
                                      </p:to>
                                    </p:set>
                                    <p:animEffect transition="in" filter="wipe(left)">
                                      <p:cBhvr>
                                        <p:cTn id="203" dur="500"/>
                                        <p:tgtEl>
                                          <p:spTgt spid="43"/>
                                        </p:tgtEl>
                                      </p:cBhvr>
                                    </p:animEffect>
                                  </p:childTnLst>
                                </p:cTn>
                              </p:par>
                              <p:par>
                                <p:cTn id="204" presetID="22" presetClass="entr" presetSubtype="8" fill="hold" grpId="0" nodeType="withEffect">
                                  <p:stCondLst>
                                    <p:cond delay="0"/>
                                  </p:stCondLst>
                                  <p:childTnLst>
                                    <p:set>
                                      <p:cBhvr>
                                        <p:cTn id="205" dur="1" fill="hold">
                                          <p:stCondLst>
                                            <p:cond delay="0"/>
                                          </p:stCondLst>
                                        </p:cTn>
                                        <p:tgtEl>
                                          <p:spTgt spid="47"/>
                                        </p:tgtEl>
                                        <p:attrNameLst>
                                          <p:attrName>style.visibility</p:attrName>
                                        </p:attrNameLst>
                                      </p:cBhvr>
                                      <p:to>
                                        <p:strVal val="visible"/>
                                      </p:to>
                                    </p:set>
                                    <p:animEffect transition="in" filter="wipe(left)">
                                      <p:cBhvr>
                                        <p:cTn id="206" dur="500"/>
                                        <p:tgtEl>
                                          <p:spTgt spid="47"/>
                                        </p:tgtEl>
                                      </p:cBhvr>
                                    </p:animEffect>
                                  </p:childTnLst>
                                </p:cTn>
                              </p:par>
                              <p:par>
                                <p:cTn id="207" presetID="22" presetClass="entr" presetSubtype="8" fill="hold" grpId="0" nodeType="withEffect">
                                  <p:stCondLst>
                                    <p:cond delay="0"/>
                                  </p:stCondLst>
                                  <p:childTnLst>
                                    <p:set>
                                      <p:cBhvr>
                                        <p:cTn id="208" dur="1" fill="hold">
                                          <p:stCondLst>
                                            <p:cond delay="0"/>
                                          </p:stCondLst>
                                        </p:cTn>
                                        <p:tgtEl>
                                          <p:spTgt spid="51"/>
                                        </p:tgtEl>
                                        <p:attrNameLst>
                                          <p:attrName>style.visibility</p:attrName>
                                        </p:attrNameLst>
                                      </p:cBhvr>
                                      <p:to>
                                        <p:strVal val="visible"/>
                                      </p:to>
                                    </p:set>
                                    <p:animEffect transition="in" filter="wipe(left)">
                                      <p:cBhvr>
                                        <p:cTn id="209" dur="500"/>
                                        <p:tgtEl>
                                          <p:spTgt spid="51"/>
                                        </p:tgtEl>
                                      </p:cBhvr>
                                    </p:animEffect>
                                  </p:childTnLst>
                                </p:cTn>
                              </p:par>
                              <p:par>
                                <p:cTn id="210" presetID="22" presetClass="entr" presetSubtype="8" fill="hold" grpId="0" nodeType="withEffect">
                                  <p:stCondLst>
                                    <p:cond delay="0"/>
                                  </p:stCondLst>
                                  <p:childTnLst>
                                    <p:set>
                                      <p:cBhvr>
                                        <p:cTn id="211" dur="1" fill="hold">
                                          <p:stCondLst>
                                            <p:cond delay="0"/>
                                          </p:stCondLst>
                                        </p:cTn>
                                        <p:tgtEl>
                                          <p:spTgt spid="55"/>
                                        </p:tgtEl>
                                        <p:attrNameLst>
                                          <p:attrName>style.visibility</p:attrName>
                                        </p:attrNameLst>
                                      </p:cBhvr>
                                      <p:to>
                                        <p:strVal val="visible"/>
                                      </p:to>
                                    </p:set>
                                    <p:animEffect transition="in" filter="wipe(left)">
                                      <p:cBhvr>
                                        <p:cTn id="212" dur="500"/>
                                        <p:tgtEl>
                                          <p:spTgt spid="55"/>
                                        </p:tgtEl>
                                      </p:cBhvr>
                                    </p:animEffect>
                                  </p:childTnLst>
                                </p:cTn>
                              </p:par>
                              <p:par>
                                <p:cTn id="213" presetID="22" presetClass="entr" presetSubtype="8" fill="hold" grpId="0" nodeType="withEffect">
                                  <p:stCondLst>
                                    <p:cond delay="0"/>
                                  </p:stCondLst>
                                  <p:childTnLst>
                                    <p:set>
                                      <p:cBhvr>
                                        <p:cTn id="214" dur="1" fill="hold">
                                          <p:stCondLst>
                                            <p:cond delay="0"/>
                                          </p:stCondLst>
                                        </p:cTn>
                                        <p:tgtEl>
                                          <p:spTgt spid="59"/>
                                        </p:tgtEl>
                                        <p:attrNameLst>
                                          <p:attrName>style.visibility</p:attrName>
                                        </p:attrNameLst>
                                      </p:cBhvr>
                                      <p:to>
                                        <p:strVal val="visible"/>
                                      </p:to>
                                    </p:set>
                                    <p:animEffect transition="in" filter="wipe(left)">
                                      <p:cBhvr>
                                        <p:cTn id="21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9" grpId="0"/>
      <p:bldP spid="20" grpId="0"/>
      <p:bldP spid="21" grpId="0" animBg="1"/>
      <p:bldP spid="23" grpId="0"/>
      <p:bldP spid="24" grpId="0"/>
      <p:bldP spid="25" grpId="0" animBg="1"/>
      <p:bldP spid="27" grpId="0"/>
      <p:bldP spid="28" grpId="0"/>
      <p:bldP spid="29" grpId="0" animBg="1"/>
      <p:bldP spid="31" grpId="0"/>
      <p:bldP spid="32" grpId="0"/>
      <p:bldP spid="33" grpId="0" animBg="1"/>
      <p:bldP spid="35" grpId="0"/>
      <p:bldP spid="36" grpId="0"/>
      <p:bldP spid="37" grpId="0" animBg="1"/>
      <p:bldP spid="39" grpId="0"/>
      <p:bldP spid="40" grpId="0"/>
      <p:bldP spid="41" grpId="0" animBg="1"/>
      <p:bldP spid="43" grpId="0"/>
      <p:bldP spid="44" grpId="0"/>
      <p:bldP spid="45" grpId="0" animBg="1"/>
      <p:bldP spid="47" grpId="0"/>
      <p:bldP spid="48" grpId="0"/>
      <p:bldP spid="49" grpId="0" animBg="1"/>
      <p:bldP spid="51" grpId="0"/>
      <p:bldP spid="52" grpId="0"/>
      <p:bldP spid="53" grpId="0" animBg="1"/>
      <p:bldP spid="55" grpId="0"/>
      <p:bldP spid="56" grpId="0"/>
      <p:bldP spid="57" grpId="0" animBg="1"/>
      <p:bldP spid="59" grpId="0"/>
      <p:bldP spid="60" grpId="0"/>
      <p:bldP spid="2" grpId="0"/>
      <p:bldP spid="1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PpHolder1">
            <a:extLst>
              <a:ext uri="{FF2B5EF4-FFF2-40B4-BE49-F238E27FC236}">
                <a16:creationId xmlns:a16="http://schemas.microsoft.com/office/drawing/2014/main" id="{28A3C5F1-65A6-4D2B-9B5B-60F130823396}"/>
              </a:ext>
            </a:extLst>
          </p:cNvPr>
          <p:cNvSpPr>
            <a:spLocks noGrp="1"/>
          </p:cNvSpPr>
          <p:nvPr>
            <p:ph type="pic" sz="quarter" idx="10"/>
          </p:nvPr>
        </p:nvSpPr>
        <p:spPr bwMode="auto">
          <a:custGeom>
            <a:avLst/>
            <a:gdLst>
              <a:gd name="T0" fmla="*/ 0 w 5486400"/>
              <a:gd name="T1" fmla="*/ 0 h 6858000"/>
              <a:gd name="T2" fmla="*/ 5486400 w 5486400"/>
              <a:gd name="T3" fmla="*/ 0 h 6858000"/>
              <a:gd name="T4" fmla="*/ 5486400 w 5486400"/>
              <a:gd name="T5" fmla="*/ 6858000 h 6858000"/>
              <a:gd name="T6" fmla="*/ 0 w 5486400"/>
              <a:gd name="T7" fmla="*/ 6858000 h 6858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86400" h="6858000">
                <a:moveTo>
                  <a:pt x="0" y="0"/>
                </a:moveTo>
                <a:lnTo>
                  <a:pt x="5486400" y="0"/>
                </a:lnTo>
                <a:lnTo>
                  <a:pt x="5486400" y="6858000"/>
                </a:lnTo>
                <a:lnTo>
                  <a:pt x="0" y="6858000"/>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13" name="Rectangle 12">
            <a:extLst>
              <a:ext uri="{FF2B5EF4-FFF2-40B4-BE49-F238E27FC236}">
                <a16:creationId xmlns:a16="http://schemas.microsoft.com/office/drawing/2014/main" id="{46B39EF9-5A92-45CA-86F0-766CAE714AB8}"/>
              </a:ext>
            </a:extLst>
          </p:cNvPr>
          <p:cNvSpPr/>
          <p:nvPr/>
        </p:nvSpPr>
        <p:spPr>
          <a:xfrm>
            <a:off x="6705600" y="0"/>
            <a:ext cx="5486400" cy="6858000"/>
          </a:xfrm>
          <a:prstGeom prst="rect">
            <a:avLst/>
          </a:prstGeom>
          <a:gradFill>
            <a:gsLst>
              <a:gs pos="0">
                <a:schemeClr val="accent1">
                  <a:alpha val="92000"/>
                </a:schemeClr>
              </a:gs>
              <a:gs pos="100000">
                <a:schemeClr val="accent1">
                  <a:lumMod val="50000"/>
                  <a:alpha val="8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Title 28">
            <a:extLst>
              <a:ext uri="{FF2B5EF4-FFF2-40B4-BE49-F238E27FC236}">
                <a16:creationId xmlns:a16="http://schemas.microsoft.com/office/drawing/2014/main" id="{A75D17A3-8D74-49C3-B59D-95150A2B8E04}"/>
              </a:ext>
            </a:extLst>
          </p:cNvPr>
          <p:cNvSpPr>
            <a:spLocks noGrp="1" noChangeArrowheads="1"/>
          </p:cNvSpPr>
          <p:nvPr>
            <p:ph type="title"/>
          </p:nvPr>
        </p:nvSpPr>
        <p:spPr bwMode="auto">
          <a:xfrm>
            <a:off x="1554163" y="947738"/>
            <a:ext cx="3508375" cy="1198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Features List</a:t>
            </a:r>
            <a:endParaRPr lang="en-ID" altLang="en-US"/>
          </a:p>
        </p:txBody>
      </p:sp>
      <p:grpSp>
        <p:nvGrpSpPr>
          <p:cNvPr id="3" name="Graphic 8">
            <a:extLst>
              <a:ext uri="{FF2B5EF4-FFF2-40B4-BE49-F238E27FC236}">
                <a16:creationId xmlns:a16="http://schemas.microsoft.com/office/drawing/2014/main" id="{FDFD7FD3-97B2-4DAF-8885-8918B8C47A3E}"/>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4" name="Freeform: Shape 3">
              <a:extLst>
                <a:ext uri="{FF2B5EF4-FFF2-40B4-BE49-F238E27FC236}">
                  <a16:creationId xmlns:a16="http://schemas.microsoft.com/office/drawing/2014/main" id="{A70A0ECE-B14D-4ED6-B9E8-917E81400903}"/>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F94A8948-6516-421B-BF13-8CE2B72D482A}"/>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7B27CB4B-B4EA-4C0B-96B5-F3EA98ED61F1}"/>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0CC5281F-0F56-4DA2-AADC-44B84595D8B3}"/>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93E154BC-946F-496C-A370-E082B358FC8B}"/>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1E795DE6-9853-4606-9A72-F3426150040F}"/>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223F2330-0175-47A9-802A-8DA86F4DABC0}"/>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1" name="Freeform: Shape 10">
            <a:extLst>
              <a:ext uri="{FF2B5EF4-FFF2-40B4-BE49-F238E27FC236}">
                <a16:creationId xmlns:a16="http://schemas.microsoft.com/office/drawing/2014/main" id="{9FE5C7E0-40BD-4550-B703-2633D25970E0}"/>
              </a:ext>
            </a:extLst>
          </p:cNvPr>
          <p:cNvSpPr>
            <a:spLocks/>
          </p:cNvSpPr>
          <p:nvPr/>
        </p:nvSpPr>
        <p:spPr bwMode="auto">
          <a:xfrm>
            <a:off x="0" y="0"/>
            <a:ext cx="912813"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
        <p:nvSpPr>
          <p:cNvPr id="14" name="Rectangle 13">
            <a:extLst>
              <a:ext uri="{FF2B5EF4-FFF2-40B4-BE49-F238E27FC236}">
                <a16:creationId xmlns:a16="http://schemas.microsoft.com/office/drawing/2014/main" id="{9E9718AD-0F4D-4C6A-AC26-EF13B41E986D}"/>
              </a:ext>
            </a:extLst>
          </p:cNvPr>
          <p:cNvSpPr/>
          <p:nvPr/>
        </p:nvSpPr>
        <p:spPr>
          <a:xfrm>
            <a:off x="7618413" y="1195388"/>
            <a:ext cx="111125" cy="1095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bg2"/>
              </a:solidFill>
            </a:endParaRPr>
          </a:p>
        </p:txBody>
      </p:sp>
      <p:sp>
        <p:nvSpPr>
          <p:cNvPr id="15" name="TextBox 14">
            <a:extLst>
              <a:ext uri="{FF2B5EF4-FFF2-40B4-BE49-F238E27FC236}">
                <a16:creationId xmlns:a16="http://schemas.microsoft.com/office/drawing/2014/main" id="{CD71B1C8-1AED-481A-B2F0-7A2D2677BDA3}"/>
              </a:ext>
            </a:extLst>
          </p:cNvPr>
          <p:cNvSpPr txBox="1"/>
          <p:nvPr/>
        </p:nvSpPr>
        <p:spPr>
          <a:xfrm>
            <a:off x="7837488" y="1081088"/>
            <a:ext cx="2413000" cy="338137"/>
          </a:xfrm>
          <a:prstGeom prst="rect">
            <a:avLst/>
          </a:prstGeom>
          <a:noFill/>
        </p:spPr>
        <p:txBody>
          <a:bodyPr>
            <a:spAutoFit/>
          </a:bodyPr>
          <a:lstStyle/>
          <a:p>
            <a:pPr eaLnBrk="1" fontAlgn="auto" hangingPunct="1">
              <a:spcBef>
                <a:spcPts val="0"/>
              </a:spcBef>
              <a:spcAft>
                <a:spcPts val="0"/>
              </a:spcAft>
              <a:defRPr/>
            </a:pPr>
            <a:r>
              <a:rPr lang="en-US" sz="1600" b="1" dirty="0">
                <a:solidFill>
                  <a:schemeClr val="bg2"/>
                </a:solidFill>
                <a:latin typeface="+mj-lt"/>
              </a:rPr>
              <a:t>Description</a:t>
            </a:r>
          </a:p>
        </p:txBody>
      </p:sp>
      <p:sp>
        <p:nvSpPr>
          <p:cNvPr id="16" name="TextBox 15">
            <a:extLst>
              <a:ext uri="{FF2B5EF4-FFF2-40B4-BE49-F238E27FC236}">
                <a16:creationId xmlns:a16="http://schemas.microsoft.com/office/drawing/2014/main" id="{6966CB44-BF3A-442C-8416-605A2C9E0A4D}"/>
              </a:ext>
            </a:extLst>
          </p:cNvPr>
          <p:cNvSpPr txBox="1">
            <a:spLocks noChangeArrowheads="1"/>
          </p:cNvSpPr>
          <p:nvPr/>
        </p:nvSpPr>
        <p:spPr bwMode="auto">
          <a:xfrm>
            <a:off x="9375775" y="1027113"/>
            <a:ext cx="22399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solidFill>
                  <a:schemeClr val="bg2"/>
                </a:solidFill>
              </a:rPr>
              <a:t>A wonderful serenity taken possession entire soul</a:t>
            </a:r>
          </a:p>
        </p:txBody>
      </p:sp>
      <p:sp>
        <p:nvSpPr>
          <p:cNvPr id="17" name="Rectangle 16">
            <a:extLst>
              <a:ext uri="{FF2B5EF4-FFF2-40B4-BE49-F238E27FC236}">
                <a16:creationId xmlns:a16="http://schemas.microsoft.com/office/drawing/2014/main" id="{23F480E3-601C-40AF-9F88-33F484EB7E57}"/>
              </a:ext>
            </a:extLst>
          </p:cNvPr>
          <p:cNvSpPr/>
          <p:nvPr/>
        </p:nvSpPr>
        <p:spPr>
          <a:xfrm>
            <a:off x="7618413" y="2028825"/>
            <a:ext cx="111125" cy="111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bg2"/>
              </a:solidFill>
            </a:endParaRPr>
          </a:p>
        </p:txBody>
      </p:sp>
      <p:sp>
        <p:nvSpPr>
          <p:cNvPr id="18" name="TextBox 17">
            <a:extLst>
              <a:ext uri="{FF2B5EF4-FFF2-40B4-BE49-F238E27FC236}">
                <a16:creationId xmlns:a16="http://schemas.microsoft.com/office/drawing/2014/main" id="{5FBD78B5-B65A-4EAA-9BA7-9B020E4ECD88}"/>
              </a:ext>
            </a:extLst>
          </p:cNvPr>
          <p:cNvSpPr txBox="1"/>
          <p:nvPr/>
        </p:nvSpPr>
        <p:spPr>
          <a:xfrm>
            <a:off x="7837488" y="1916113"/>
            <a:ext cx="2413000" cy="338137"/>
          </a:xfrm>
          <a:prstGeom prst="rect">
            <a:avLst/>
          </a:prstGeom>
          <a:noFill/>
        </p:spPr>
        <p:txBody>
          <a:bodyPr>
            <a:spAutoFit/>
          </a:bodyPr>
          <a:lstStyle/>
          <a:p>
            <a:pPr eaLnBrk="1" fontAlgn="auto" hangingPunct="1">
              <a:spcBef>
                <a:spcPts val="0"/>
              </a:spcBef>
              <a:spcAft>
                <a:spcPts val="0"/>
              </a:spcAft>
              <a:defRPr/>
            </a:pPr>
            <a:r>
              <a:rPr lang="en-US" sz="1600" b="1" dirty="0">
                <a:solidFill>
                  <a:schemeClr val="bg2"/>
                </a:solidFill>
                <a:latin typeface="+mj-lt"/>
              </a:rPr>
              <a:t>Description</a:t>
            </a:r>
          </a:p>
        </p:txBody>
      </p:sp>
      <p:sp>
        <p:nvSpPr>
          <p:cNvPr id="19" name="TextBox 18">
            <a:extLst>
              <a:ext uri="{FF2B5EF4-FFF2-40B4-BE49-F238E27FC236}">
                <a16:creationId xmlns:a16="http://schemas.microsoft.com/office/drawing/2014/main" id="{7C68BF20-EC67-46C9-9862-87D1748D28ED}"/>
              </a:ext>
            </a:extLst>
          </p:cNvPr>
          <p:cNvSpPr txBox="1">
            <a:spLocks noChangeArrowheads="1"/>
          </p:cNvSpPr>
          <p:nvPr/>
        </p:nvSpPr>
        <p:spPr bwMode="auto">
          <a:xfrm>
            <a:off x="9375775" y="1862138"/>
            <a:ext cx="223996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solidFill>
                  <a:schemeClr val="bg2"/>
                </a:solidFill>
              </a:rPr>
              <a:t>A wonderful serenity taken possession entire soul</a:t>
            </a:r>
          </a:p>
        </p:txBody>
      </p:sp>
      <p:sp>
        <p:nvSpPr>
          <p:cNvPr id="20" name="Rectangle 19">
            <a:extLst>
              <a:ext uri="{FF2B5EF4-FFF2-40B4-BE49-F238E27FC236}">
                <a16:creationId xmlns:a16="http://schemas.microsoft.com/office/drawing/2014/main" id="{D95F1897-751B-40EE-A891-F0C90B39242F}"/>
              </a:ext>
            </a:extLst>
          </p:cNvPr>
          <p:cNvSpPr/>
          <p:nvPr/>
        </p:nvSpPr>
        <p:spPr>
          <a:xfrm>
            <a:off x="7618413" y="2870200"/>
            <a:ext cx="111125" cy="111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bg2"/>
              </a:solidFill>
            </a:endParaRPr>
          </a:p>
        </p:txBody>
      </p:sp>
      <p:sp>
        <p:nvSpPr>
          <p:cNvPr id="21" name="TextBox 20">
            <a:extLst>
              <a:ext uri="{FF2B5EF4-FFF2-40B4-BE49-F238E27FC236}">
                <a16:creationId xmlns:a16="http://schemas.microsoft.com/office/drawing/2014/main" id="{A63BD7CB-C624-4E2E-9812-1480313167EE}"/>
              </a:ext>
            </a:extLst>
          </p:cNvPr>
          <p:cNvSpPr txBox="1"/>
          <p:nvPr/>
        </p:nvSpPr>
        <p:spPr>
          <a:xfrm>
            <a:off x="7837488" y="2755900"/>
            <a:ext cx="2413000" cy="338138"/>
          </a:xfrm>
          <a:prstGeom prst="rect">
            <a:avLst/>
          </a:prstGeom>
          <a:noFill/>
        </p:spPr>
        <p:txBody>
          <a:bodyPr>
            <a:spAutoFit/>
          </a:bodyPr>
          <a:lstStyle/>
          <a:p>
            <a:pPr eaLnBrk="1" fontAlgn="auto" hangingPunct="1">
              <a:spcBef>
                <a:spcPts val="0"/>
              </a:spcBef>
              <a:spcAft>
                <a:spcPts val="0"/>
              </a:spcAft>
              <a:defRPr/>
            </a:pPr>
            <a:r>
              <a:rPr lang="en-US" sz="1600" b="1" dirty="0">
                <a:solidFill>
                  <a:schemeClr val="bg2"/>
                </a:solidFill>
                <a:latin typeface="+mj-lt"/>
              </a:rPr>
              <a:t>Description</a:t>
            </a:r>
          </a:p>
        </p:txBody>
      </p:sp>
      <p:sp>
        <p:nvSpPr>
          <p:cNvPr id="22" name="TextBox 21">
            <a:extLst>
              <a:ext uri="{FF2B5EF4-FFF2-40B4-BE49-F238E27FC236}">
                <a16:creationId xmlns:a16="http://schemas.microsoft.com/office/drawing/2014/main" id="{97B97CF4-A162-41FE-9A81-5CF9DD36252B}"/>
              </a:ext>
            </a:extLst>
          </p:cNvPr>
          <p:cNvSpPr txBox="1">
            <a:spLocks noChangeArrowheads="1"/>
          </p:cNvSpPr>
          <p:nvPr/>
        </p:nvSpPr>
        <p:spPr bwMode="auto">
          <a:xfrm>
            <a:off x="9375775" y="2703513"/>
            <a:ext cx="223996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solidFill>
                  <a:schemeClr val="bg2"/>
                </a:solidFill>
              </a:rPr>
              <a:t>A wonderful serenity taken possession entire soul</a:t>
            </a:r>
          </a:p>
        </p:txBody>
      </p:sp>
      <p:sp>
        <p:nvSpPr>
          <p:cNvPr id="23" name="Rectangle 22">
            <a:extLst>
              <a:ext uri="{FF2B5EF4-FFF2-40B4-BE49-F238E27FC236}">
                <a16:creationId xmlns:a16="http://schemas.microsoft.com/office/drawing/2014/main" id="{A99BD994-1829-458E-8EF7-C4BB34E5C948}"/>
              </a:ext>
            </a:extLst>
          </p:cNvPr>
          <p:cNvSpPr/>
          <p:nvPr/>
        </p:nvSpPr>
        <p:spPr>
          <a:xfrm>
            <a:off x="7618413" y="3709988"/>
            <a:ext cx="111125" cy="1095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bg2"/>
              </a:solidFill>
            </a:endParaRPr>
          </a:p>
        </p:txBody>
      </p:sp>
      <p:sp>
        <p:nvSpPr>
          <p:cNvPr id="24" name="TextBox 23">
            <a:extLst>
              <a:ext uri="{FF2B5EF4-FFF2-40B4-BE49-F238E27FC236}">
                <a16:creationId xmlns:a16="http://schemas.microsoft.com/office/drawing/2014/main" id="{9BAEE126-EDDE-47E0-8873-BA9CB769423F}"/>
              </a:ext>
            </a:extLst>
          </p:cNvPr>
          <p:cNvSpPr txBox="1"/>
          <p:nvPr/>
        </p:nvSpPr>
        <p:spPr>
          <a:xfrm>
            <a:off x="7837488" y="3595688"/>
            <a:ext cx="2413000" cy="338137"/>
          </a:xfrm>
          <a:prstGeom prst="rect">
            <a:avLst/>
          </a:prstGeom>
          <a:noFill/>
        </p:spPr>
        <p:txBody>
          <a:bodyPr>
            <a:spAutoFit/>
          </a:bodyPr>
          <a:lstStyle/>
          <a:p>
            <a:pPr eaLnBrk="1" fontAlgn="auto" hangingPunct="1">
              <a:spcBef>
                <a:spcPts val="0"/>
              </a:spcBef>
              <a:spcAft>
                <a:spcPts val="0"/>
              </a:spcAft>
              <a:defRPr/>
            </a:pPr>
            <a:r>
              <a:rPr lang="en-US" sz="1600" b="1" dirty="0">
                <a:solidFill>
                  <a:schemeClr val="bg2"/>
                </a:solidFill>
                <a:latin typeface="+mj-lt"/>
              </a:rPr>
              <a:t>Description</a:t>
            </a:r>
          </a:p>
        </p:txBody>
      </p:sp>
      <p:sp>
        <p:nvSpPr>
          <p:cNvPr id="25" name="TextBox 24">
            <a:extLst>
              <a:ext uri="{FF2B5EF4-FFF2-40B4-BE49-F238E27FC236}">
                <a16:creationId xmlns:a16="http://schemas.microsoft.com/office/drawing/2014/main" id="{88F3CB4D-94CC-46FF-8328-C0F1FF6B9481}"/>
              </a:ext>
            </a:extLst>
          </p:cNvPr>
          <p:cNvSpPr txBox="1">
            <a:spLocks noChangeArrowheads="1"/>
          </p:cNvSpPr>
          <p:nvPr/>
        </p:nvSpPr>
        <p:spPr bwMode="auto">
          <a:xfrm>
            <a:off x="9375775" y="3541713"/>
            <a:ext cx="22399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solidFill>
                  <a:schemeClr val="bg2"/>
                </a:solidFill>
              </a:rPr>
              <a:t>A wonderful serenity taken possession entire soul</a:t>
            </a:r>
          </a:p>
        </p:txBody>
      </p:sp>
      <p:sp>
        <p:nvSpPr>
          <p:cNvPr id="26" name="Rectangle 25">
            <a:extLst>
              <a:ext uri="{FF2B5EF4-FFF2-40B4-BE49-F238E27FC236}">
                <a16:creationId xmlns:a16="http://schemas.microsoft.com/office/drawing/2014/main" id="{70BED305-2EE1-46A0-96DF-039804A9041A}"/>
              </a:ext>
            </a:extLst>
          </p:cNvPr>
          <p:cNvSpPr/>
          <p:nvPr/>
        </p:nvSpPr>
        <p:spPr>
          <a:xfrm>
            <a:off x="7618413" y="4548188"/>
            <a:ext cx="111125" cy="111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bg2"/>
              </a:solidFill>
            </a:endParaRPr>
          </a:p>
        </p:txBody>
      </p:sp>
      <p:sp>
        <p:nvSpPr>
          <p:cNvPr id="27" name="TextBox 26">
            <a:extLst>
              <a:ext uri="{FF2B5EF4-FFF2-40B4-BE49-F238E27FC236}">
                <a16:creationId xmlns:a16="http://schemas.microsoft.com/office/drawing/2014/main" id="{2D7E78EA-B676-4B34-9582-43397192BE15}"/>
              </a:ext>
            </a:extLst>
          </p:cNvPr>
          <p:cNvSpPr txBox="1"/>
          <p:nvPr/>
        </p:nvSpPr>
        <p:spPr>
          <a:xfrm>
            <a:off x="7837488" y="4433888"/>
            <a:ext cx="2413000" cy="339725"/>
          </a:xfrm>
          <a:prstGeom prst="rect">
            <a:avLst/>
          </a:prstGeom>
          <a:noFill/>
        </p:spPr>
        <p:txBody>
          <a:bodyPr>
            <a:spAutoFit/>
          </a:bodyPr>
          <a:lstStyle/>
          <a:p>
            <a:pPr eaLnBrk="1" fontAlgn="auto" hangingPunct="1">
              <a:spcBef>
                <a:spcPts val="0"/>
              </a:spcBef>
              <a:spcAft>
                <a:spcPts val="0"/>
              </a:spcAft>
              <a:defRPr/>
            </a:pPr>
            <a:r>
              <a:rPr lang="en-US" sz="1600" b="1" dirty="0">
                <a:solidFill>
                  <a:schemeClr val="bg2"/>
                </a:solidFill>
                <a:latin typeface="+mj-lt"/>
              </a:rPr>
              <a:t>Description</a:t>
            </a:r>
          </a:p>
        </p:txBody>
      </p:sp>
      <p:sp>
        <p:nvSpPr>
          <p:cNvPr id="28" name="TextBox 27">
            <a:extLst>
              <a:ext uri="{FF2B5EF4-FFF2-40B4-BE49-F238E27FC236}">
                <a16:creationId xmlns:a16="http://schemas.microsoft.com/office/drawing/2014/main" id="{6C09542C-C54A-407C-AC70-B44FEDE0D94A}"/>
              </a:ext>
            </a:extLst>
          </p:cNvPr>
          <p:cNvSpPr txBox="1">
            <a:spLocks noChangeArrowheads="1"/>
          </p:cNvSpPr>
          <p:nvPr/>
        </p:nvSpPr>
        <p:spPr bwMode="auto">
          <a:xfrm>
            <a:off x="9375775" y="4381500"/>
            <a:ext cx="223996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solidFill>
                  <a:schemeClr val="bg2"/>
                </a:solidFill>
              </a:rPr>
              <a:t>A wonderful serenity taken possession entire soul</a:t>
            </a:r>
          </a:p>
        </p:txBody>
      </p:sp>
      <p:sp>
        <p:nvSpPr>
          <p:cNvPr id="30" name="Rectangle 29">
            <a:extLst>
              <a:ext uri="{FF2B5EF4-FFF2-40B4-BE49-F238E27FC236}">
                <a16:creationId xmlns:a16="http://schemas.microsoft.com/office/drawing/2014/main" id="{FC0BB42F-6D0C-45FD-9383-63E5EBE40232}"/>
              </a:ext>
            </a:extLst>
          </p:cNvPr>
          <p:cNvSpPr/>
          <p:nvPr/>
        </p:nvSpPr>
        <p:spPr>
          <a:xfrm>
            <a:off x="7618413" y="5383213"/>
            <a:ext cx="111125" cy="1095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bg2"/>
              </a:solidFill>
            </a:endParaRPr>
          </a:p>
        </p:txBody>
      </p:sp>
      <p:sp>
        <p:nvSpPr>
          <p:cNvPr id="31" name="TextBox 30">
            <a:extLst>
              <a:ext uri="{FF2B5EF4-FFF2-40B4-BE49-F238E27FC236}">
                <a16:creationId xmlns:a16="http://schemas.microsoft.com/office/drawing/2014/main" id="{A2A7539D-0413-4827-8B74-40055F23A250}"/>
              </a:ext>
            </a:extLst>
          </p:cNvPr>
          <p:cNvSpPr txBox="1"/>
          <p:nvPr/>
        </p:nvSpPr>
        <p:spPr>
          <a:xfrm>
            <a:off x="7837488" y="5268913"/>
            <a:ext cx="2413000" cy="338137"/>
          </a:xfrm>
          <a:prstGeom prst="rect">
            <a:avLst/>
          </a:prstGeom>
          <a:noFill/>
        </p:spPr>
        <p:txBody>
          <a:bodyPr>
            <a:spAutoFit/>
          </a:bodyPr>
          <a:lstStyle/>
          <a:p>
            <a:pPr eaLnBrk="1" fontAlgn="auto" hangingPunct="1">
              <a:spcBef>
                <a:spcPts val="0"/>
              </a:spcBef>
              <a:spcAft>
                <a:spcPts val="0"/>
              </a:spcAft>
              <a:defRPr/>
            </a:pPr>
            <a:r>
              <a:rPr lang="en-US" sz="1600" b="1" dirty="0">
                <a:solidFill>
                  <a:schemeClr val="bg2"/>
                </a:solidFill>
                <a:latin typeface="+mj-lt"/>
              </a:rPr>
              <a:t>Description</a:t>
            </a:r>
          </a:p>
        </p:txBody>
      </p:sp>
      <p:sp>
        <p:nvSpPr>
          <p:cNvPr id="32" name="TextBox 31">
            <a:extLst>
              <a:ext uri="{FF2B5EF4-FFF2-40B4-BE49-F238E27FC236}">
                <a16:creationId xmlns:a16="http://schemas.microsoft.com/office/drawing/2014/main" id="{A64E3C38-4A70-4A48-8795-A228643814CC}"/>
              </a:ext>
            </a:extLst>
          </p:cNvPr>
          <p:cNvSpPr txBox="1">
            <a:spLocks noChangeArrowheads="1"/>
          </p:cNvSpPr>
          <p:nvPr/>
        </p:nvSpPr>
        <p:spPr bwMode="auto">
          <a:xfrm>
            <a:off x="9375775" y="5214938"/>
            <a:ext cx="22399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solidFill>
                  <a:schemeClr val="bg2"/>
                </a:solidFill>
              </a:rPr>
              <a:t>A wonderful serenity taken possession entire soul</a:t>
            </a:r>
          </a:p>
        </p:txBody>
      </p:sp>
      <p:sp>
        <p:nvSpPr>
          <p:cNvPr id="35" name="TextBox 34">
            <a:extLst>
              <a:ext uri="{FF2B5EF4-FFF2-40B4-BE49-F238E27FC236}">
                <a16:creationId xmlns:a16="http://schemas.microsoft.com/office/drawing/2014/main" id="{DCA8D761-C0A3-4856-9583-0AEB430E29C5}"/>
              </a:ext>
            </a:extLst>
          </p:cNvPr>
          <p:cNvSpPr txBox="1">
            <a:spLocks noChangeArrowheads="1"/>
          </p:cNvSpPr>
          <p:nvPr/>
        </p:nvSpPr>
        <p:spPr bwMode="auto">
          <a:xfrm>
            <a:off x="1554163" y="2111375"/>
            <a:ext cx="3519487"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 like these sweet mornings of spring which I enjoy with my whole heart. I am alone, and feel the charm of existence in this spot, which was created for the bliss of souls like mine. </a:t>
            </a:r>
          </a:p>
          <a:p>
            <a:pPr eaLnBrk="1" hangingPunct="1">
              <a:lnSpc>
                <a:spcPct val="150000"/>
              </a:lnSpc>
            </a:pPr>
            <a:endParaRPr lang="en-US" altLang="en-US" sz="1200"/>
          </a:p>
          <a:p>
            <a:pPr eaLnBrk="1" hangingPunct="1">
              <a:lnSpc>
                <a:spcPct val="150000"/>
              </a:lnSpc>
            </a:pPr>
            <a:r>
              <a:rPr lang="en-US" altLang="en-US" sz="1200"/>
              <a:t>I am so happy, my dear friend, so absorbed in the exquisite sense of mere tranquil existence, that I neglect my talents.</a:t>
            </a:r>
          </a:p>
        </p:txBody>
      </p:sp>
      <p:sp>
        <p:nvSpPr>
          <p:cNvPr id="37" name="TextBox 36">
            <a:extLst>
              <a:ext uri="{FF2B5EF4-FFF2-40B4-BE49-F238E27FC236}">
                <a16:creationId xmlns:a16="http://schemas.microsoft.com/office/drawing/2014/main" id="{E78B5CAA-A2C8-4777-927F-9B9D56C120BD}"/>
              </a:ext>
            </a:extLst>
          </p:cNvPr>
          <p:cNvSpPr txBox="1">
            <a:spLocks noChangeArrowheads="1"/>
          </p:cNvSpPr>
          <p:nvPr/>
        </p:nvSpPr>
        <p:spPr bwMode="auto">
          <a:xfrm>
            <a:off x="1554163" y="4951413"/>
            <a:ext cx="3182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a:solidFill>
                  <a:schemeClr val="accent1"/>
                </a:solidFill>
              </a:rPr>
              <a:t>www.yourwebsite.com</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up)">
                                      <p:cBhvr>
                                        <p:cTn id="19" dur="500"/>
                                        <p:tgtEl>
                                          <p:spTgt spid="29"/>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nodeType="afterGroup">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nodeType="afterGroup">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animEffect transition="in" filter="fade">
                                      <p:cBhvr>
                                        <p:cTn id="57" dur="500"/>
                                        <p:tgtEl>
                                          <p:spTgt spid="26"/>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nodeType="afterGroup">
                            <p:stCondLst>
                              <p:cond delay="40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left)">
                                      <p:cBhvr>
                                        <p:cTn id="75" dur="500"/>
                                        <p:tgtEl>
                                          <p:spTgt spid="24"/>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500"/>
                                        <p:tgtEl>
                                          <p:spTgt spid="31"/>
                                        </p:tgtEl>
                                      </p:cBhvr>
                                    </p:animEffect>
                                  </p:childTnLst>
                                </p:cTn>
                              </p:par>
                            </p:childTnLst>
                          </p:cTn>
                        </p:par>
                        <p:par>
                          <p:cTn id="82" fill="hold" nodeType="afterGroup">
                            <p:stCondLst>
                              <p:cond delay="4500"/>
                            </p:stCondLst>
                            <p:childTnLst>
                              <p:par>
                                <p:cTn id="83" presetID="22" presetClass="entr" presetSubtype="8" fill="hold" grpId="0" nodeType="after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left)">
                                      <p:cBhvr>
                                        <p:cTn id="85" dur="500"/>
                                        <p:tgtEl>
                                          <p:spTgt spid="16"/>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wipe(left)">
                                      <p:cBhvr>
                                        <p:cTn id="88" dur="500"/>
                                        <p:tgtEl>
                                          <p:spTgt spid="19"/>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left)">
                                      <p:cBhvr>
                                        <p:cTn id="94" dur="500"/>
                                        <p:tgtEl>
                                          <p:spTgt spid="25"/>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wipe(left)">
                                      <p:cBhvr>
                                        <p:cTn id="10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0" grpId="0"/>
      <p:bldP spid="14" grpId="0" animBg="1"/>
      <p:bldP spid="15" grpId="0"/>
      <p:bldP spid="16" grpId="0"/>
      <p:bldP spid="17" grpId="0" animBg="1"/>
      <p:bldP spid="18" grpId="0"/>
      <p:bldP spid="19" grpId="0"/>
      <p:bldP spid="20" grpId="0" animBg="1"/>
      <p:bldP spid="21" grpId="0"/>
      <p:bldP spid="22" grpId="0"/>
      <p:bldP spid="23" grpId="0" animBg="1"/>
      <p:bldP spid="24" grpId="0"/>
      <p:bldP spid="25" grpId="0"/>
      <p:bldP spid="26" grpId="0" animBg="1"/>
      <p:bldP spid="27" grpId="0"/>
      <p:bldP spid="28" grpId="0"/>
      <p:bldP spid="30" grpId="0" animBg="1"/>
      <p:bldP spid="31" grpId="0"/>
      <p:bldP spid="32" grpId="0"/>
      <p:bldP spid="35" grpId="0"/>
      <p:bldP spid="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PpHolder1">
            <a:extLst>
              <a:ext uri="{FF2B5EF4-FFF2-40B4-BE49-F238E27FC236}">
                <a16:creationId xmlns:a16="http://schemas.microsoft.com/office/drawing/2014/main" id="{8CD36EB5-1420-4AFE-9C33-2F6BDB7A5E79}"/>
              </a:ext>
            </a:extLst>
          </p:cNvPr>
          <p:cNvSpPr>
            <a:spLocks noGrp="1"/>
          </p:cNvSpPr>
          <p:nvPr>
            <p:ph type="pic" sz="quarter" idx="10"/>
          </p:nvPr>
        </p:nvSpPr>
        <p:spPr bwMode="auto">
          <a:xfrm>
            <a:off x="0" y="1609725"/>
            <a:ext cx="7010400" cy="3952875"/>
          </a:xfrm>
          <a:custGeom>
            <a:avLst/>
            <a:gdLst>
              <a:gd name="T0" fmla="*/ 0 w 7010401"/>
              <a:gd name="T1" fmla="*/ 0 h 3952240"/>
              <a:gd name="T2" fmla="*/ 7010401 w 7010401"/>
              <a:gd name="T3" fmla="*/ 0 h 3952240"/>
              <a:gd name="T4" fmla="*/ 7010401 w 7010401"/>
              <a:gd name="T5" fmla="*/ 3952240 h 3952240"/>
              <a:gd name="T6" fmla="*/ 0 w 7010401"/>
              <a:gd name="T7" fmla="*/ 3952240 h 3952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10401" h="3952240">
                <a:moveTo>
                  <a:pt x="0" y="0"/>
                </a:moveTo>
                <a:lnTo>
                  <a:pt x="7010401" y="0"/>
                </a:lnTo>
                <a:lnTo>
                  <a:pt x="7010401" y="3952240"/>
                </a:lnTo>
                <a:lnTo>
                  <a:pt x="0" y="3952240"/>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66" name="Title 65">
            <a:extLst>
              <a:ext uri="{FF2B5EF4-FFF2-40B4-BE49-F238E27FC236}">
                <a16:creationId xmlns:a16="http://schemas.microsoft.com/office/drawing/2014/main" id="{07950D63-34E7-4C60-822E-C18D4B5B55C1}"/>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Why Choose </a:t>
            </a:r>
            <a:r>
              <a:rPr lang="en-US" altLang="en-US">
                <a:solidFill>
                  <a:schemeClr val="accent1"/>
                </a:solidFill>
              </a:rPr>
              <a:t>iMappe ?</a:t>
            </a:r>
            <a:endParaRPr lang="en-ID" altLang="en-US"/>
          </a:p>
        </p:txBody>
      </p:sp>
      <p:sp>
        <p:nvSpPr>
          <p:cNvPr id="16" name="Rectangle 15">
            <a:extLst>
              <a:ext uri="{FF2B5EF4-FFF2-40B4-BE49-F238E27FC236}">
                <a16:creationId xmlns:a16="http://schemas.microsoft.com/office/drawing/2014/main" id="{2A45CF37-F360-435F-8D9D-BB0F77B45739}"/>
              </a:ext>
            </a:extLst>
          </p:cNvPr>
          <p:cNvSpPr/>
          <p:nvPr/>
        </p:nvSpPr>
        <p:spPr>
          <a:xfrm>
            <a:off x="3025775" y="4343400"/>
            <a:ext cx="4594225" cy="152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4" name="TextBox 13">
            <a:extLst>
              <a:ext uri="{FF2B5EF4-FFF2-40B4-BE49-F238E27FC236}">
                <a16:creationId xmlns:a16="http://schemas.microsoft.com/office/drawing/2014/main" id="{C824A9A9-11FF-48EB-9BBB-D2EB30CBD024}"/>
              </a:ext>
            </a:extLst>
          </p:cNvPr>
          <p:cNvSpPr txBox="1">
            <a:spLocks noChangeArrowheads="1"/>
          </p:cNvSpPr>
          <p:nvPr/>
        </p:nvSpPr>
        <p:spPr bwMode="auto">
          <a:xfrm>
            <a:off x="8269288" y="2014538"/>
            <a:ext cx="3532187"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 like these sweet mornings of spring which I enjoy with my whole heart. I am alone, and feel the charm of existence in this spot, which was created for the bliss of souls like mine. </a:t>
            </a:r>
          </a:p>
          <a:p>
            <a:pPr eaLnBrk="1" hangingPunct="1">
              <a:lnSpc>
                <a:spcPct val="150000"/>
              </a:lnSpc>
            </a:pPr>
            <a:endParaRPr lang="en-US" altLang="en-US" sz="1200"/>
          </a:p>
          <a:p>
            <a:pPr eaLnBrk="1" hangingPunct="1">
              <a:lnSpc>
                <a:spcPct val="150000"/>
              </a:lnSpc>
            </a:pPr>
            <a:r>
              <a:rPr lang="en-US" altLang="en-US" sz="1200"/>
              <a:t>I am so happy, my dear friend, so absorbed in the exquisite sense of mere tranquil existence, that I neglect my talents.</a:t>
            </a:r>
          </a:p>
        </p:txBody>
      </p:sp>
      <p:sp>
        <p:nvSpPr>
          <p:cNvPr id="15" name="TextBox 14">
            <a:extLst>
              <a:ext uri="{FF2B5EF4-FFF2-40B4-BE49-F238E27FC236}">
                <a16:creationId xmlns:a16="http://schemas.microsoft.com/office/drawing/2014/main" id="{89DF4F4F-1DB8-4DEF-83D3-76E2CDB67186}"/>
              </a:ext>
            </a:extLst>
          </p:cNvPr>
          <p:cNvSpPr txBox="1"/>
          <p:nvPr/>
        </p:nvSpPr>
        <p:spPr>
          <a:xfrm>
            <a:off x="8269288" y="1735138"/>
            <a:ext cx="2449512" cy="368300"/>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1"/>
                </a:solidFill>
                <a:latin typeface="+mj-lt"/>
              </a:rPr>
              <a:t>Description</a:t>
            </a:r>
            <a:endParaRPr lang="en-ID" b="1" dirty="0">
              <a:solidFill>
                <a:schemeClr val="accent1"/>
              </a:solidFill>
              <a:latin typeface="+mj-lt"/>
            </a:endParaRPr>
          </a:p>
        </p:txBody>
      </p:sp>
      <p:sp>
        <p:nvSpPr>
          <p:cNvPr id="17" name="TextBox 16">
            <a:extLst>
              <a:ext uri="{FF2B5EF4-FFF2-40B4-BE49-F238E27FC236}">
                <a16:creationId xmlns:a16="http://schemas.microsoft.com/office/drawing/2014/main" id="{C0E25AE6-EF08-43F5-B416-1AD177479A97}"/>
              </a:ext>
            </a:extLst>
          </p:cNvPr>
          <p:cNvSpPr txBox="1"/>
          <p:nvPr/>
        </p:nvSpPr>
        <p:spPr>
          <a:xfrm>
            <a:off x="8742363" y="4851400"/>
            <a:ext cx="2730500" cy="892175"/>
          </a:xfrm>
          <a:prstGeom prst="rect">
            <a:avLst/>
          </a:prstGeom>
          <a:noFill/>
        </p:spPr>
        <p:txBody>
          <a:bodyPr>
            <a:spAutoFit/>
          </a:bodyPr>
          <a:lstStyle/>
          <a:p>
            <a:pPr eaLnBrk="1" fontAlgn="auto" hangingPunct="1">
              <a:lnSpc>
                <a:spcPct val="150000"/>
              </a:lnSpc>
              <a:spcBef>
                <a:spcPts val="0"/>
              </a:spcBef>
              <a:spcAft>
                <a:spcPts val="0"/>
              </a:spcAft>
              <a:defRPr/>
            </a:pPr>
            <a:r>
              <a:rPr lang="en-US" sz="1200" i="1" dirty="0">
                <a:solidFill>
                  <a:schemeClr val="bg2">
                    <a:lumMod val="85000"/>
                  </a:schemeClr>
                </a:solidFill>
                <a:latin typeface="+mn-lt"/>
              </a:rPr>
              <a:t>A wonderful serenity possession of my entire soul, like these sweet mornings of spring which</a:t>
            </a:r>
          </a:p>
        </p:txBody>
      </p:sp>
      <p:sp>
        <p:nvSpPr>
          <p:cNvPr id="18" name="Rectangle 17">
            <a:extLst>
              <a:ext uri="{FF2B5EF4-FFF2-40B4-BE49-F238E27FC236}">
                <a16:creationId xmlns:a16="http://schemas.microsoft.com/office/drawing/2014/main" id="{D8129D3D-9CB0-4FBE-8F5D-B634E59AAB77}"/>
              </a:ext>
            </a:extLst>
          </p:cNvPr>
          <p:cNvSpPr/>
          <p:nvPr/>
        </p:nvSpPr>
        <p:spPr>
          <a:xfrm>
            <a:off x="8389938" y="4978400"/>
            <a:ext cx="169862" cy="636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9" name="Rectangle 18">
            <a:extLst>
              <a:ext uri="{FF2B5EF4-FFF2-40B4-BE49-F238E27FC236}">
                <a16:creationId xmlns:a16="http://schemas.microsoft.com/office/drawing/2014/main" id="{7203AC1D-D94C-4413-912F-32FF062D38E3}"/>
              </a:ext>
            </a:extLst>
          </p:cNvPr>
          <p:cNvSpPr/>
          <p:nvPr/>
        </p:nvSpPr>
        <p:spPr>
          <a:xfrm>
            <a:off x="3659188" y="4657725"/>
            <a:ext cx="615950" cy="600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0" name="TextBox 19">
            <a:extLst>
              <a:ext uri="{FF2B5EF4-FFF2-40B4-BE49-F238E27FC236}">
                <a16:creationId xmlns:a16="http://schemas.microsoft.com/office/drawing/2014/main" id="{9CBF271F-C794-4903-9062-84E11DB48A61}"/>
              </a:ext>
            </a:extLst>
          </p:cNvPr>
          <p:cNvSpPr txBox="1">
            <a:spLocks noChangeArrowheads="1"/>
          </p:cNvSpPr>
          <p:nvPr/>
        </p:nvSpPr>
        <p:spPr bwMode="auto">
          <a:xfrm>
            <a:off x="3335338" y="5341938"/>
            <a:ext cx="1257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000">
                <a:solidFill>
                  <a:schemeClr val="bg2"/>
                </a:solidFill>
              </a:rPr>
              <a:t>Description</a:t>
            </a:r>
          </a:p>
        </p:txBody>
      </p:sp>
      <p:sp>
        <p:nvSpPr>
          <p:cNvPr id="21" name="Rectangle 20">
            <a:extLst>
              <a:ext uri="{FF2B5EF4-FFF2-40B4-BE49-F238E27FC236}">
                <a16:creationId xmlns:a16="http://schemas.microsoft.com/office/drawing/2014/main" id="{0E697768-9D75-4DED-962B-E076B5E526BF}"/>
              </a:ext>
            </a:extLst>
          </p:cNvPr>
          <p:cNvSpPr/>
          <p:nvPr/>
        </p:nvSpPr>
        <p:spPr>
          <a:xfrm>
            <a:off x="4573588" y="4657725"/>
            <a:ext cx="615950" cy="600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2" name="Rectangle 21">
            <a:extLst>
              <a:ext uri="{FF2B5EF4-FFF2-40B4-BE49-F238E27FC236}">
                <a16:creationId xmlns:a16="http://schemas.microsoft.com/office/drawing/2014/main" id="{8058642B-A2D6-4B5E-81C6-D78F724D3D58}"/>
              </a:ext>
            </a:extLst>
          </p:cNvPr>
          <p:cNvSpPr/>
          <p:nvPr/>
        </p:nvSpPr>
        <p:spPr>
          <a:xfrm>
            <a:off x="5487988" y="4657725"/>
            <a:ext cx="615950" cy="600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ectangle 22">
            <a:extLst>
              <a:ext uri="{FF2B5EF4-FFF2-40B4-BE49-F238E27FC236}">
                <a16:creationId xmlns:a16="http://schemas.microsoft.com/office/drawing/2014/main" id="{4B499961-3DD8-46CD-AB58-57E52A8732D4}"/>
              </a:ext>
            </a:extLst>
          </p:cNvPr>
          <p:cNvSpPr/>
          <p:nvPr/>
        </p:nvSpPr>
        <p:spPr>
          <a:xfrm>
            <a:off x="6402388" y="4657725"/>
            <a:ext cx="615950" cy="600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4" name="TextBox 23">
            <a:extLst>
              <a:ext uri="{FF2B5EF4-FFF2-40B4-BE49-F238E27FC236}">
                <a16:creationId xmlns:a16="http://schemas.microsoft.com/office/drawing/2014/main" id="{E8EC410A-FFD7-42DC-9A4A-F39FC1C8070B}"/>
              </a:ext>
            </a:extLst>
          </p:cNvPr>
          <p:cNvSpPr txBox="1">
            <a:spLocks noChangeArrowheads="1"/>
          </p:cNvSpPr>
          <p:nvPr/>
        </p:nvSpPr>
        <p:spPr bwMode="auto">
          <a:xfrm>
            <a:off x="4252913" y="5341938"/>
            <a:ext cx="1257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000">
                <a:solidFill>
                  <a:schemeClr val="bg2"/>
                </a:solidFill>
              </a:rPr>
              <a:t>Description</a:t>
            </a:r>
          </a:p>
        </p:txBody>
      </p:sp>
      <p:sp>
        <p:nvSpPr>
          <p:cNvPr id="25" name="TextBox 24">
            <a:extLst>
              <a:ext uri="{FF2B5EF4-FFF2-40B4-BE49-F238E27FC236}">
                <a16:creationId xmlns:a16="http://schemas.microsoft.com/office/drawing/2014/main" id="{1E0FDF68-D683-4E87-A3EE-19839A987D54}"/>
              </a:ext>
            </a:extLst>
          </p:cNvPr>
          <p:cNvSpPr txBox="1">
            <a:spLocks noChangeArrowheads="1"/>
          </p:cNvSpPr>
          <p:nvPr/>
        </p:nvSpPr>
        <p:spPr bwMode="auto">
          <a:xfrm>
            <a:off x="5170488" y="5341938"/>
            <a:ext cx="1257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000">
                <a:solidFill>
                  <a:schemeClr val="bg2"/>
                </a:solidFill>
              </a:rPr>
              <a:t>Description</a:t>
            </a:r>
          </a:p>
        </p:txBody>
      </p:sp>
      <p:sp>
        <p:nvSpPr>
          <p:cNvPr id="26" name="TextBox 25">
            <a:extLst>
              <a:ext uri="{FF2B5EF4-FFF2-40B4-BE49-F238E27FC236}">
                <a16:creationId xmlns:a16="http://schemas.microsoft.com/office/drawing/2014/main" id="{06CED9C0-2D97-4109-BFD3-7FA7ACBD56B7}"/>
              </a:ext>
            </a:extLst>
          </p:cNvPr>
          <p:cNvSpPr txBox="1">
            <a:spLocks noChangeArrowheads="1"/>
          </p:cNvSpPr>
          <p:nvPr/>
        </p:nvSpPr>
        <p:spPr bwMode="auto">
          <a:xfrm>
            <a:off x="6088063" y="5341938"/>
            <a:ext cx="1257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000">
                <a:solidFill>
                  <a:schemeClr val="bg2"/>
                </a:solidFill>
              </a:rPr>
              <a:t>Description</a:t>
            </a:r>
          </a:p>
        </p:txBody>
      </p:sp>
      <p:sp>
        <p:nvSpPr>
          <p:cNvPr id="42" name="Graphic 153" descr="Magnifying glass">
            <a:extLst>
              <a:ext uri="{FF2B5EF4-FFF2-40B4-BE49-F238E27FC236}">
                <a16:creationId xmlns:a16="http://schemas.microsoft.com/office/drawing/2014/main" id="{6FFBAD62-EE23-4F53-8C6B-A7721EFB95BD}"/>
              </a:ext>
            </a:extLst>
          </p:cNvPr>
          <p:cNvSpPr>
            <a:spLocks noChangeAspect="1"/>
          </p:cNvSpPr>
          <p:nvPr/>
        </p:nvSpPr>
        <p:spPr bwMode="auto">
          <a:xfrm>
            <a:off x="3821113" y="4811713"/>
            <a:ext cx="292100" cy="292100"/>
          </a:xfrm>
          <a:custGeom>
            <a:avLst/>
            <a:gdLst>
              <a:gd name="T0" fmla="*/ 288482 w 248156"/>
              <a:gd name="T1" fmla="*/ 251343 h 248156"/>
              <a:gd name="T2" fmla="*/ 241589 w 248156"/>
              <a:gd name="T3" fmla="*/ 204450 h 248156"/>
              <a:gd name="T4" fmla="*/ 218331 w 248156"/>
              <a:gd name="T5" fmla="*/ 197323 h 248156"/>
              <a:gd name="T6" fmla="*/ 201824 w 248156"/>
              <a:gd name="T7" fmla="*/ 180817 h 248156"/>
              <a:gd name="T8" fmla="*/ 225083 w 248156"/>
              <a:gd name="T9" fmla="*/ 112542 h 248156"/>
              <a:gd name="T10" fmla="*/ 112542 w 248156"/>
              <a:gd name="T11" fmla="*/ 0 h 248156"/>
              <a:gd name="T12" fmla="*/ 0 w 248156"/>
              <a:gd name="T13" fmla="*/ 112542 h 248156"/>
              <a:gd name="T14" fmla="*/ 112542 w 248156"/>
              <a:gd name="T15" fmla="*/ 225083 h 248156"/>
              <a:gd name="T16" fmla="*/ 180817 w 248156"/>
              <a:gd name="T17" fmla="*/ 201824 h 248156"/>
              <a:gd name="T18" fmla="*/ 197323 w 248156"/>
              <a:gd name="T19" fmla="*/ 218331 h 248156"/>
              <a:gd name="T20" fmla="*/ 204450 w 248156"/>
              <a:gd name="T21" fmla="*/ 241589 h 248156"/>
              <a:gd name="T22" fmla="*/ 251343 w 248156"/>
              <a:gd name="T23" fmla="*/ 288482 h 248156"/>
              <a:gd name="T24" fmla="*/ 270100 w 248156"/>
              <a:gd name="T25" fmla="*/ 296360 h 248156"/>
              <a:gd name="T26" fmla="*/ 288857 w 248156"/>
              <a:gd name="T27" fmla="*/ 288482 h 248156"/>
              <a:gd name="T28" fmla="*/ 288482 w 248156"/>
              <a:gd name="T29" fmla="*/ 251343 h 248156"/>
              <a:gd name="T30" fmla="*/ 112167 w 248156"/>
              <a:gd name="T31" fmla="*/ 202199 h 248156"/>
              <a:gd name="T32" fmla="*/ 22133 w 248156"/>
              <a:gd name="T33" fmla="*/ 112167 h 248156"/>
              <a:gd name="T34" fmla="*/ 112167 w 248156"/>
              <a:gd name="T35" fmla="*/ 22133 h 248156"/>
              <a:gd name="T36" fmla="*/ 202199 w 248156"/>
              <a:gd name="T37" fmla="*/ 112167 h 248156"/>
              <a:gd name="T38" fmla="*/ 112167 w 248156"/>
              <a:gd name="T39" fmla="*/ 202199 h 248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8156" h="248156">
                <a:moveTo>
                  <a:pt x="244657" y="213160"/>
                </a:moveTo>
                <a:lnTo>
                  <a:pt x="204888" y="173391"/>
                </a:lnTo>
                <a:cubicBezTo>
                  <a:pt x="199479" y="167983"/>
                  <a:pt x="192162" y="166074"/>
                  <a:pt x="185163" y="167346"/>
                </a:cubicBezTo>
                <a:lnTo>
                  <a:pt x="171164" y="153348"/>
                </a:lnTo>
                <a:cubicBezTo>
                  <a:pt x="183572" y="137440"/>
                  <a:pt x="190889" y="117079"/>
                  <a:pt x="190889" y="95445"/>
                </a:cubicBezTo>
                <a:cubicBezTo>
                  <a:pt x="190889" y="42950"/>
                  <a:pt x="147939" y="0"/>
                  <a:pt x="95445" y="0"/>
                </a:cubicBezTo>
                <a:cubicBezTo>
                  <a:pt x="42950" y="0"/>
                  <a:pt x="0" y="42950"/>
                  <a:pt x="0" y="95445"/>
                </a:cubicBezTo>
                <a:cubicBezTo>
                  <a:pt x="0" y="147939"/>
                  <a:pt x="42950" y="190889"/>
                  <a:pt x="95445" y="190889"/>
                </a:cubicBezTo>
                <a:cubicBezTo>
                  <a:pt x="117079" y="190889"/>
                  <a:pt x="137122" y="183572"/>
                  <a:pt x="153348" y="171164"/>
                </a:cubicBezTo>
                <a:lnTo>
                  <a:pt x="167346" y="185163"/>
                </a:lnTo>
                <a:cubicBezTo>
                  <a:pt x="166074" y="192162"/>
                  <a:pt x="167983" y="199479"/>
                  <a:pt x="173391" y="204888"/>
                </a:cubicBezTo>
                <a:lnTo>
                  <a:pt x="213160" y="244657"/>
                </a:lnTo>
                <a:cubicBezTo>
                  <a:pt x="217614" y="249111"/>
                  <a:pt x="223341" y="251338"/>
                  <a:pt x="229067" y="251338"/>
                </a:cubicBezTo>
                <a:cubicBezTo>
                  <a:pt x="234794" y="251338"/>
                  <a:pt x="240521" y="249111"/>
                  <a:pt x="244975" y="244657"/>
                </a:cubicBezTo>
                <a:cubicBezTo>
                  <a:pt x="253247" y="235748"/>
                  <a:pt x="253247" y="221750"/>
                  <a:pt x="244657" y="213160"/>
                </a:cubicBezTo>
                <a:close/>
                <a:moveTo>
                  <a:pt x="95127" y="171482"/>
                </a:moveTo>
                <a:cubicBezTo>
                  <a:pt x="53131" y="171482"/>
                  <a:pt x="18771" y="137122"/>
                  <a:pt x="18771" y="95127"/>
                </a:cubicBezTo>
                <a:cubicBezTo>
                  <a:pt x="18771" y="53131"/>
                  <a:pt x="53131" y="18771"/>
                  <a:pt x="95127" y="18771"/>
                </a:cubicBezTo>
                <a:cubicBezTo>
                  <a:pt x="137122" y="18771"/>
                  <a:pt x="171482" y="53131"/>
                  <a:pt x="171482" y="95127"/>
                </a:cubicBezTo>
                <a:cubicBezTo>
                  <a:pt x="171482" y="137122"/>
                  <a:pt x="137122" y="171482"/>
                  <a:pt x="95127" y="171482"/>
                </a:cubicBezTo>
                <a:close/>
              </a:path>
            </a:pathLst>
          </a:custGeom>
          <a:solidFill>
            <a:schemeClr val="accent1"/>
          </a:solidFill>
          <a:ln>
            <a:noFill/>
          </a:ln>
          <a:extLst>
            <a:ext uri="{91240B29-F687-4F45-9708-019B960494DF}">
              <a14:hiddenLine xmlns:a14="http://schemas.microsoft.com/office/drawing/2010/main" w="3175" cap="flat">
                <a:solidFill>
                  <a:srgbClr val="000000"/>
                </a:solidFill>
                <a:prstDash val="solid"/>
                <a:miter lim="800000"/>
                <a:headEnd/>
                <a:tailEnd/>
              </a14:hiddenLine>
            </a:ext>
          </a:extLst>
        </p:spPr>
        <p:txBody>
          <a:bodyPr anchor="ctr"/>
          <a:lstStyle/>
          <a:p>
            <a:endParaRPr lang="en-GB"/>
          </a:p>
        </p:txBody>
      </p:sp>
      <p:grpSp>
        <p:nvGrpSpPr>
          <p:cNvPr id="43" name="Group 42">
            <a:extLst>
              <a:ext uri="{FF2B5EF4-FFF2-40B4-BE49-F238E27FC236}">
                <a16:creationId xmlns:a16="http://schemas.microsoft.com/office/drawing/2014/main" id="{1144FCF5-D900-4AD5-85F7-A91CBDA3828D}"/>
              </a:ext>
            </a:extLst>
          </p:cNvPr>
          <p:cNvGrpSpPr>
            <a:grpSpLocks noChangeAspect="1"/>
          </p:cNvGrpSpPr>
          <p:nvPr/>
        </p:nvGrpSpPr>
        <p:grpSpPr>
          <a:xfrm>
            <a:off x="6581275" y="4811743"/>
            <a:ext cx="258406" cy="292608"/>
            <a:chOff x="5615542" y="1744512"/>
            <a:chExt cx="216341" cy="244975"/>
          </a:xfrm>
          <a:solidFill>
            <a:schemeClr val="accent1"/>
          </a:solidFill>
        </p:grpSpPr>
        <p:sp>
          <p:nvSpPr>
            <p:cNvPr id="44" name="Freeform: Shape 43">
              <a:extLst>
                <a:ext uri="{FF2B5EF4-FFF2-40B4-BE49-F238E27FC236}">
                  <a16:creationId xmlns:a16="http://schemas.microsoft.com/office/drawing/2014/main" id="{5C36266E-FA5A-4705-B544-D2003E032425}"/>
                </a:ext>
              </a:extLst>
            </p:cNvPr>
            <p:cNvSpPr/>
            <p:nvPr/>
          </p:nvSpPr>
          <p:spPr>
            <a:xfrm>
              <a:off x="5717253" y="181450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45" name="Freeform: Shape 44">
              <a:extLst>
                <a:ext uri="{FF2B5EF4-FFF2-40B4-BE49-F238E27FC236}">
                  <a16:creationId xmlns:a16="http://schemas.microsoft.com/office/drawing/2014/main" id="{2A982777-926D-4220-8A9A-4C63CD87747A}"/>
                </a:ext>
              </a:extLst>
            </p:cNvPr>
            <p:cNvSpPr/>
            <p:nvPr/>
          </p:nvSpPr>
          <p:spPr>
            <a:xfrm>
              <a:off x="5717253" y="194176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46" name="Freeform: Shape 45">
              <a:extLst>
                <a:ext uri="{FF2B5EF4-FFF2-40B4-BE49-F238E27FC236}">
                  <a16:creationId xmlns:a16="http://schemas.microsoft.com/office/drawing/2014/main" id="{6221F754-A2D8-40D5-AC0A-CFE10E20C24D}"/>
                </a:ext>
              </a:extLst>
            </p:cNvPr>
            <p:cNvSpPr/>
            <p:nvPr/>
          </p:nvSpPr>
          <p:spPr>
            <a:xfrm>
              <a:off x="5780882"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47" name="Freeform: Shape 46">
              <a:extLst>
                <a:ext uri="{FF2B5EF4-FFF2-40B4-BE49-F238E27FC236}">
                  <a16:creationId xmlns:a16="http://schemas.microsoft.com/office/drawing/2014/main" id="{FAB18040-F6EE-4C63-B985-D4BC02D21DEC}"/>
                </a:ext>
              </a:extLst>
            </p:cNvPr>
            <p:cNvSpPr/>
            <p:nvPr/>
          </p:nvSpPr>
          <p:spPr>
            <a:xfrm>
              <a:off x="5653623"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48" name="Freeform: Shape 47">
              <a:extLst>
                <a:ext uri="{FF2B5EF4-FFF2-40B4-BE49-F238E27FC236}">
                  <a16:creationId xmlns:a16="http://schemas.microsoft.com/office/drawing/2014/main" id="{4162EE26-F0FA-4BC9-A59F-030BE509153C}"/>
                </a:ext>
              </a:extLst>
            </p:cNvPr>
            <p:cNvSpPr/>
            <p:nvPr/>
          </p:nvSpPr>
          <p:spPr>
            <a:xfrm>
              <a:off x="5717253" y="1836776"/>
              <a:ext cx="41359" cy="79537"/>
            </a:xfrm>
            <a:custGeom>
              <a:avLst/>
              <a:gdLst>
                <a:gd name="connsiteX0" fmla="*/ 12726 w 41359"/>
                <a:gd name="connsiteY0" fmla="*/ 0 h 79537"/>
                <a:gd name="connsiteX1" fmla="*/ 0 w 41359"/>
                <a:gd name="connsiteY1" fmla="*/ 0 h 79537"/>
                <a:gd name="connsiteX2" fmla="*/ 0 w 41359"/>
                <a:gd name="connsiteY2" fmla="*/ 44541 h 79537"/>
                <a:gd name="connsiteX3" fmla="*/ 1909 w 41359"/>
                <a:gd name="connsiteY3" fmla="*/ 48995 h 79537"/>
                <a:gd name="connsiteX4" fmla="*/ 33406 w 41359"/>
                <a:gd name="connsiteY4" fmla="*/ 80492 h 79537"/>
                <a:gd name="connsiteX5" fmla="*/ 42314 w 41359"/>
                <a:gd name="connsiteY5" fmla="*/ 71584 h 79537"/>
                <a:gd name="connsiteX6" fmla="*/ 12726 w 41359"/>
                <a:gd name="connsiteY6" fmla="*/ 41996 h 79537"/>
                <a:gd name="connsiteX7" fmla="*/ 12726 w 41359"/>
                <a:gd name="connsiteY7" fmla="*/ 0 h 7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59" h="79537">
                  <a:moveTo>
                    <a:pt x="12726" y="0"/>
                  </a:moveTo>
                  <a:lnTo>
                    <a:pt x="0" y="0"/>
                  </a:lnTo>
                  <a:lnTo>
                    <a:pt x="0" y="44541"/>
                  </a:lnTo>
                  <a:cubicBezTo>
                    <a:pt x="0" y="46132"/>
                    <a:pt x="636" y="47722"/>
                    <a:pt x="1909" y="48995"/>
                  </a:cubicBezTo>
                  <a:lnTo>
                    <a:pt x="33406" y="80492"/>
                  </a:lnTo>
                  <a:lnTo>
                    <a:pt x="42314" y="71584"/>
                  </a:lnTo>
                  <a:lnTo>
                    <a:pt x="12726" y="41996"/>
                  </a:lnTo>
                  <a:lnTo>
                    <a:pt x="12726" y="0"/>
                  </a:ln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49" name="Freeform: Shape 48">
              <a:extLst>
                <a:ext uri="{FF2B5EF4-FFF2-40B4-BE49-F238E27FC236}">
                  <a16:creationId xmlns:a16="http://schemas.microsoft.com/office/drawing/2014/main" id="{134DBBA5-A2B7-4A3C-888D-7A9F0F43DA3A}"/>
                </a:ext>
              </a:extLst>
            </p:cNvPr>
            <p:cNvSpPr/>
            <p:nvPr/>
          </p:nvSpPr>
          <p:spPr>
            <a:xfrm>
              <a:off x="5615542" y="1744512"/>
              <a:ext cx="216341" cy="244975"/>
            </a:xfrm>
            <a:custGeom>
              <a:avLst/>
              <a:gdLst>
                <a:gd name="connsiteX0" fmla="*/ 108073 w 216341"/>
                <a:gd name="connsiteY0" fmla="*/ 229067 h 244974"/>
                <a:gd name="connsiteX1" fmla="*/ 18992 w 216341"/>
                <a:gd name="connsiteY1" fmla="*/ 139986 h 244974"/>
                <a:gd name="connsiteX2" fmla="*/ 108073 w 216341"/>
                <a:gd name="connsiteY2" fmla="*/ 50904 h 244974"/>
                <a:gd name="connsiteX3" fmla="*/ 197155 w 216341"/>
                <a:gd name="connsiteY3" fmla="*/ 139986 h 244974"/>
                <a:gd name="connsiteX4" fmla="*/ 108073 w 216341"/>
                <a:gd name="connsiteY4" fmla="*/ 229067 h 244974"/>
                <a:gd name="connsiteX5" fmla="*/ 108073 w 216341"/>
                <a:gd name="connsiteY5" fmla="*/ 229067 h 244974"/>
                <a:gd name="connsiteX6" fmla="*/ 183475 w 216341"/>
                <a:gd name="connsiteY6" fmla="*/ 62357 h 244974"/>
                <a:gd name="connsiteX7" fmla="*/ 193019 w 216341"/>
                <a:gd name="connsiteY7" fmla="*/ 52813 h 244974"/>
                <a:gd name="connsiteX8" fmla="*/ 192701 w 216341"/>
                <a:gd name="connsiteY8" fmla="*/ 39450 h 244974"/>
                <a:gd name="connsiteX9" fmla="*/ 179339 w 216341"/>
                <a:gd name="connsiteY9" fmla="*/ 39132 h 244974"/>
                <a:gd name="connsiteX10" fmla="*/ 168522 w 216341"/>
                <a:gd name="connsiteY10" fmla="*/ 50268 h 244974"/>
                <a:gd name="connsiteX11" fmla="*/ 117618 w 216341"/>
                <a:gd name="connsiteY11" fmla="*/ 32451 h 244974"/>
                <a:gd name="connsiteX12" fmla="*/ 117618 w 216341"/>
                <a:gd name="connsiteY12" fmla="*/ 19089 h 244974"/>
                <a:gd name="connsiteX13" fmla="*/ 146251 w 216341"/>
                <a:gd name="connsiteY13" fmla="*/ 19089 h 244974"/>
                <a:gd name="connsiteX14" fmla="*/ 146251 w 216341"/>
                <a:gd name="connsiteY14" fmla="*/ 0 h 244974"/>
                <a:gd name="connsiteX15" fmla="*/ 69896 w 216341"/>
                <a:gd name="connsiteY15" fmla="*/ 0 h 244974"/>
                <a:gd name="connsiteX16" fmla="*/ 69896 w 216341"/>
                <a:gd name="connsiteY16" fmla="*/ 19089 h 244974"/>
                <a:gd name="connsiteX17" fmla="*/ 98529 w 216341"/>
                <a:gd name="connsiteY17" fmla="*/ 19089 h 244974"/>
                <a:gd name="connsiteX18" fmla="*/ 98529 w 216341"/>
                <a:gd name="connsiteY18" fmla="*/ 32133 h 244974"/>
                <a:gd name="connsiteX19" fmla="*/ 857 w 216341"/>
                <a:gd name="connsiteY19" fmla="*/ 126305 h 244974"/>
                <a:gd name="connsiteX20" fmla="*/ 72123 w 216341"/>
                <a:gd name="connsiteY20" fmla="*/ 241793 h 244974"/>
                <a:gd name="connsiteX21" fmla="*/ 200337 w 216341"/>
                <a:gd name="connsiteY21" fmla="*/ 196934 h 244974"/>
                <a:gd name="connsiteX22" fmla="*/ 183475 w 216341"/>
                <a:gd name="connsiteY22" fmla="*/ 62357 h 244974"/>
                <a:gd name="connsiteX23" fmla="*/ 183475 w 216341"/>
                <a:gd name="connsiteY23" fmla="*/ 62357 h 24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6341" h="244974">
                  <a:moveTo>
                    <a:pt x="108073" y="229067"/>
                  </a:moveTo>
                  <a:cubicBezTo>
                    <a:pt x="58760" y="229067"/>
                    <a:pt x="18992" y="189299"/>
                    <a:pt x="18992" y="139986"/>
                  </a:cubicBezTo>
                  <a:cubicBezTo>
                    <a:pt x="18992" y="90672"/>
                    <a:pt x="58760" y="50904"/>
                    <a:pt x="108073" y="50904"/>
                  </a:cubicBezTo>
                  <a:cubicBezTo>
                    <a:pt x="157386" y="50904"/>
                    <a:pt x="197155" y="90672"/>
                    <a:pt x="197155" y="139986"/>
                  </a:cubicBezTo>
                  <a:cubicBezTo>
                    <a:pt x="197155" y="189299"/>
                    <a:pt x="157386" y="229067"/>
                    <a:pt x="108073" y="229067"/>
                  </a:cubicBezTo>
                  <a:lnTo>
                    <a:pt x="108073" y="229067"/>
                  </a:lnTo>
                  <a:close/>
                  <a:moveTo>
                    <a:pt x="183475" y="62357"/>
                  </a:moveTo>
                  <a:lnTo>
                    <a:pt x="193019" y="52813"/>
                  </a:lnTo>
                  <a:cubicBezTo>
                    <a:pt x="196519" y="48995"/>
                    <a:pt x="196519" y="43268"/>
                    <a:pt x="192701" y="39450"/>
                  </a:cubicBezTo>
                  <a:cubicBezTo>
                    <a:pt x="189201" y="35951"/>
                    <a:pt x="183157" y="35633"/>
                    <a:pt x="179339" y="39132"/>
                  </a:cubicBezTo>
                  <a:lnTo>
                    <a:pt x="168522" y="50268"/>
                  </a:lnTo>
                  <a:cubicBezTo>
                    <a:pt x="153251" y="40087"/>
                    <a:pt x="135752" y="33724"/>
                    <a:pt x="117618" y="32451"/>
                  </a:cubicBezTo>
                  <a:lnTo>
                    <a:pt x="117618" y="19089"/>
                  </a:lnTo>
                  <a:lnTo>
                    <a:pt x="146251" y="19089"/>
                  </a:lnTo>
                  <a:lnTo>
                    <a:pt x="146251" y="0"/>
                  </a:lnTo>
                  <a:lnTo>
                    <a:pt x="69896" y="0"/>
                  </a:lnTo>
                  <a:lnTo>
                    <a:pt x="69896" y="19089"/>
                  </a:lnTo>
                  <a:lnTo>
                    <a:pt x="98529" y="19089"/>
                  </a:lnTo>
                  <a:lnTo>
                    <a:pt x="98529" y="32133"/>
                  </a:lnTo>
                  <a:cubicBezTo>
                    <a:pt x="47943" y="36587"/>
                    <a:pt x="7220" y="75719"/>
                    <a:pt x="857" y="126305"/>
                  </a:cubicBezTo>
                  <a:cubicBezTo>
                    <a:pt x="-5506" y="176891"/>
                    <a:pt x="24082" y="224931"/>
                    <a:pt x="72123" y="241793"/>
                  </a:cubicBezTo>
                  <a:cubicBezTo>
                    <a:pt x="120163" y="258655"/>
                    <a:pt x="173294" y="240202"/>
                    <a:pt x="200337" y="196934"/>
                  </a:cubicBezTo>
                  <a:cubicBezTo>
                    <a:pt x="227379" y="153666"/>
                    <a:pt x="219744" y="97672"/>
                    <a:pt x="183475" y="62357"/>
                  </a:cubicBezTo>
                  <a:lnTo>
                    <a:pt x="183475" y="62357"/>
                  </a:lnTo>
                  <a:close/>
                </a:path>
              </a:pathLst>
            </a:custGeom>
            <a:grpFill/>
            <a:ln w="3175"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grpSp>
      <p:grpSp>
        <p:nvGrpSpPr>
          <p:cNvPr id="50" name="Graphic 221" descr="Flip calendar">
            <a:extLst>
              <a:ext uri="{FF2B5EF4-FFF2-40B4-BE49-F238E27FC236}">
                <a16:creationId xmlns:a16="http://schemas.microsoft.com/office/drawing/2014/main" id="{F3F04418-2574-40C5-B250-2FD3E249603E}"/>
              </a:ext>
            </a:extLst>
          </p:cNvPr>
          <p:cNvGrpSpPr>
            <a:grpSpLocks noChangeAspect="1"/>
          </p:cNvGrpSpPr>
          <p:nvPr/>
        </p:nvGrpSpPr>
        <p:grpSpPr>
          <a:xfrm>
            <a:off x="5649774" y="4811743"/>
            <a:ext cx="292608" cy="292608"/>
            <a:chOff x="9782435" y="3316125"/>
            <a:chExt cx="330200" cy="330200"/>
          </a:xfrm>
          <a:solidFill>
            <a:schemeClr val="accent1"/>
          </a:solidFill>
        </p:grpSpPr>
        <p:sp>
          <p:nvSpPr>
            <p:cNvPr id="51" name="Freeform: Shape 50">
              <a:extLst>
                <a:ext uri="{FF2B5EF4-FFF2-40B4-BE49-F238E27FC236}">
                  <a16:creationId xmlns:a16="http://schemas.microsoft.com/office/drawing/2014/main" id="{D4A2EC53-CEC0-4B48-8069-C206362337DF}"/>
                </a:ext>
              </a:extLst>
            </p:cNvPr>
            <p:cNvSpPr/>
            <p:nvPr/>
          </p:nvSpPr>
          <p:spPr>
            <a:xfrm>
              <a:off x="9871864" y="3364279"/>
              <a:ext cx="20638" cy="41275"/>
            </a:xfrm>
            <a:custGeom>
              <a:avLst/>
              <a:gdLst>
                <a:gd name="connsiteX0" fmla="*/ 10319 w 20637"/>
                <a:gd name="connsiteY0" fmla="*/ 41275 h 41275"/>
                <a:gd name="connsiteX1" fmla="*/ 20638 w 20637"/>
                <a:gd name="connsiteY1" fmla="*/ 30956 h 41275"/>
                <a:gd name="connsiteX2" fmla="*/ 20638 w 20637"/>
                <a:gd name="connsiteY2" fmla="*/ 10319 h 41275"/>
                <a:gd name="connsiteX3" fmla="*/ 10319 w 20637"/>
                <a:gd name="connsiteY3" fmla="*/ 0 h 41275"/>
                <a:gd name="connsiteX4" fmla="*/ 0 w 20637"/>
                <a:gd name="connsiteY4" fmla="*/ 10319 h 41275"/>
                <a:gd name="connsiteX5" fmla="*/ 0 w 20637"/>
                <a:gd name="connsiteY5" fmla="*/ 30956 h 41275"/>
                <a:gd name="connsiteX6" fmla="*/ 10319 w 20637"/>
                <a:gd name="connsiteY6" fmla="*/ 41275 h 4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 h="41275">
                  <a:moveTo>
                    <a:pt x="10319" y="41275"/>
                  </a:moveTo>
                  <a:cubicBezTo>
                    <a:pt x="16166" y="41275"/>
                    <a:pt x="20638" y="36804"/>
                    <a:pt x="20638" y="30956"/>
                  </a:cubicBezTo>
                  <a:lnTo>
                    <a:pt x="20638" y="10319"/>
                  </a:lnTo>
                  <a:cubicBezTo>
                    <a:pt x="20638" y="4471"/>
                    <a:pt x="16166" y="0"/>
                    <a:pt x="10319" y="0"/>
                  </a:cubicBezTo>
                  <a:cubicBezTo>
                    <a:pt x="4471" y="0"/>
                    <a:pt x="0" y="4471"/>
                    <a:pt x="0" y="10319"/>
                  </a:cubicBezTo>
                  <a:lnTo>
                    <a:pt x="0" y="30956"/>
                  </a:lnTo>
                  <a:cubicBezTo>
                    <a:pt x="0" y="36804"/>
                    <a:pt x="4471" y="41275"/>
                    <a:pt x="10319" y="41275"/>
                  </a:cubicBezTo>
                  <a:close/>
                </a:path>
              </a:pathLst>
            </a:custGeom>
            <a:grpFill/>
            <a:ln w="3373"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52" name="Freeform: Shape 51">
              <a:extLst>
                <a:ext uri="{FF2B5EF4-FFF2-40B4-BE49-F238E27FC236}">
                  <a16:creationId xmlns:a16="http://schemas.microsoft.com/office/drawing/2014/main" id="{A99D2A36-0123-49B7-8B5E-F9A2EBA2266F}"/>
                </a:ext>
              </a:extLst>
            </p:cNvPr>
            <p:cNvSpPr/>
            <p:nvPr/>
          </p:nvSpPr>
          <p:spPr>
            <a:xfrm>
              <a:off x="9830589" y="3446829"/>
              <a:ext cx="233892" cy="151342"/>
            </a:xfrm>
            <a:custGeom>
              <a:avLst/>
              <a:gdLst>
                <a:gd name="connsiteX0" fmla="*/ 20638 w 233891"/>
                <a:gd name="connsiteY0" fmla="*/ 20638 h 151341"/>
                <a:gd name="connsiteX1" fmla="*/ 213254 w 233891"/>
                <a:gd name="connsiteY1" fmla="*/ 20638 h 151341"/>
                <a:gd name="connsiteX2" fmla="*/ 213254 w 233891"/>
                <a:gd name="connsiteY2" fmla="*/ 130704 h 151341"/>
                <a:gd name="connsiteX3" fmla="*/ 20638 w 233891"/>
                <a:gd name="connsiteY3" fmla="*/ 130704 h 151341"/>
                <a:gd name="connsiteX4" fmla="*/ 20638 w 233891"/>
                <a:gd name="connsiteY4" fmla="*/ 20638 h 151341"/>
                <a:gd name="connsiteX5" fmla="*/ 0 w 233891"/>
                <a:gd name="connsiteY5" fmla="*/ 151342 h 151341"/>
                <a:gd name="connsiteX6" fmla="*/ 233892 w 233891"/>
                <a:gd name="connsiteY6" fmla="*/ 151342 h 151341"/>
                <a:gd name="connsiteX7" fmla="*/ 233892 w 233891"/>
                <a:gd name="connsiteY7" fmla="*/ 0 h 151341"/>
                <a:gd name="connsiteX8" fmla="*/ 0 w 233891"/>
                <a:gd name="connsiteY8" fmla="*/ 0 h 151341"/>
                <a:gd name="connsiteX9" fmla="*/ 0 w 233891"/>
                <a:gd name="connsiteY9" fmla="*/ 151342 h 15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91" h="151341">
                  <a:moveTo>
                    <a:pt x="20638" y="20638"/>
                  </a:moveTo>
                  <a:lnTo>
                    <a:pt x="213254" y="20638"/>
                  </a:lnTo>
                  <a:lnTo>
                    <a:pt x="213254" y="130704"/>
                  </a:lnTo>
                  <a:lnTo>
                    <a:pt x="20638" y="130704"/>
                  </a:lnTo>
                  <a:lnTo>
                    <a:pt x="20638" y="20638"/>
                  </a:lnTo>
                  <a:close/>
                  <a:moveTo>
                    <a:pt x="0" y="151342"/>
                  </a:moveTo>
                  <a:lnTo>
                    <a:pt x="233892" y="151342"/>
                  </a:lnTo>
                  <a:lnTo>
                    <a:pt x="233892" y="0"/>
                  </a:lnTo>
                  <a:lnTo>
                    <a:pt x="0" y="0"/>
                  </a:lnTo>
                  <a:lnTo>
                    <a:pt x="0" y="151342"/>
                  </a:lnTo>
                  <a:close/>
                </a:path>
              </a:pathLst>
            </a:custGeom>
            <a:grpFill/>
            <a:ln w="3373"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53" name="Freeform: Shape 52">
              <a:extLst>
                <a:ext uri="{FF2B5EF4-FFF2-40B4-BE49-F238E27FC236}">
                  <a16:creationId xmlns:a16="http://schemas.microsoft.com/office/drawing/2014/main" id="{FC23DB0B-1296-4629-871A-5BDF118D0DAD}"/>
                </a:ext>
              </a:extLst>
            </p:cNvPr>
            <p:cNvSpPr/>
            <p:nvPr/>
          </p:nvSpPr>
          <p:spPr>
            <a:xfrm>
              <a:off x="10002568" y="3364279"/>
              <a:ext cx="20638" cy="41275"/>
            </a:xfrm>
            <a:custGeom>
              <a:avLst/>
              <a:gdLst>
                <a:gd name="connsiteX0" fmla="*/ 10319 w 20637"/>
                <a:gd name="connsiteY0" fmla="*/ 41275 h 41275"/>
                <a:gd name="connsiteX1" fmla="*/ 20638 w 20637"/>
                <a:gd name="connsiteY1" fmla="*/ 30956 h 41275"/>
                <a:gd name="connsiteX2" fmla="*/ 20638 w 20637"/>
                <a:gd name="connsiteY2" fmla="*/ 10319 h 41275"/>
                <a:gd name="connsiteX3" fmla="*/ 10319 w 20637"/>
                <a:gd name="connsiteY3" fmla="*/ 0 h 41275"/>
                <a:gd name="connsiteX4" fmla="*/ 0 w 20637"/>
                <a:gd name="connsiteY4" fmla="*/ 10319 h 41275"/>
                <a:gd name="connsiteX5" fmla="*/ 0 w 20637"/>
                <a:gd name="connsiteY5" fmla="*/ 30956 h 41275"/>
                <a:gd name="connsiteX6" fmla="*/ 10319 w 20637"/>
                <a:gd name="connsiteY6" fmla="*/ 41275 h 4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 h="41275">
                  <a:moveTo>
                    <a:pt x="10319" y="41275"/>
                  </a:moveTo>
                  <a:cubicBezTo>
                    <a:pt x="16166" y="41275"/>
                    <a:pt x="20638" y="36804"/>
                    <a:pt x="20638" y="30956"/>
                  </a:cubicBezTo>
                  <a:lnTo>
                    <a:pt x="20638" y="10319"/>
                  </a:lnTo>
                  <a:cubicBezTo>
                    <a:pt x="20638" y="4471"/>
                    <a:pt x="16166" y="0"/>
                    <a:pt x="10319" y="0"/>
                  </a:cubicBezTo>
                  <a:cubicBezTo>
                    <a:pt x="4471" y="0"/>
                    <a:pt x="0" y="4471"/>
                    <a:pt x="0" y="10319"/>
                  </a:cubicBezTo>
                  <a:lnTo>
                    <a:pt x="0" y="30956"/>
                  </a:lnTo>
                  <a:cubicBezTo>
                    <a:pt x="0" y="36804"/>
                    <a:pt x="4471" y="41275"/>
                    <a:pt x="10319" y="41275"/>
                  </a:cubicBezTo>
                  <a:close/>
                </a:path>
              </a:pathLst>
            </a:custGeom>
            <a:grpFill/>
            <a:ln w="3373"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54" name="Freeform: Shape 53">
              <a:extLst>
                <a:ext uri="{FF2B5EF4-FFF2-40B4-BE49-F238E27FC236}">
                  <a16:creationId xmlns:a16="http://schemas.microsoft.com/office/drawing/2014/main" id="{3D77C4A2-14A2-4FB7-B7CF-5975228B531F}"/>
                </a:ext>
              </a:extLst>
            </p:cNvPr>
            <p:cNvSpPr/>
            <p:nvPr/>
          </p:nvSpPr>
          <p:spPr>
            <a:xfrm>
              <a:off x="9830589" y="3384917"/>
              <a:ext cx="233892" cy="48154"/>
            </a:xfrm>
            <a:custGeom>
              <a:avLst/>
              <a:gdLst>
                <a:gd name="connsiteX0" fmla="*/ 206375 w 233891"/>
                <a:gd name="connsiteY0" fmla="*/ 0 h 48154"/>
                <a:gd name="connsiteX1" fmla="*/ 206375 w 233891"/>
                <a:gd name="connsiteY1" fmla="*/ 10319 h 48154"/>
                <a:gd name="connsiteX2" fmla="*/ 182298 w 233891"/>
                <a:gd name="connsiteY2" fmla="*/ 34396 h 48154"/>
                <a:gd name="connsiteX3" fmla="*/ 158221 w 233891"/>
                <a:gd name="connsiteY3" fmla="*/ 10319 h 48154"/>
                <a:gd name="connsiteX4" fmla="*/ 158221 w 233891"/>
                <a:gd name="connsiteY4" fmla="*/ 0 h 48154"/>
                <a:gd name="connsiteX5" fmla="*/ 75671 w 233891"/>
                <a:gd name="connsiteY5" fmla="*/ 0 h 48154"/>
                <a:gd name="connsiteX6" fmla="*/ 75671 w 233891"/>
                <a:gd name="connsiteY6" fmla="*/ 10319 h 48154"/>
                <a:gd name="connsiteX7" fmla="*/ 51594 w 233891"/>
                <a:gd name="connsiteY7" fmla="*/ 34396 h 48154"/>
                <a:gd name="connsiteX8" fmla="*/ 27517 w 233891"/>
                <a:gd name="connsiteY8" fmla="*/ 10319 h 48154"/>
                <a:gd name="connsiteX9" fmla="*/ 27517 w 233891"/>
                <a:gd name="connsiteY9" fmla="*/ 0 h 48154"/>
                <a:gd name="connsiteX10" fmla="*/ 0 w 233891"/>
                <a:gd name="connsiteY10" fmla="*/ 0 h 48154"/>
                <a:gd name="connsiteX11" fmla="*/ 0 w 233891"/>
                <a:gd name="connsiteY11" fmla="*/ 48154 h 48154"/>
                <a:gd name="connsiteX12" fmla="*/ 233892 w 233891"/>
                <a:gd name="connsiteY12" fmla="*/ 48154 h 48154"/>
                <a:gd name="connsiteX13" fmla="*/ 233892 w 233891"/>
                <a:gd name="connsiteY13" fmla="*/ 0 h 48154"/>
                <a:gd name="connsiteX14" fmla="*/ 206375 w 233891"/>
                <a:gd name="connsiteY14" fmla="*/ 0 h 4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3891" h="48154">
                  <a:moveTo>
                    <a:pt x="206375" y="0"/>
                  </a:moveTo>
                  <a:lnTo>
                    <a:pt x="206375" y="10319"/>
                  </a:lnTo>
                  <a:cubicBezTo>
                    <a:pt x="206375" y="23733"/>
                    <a:pt x="195712" y="34396"/>
                    <a:pt x="182298" y="34396"/>
                  </a:cubicBezTo>
                  <a:cubicBezTo>
                    <a:pt x="168884" y="34396"/>
                    <a:pt x="158221" y="23733"/>
                    <a:pt x="158221" y="10319"/>
                  </a:cubicBezTo>
                  <a:lnTo>
                    <a:pt x="158221" y="0"/>
                  </a:lnTo>
                  <a:lnTo>
                    <a:pt x="75671" y="0"/>
                  </a:lnTo>
                  <a:lnTo>
                    <a:pt x="75671" y="10319"/>
                  </a:lnTo>
                  <a:cubicBezTo>
                    <a:pt x="75671" y="23733"/>
                    <a:pt x="65008" y="34396"/>
                    <a:pt x="51594" y="34396"/>
                  </a:cubicBezTo>
                  <a:cubicBezTo>
                    <a:pt x="38179" y="34396"/>
                    <a:pt x="27517" y="23733"/>
                    <a:pt x="27517" y="10319"/>
                  </a:cubicBezTo>
                  <a:lnTo>
                    <a:pt x="27517" y="0"/>
                  </a:lnTo>
                  <a:lnTo>
                    <a:pt x="0" y="0"/>
                  </a:lnTo>
                  <a:lnTo>
                    <a:pt x="0" y="48154"/>
                  </a:lnTo>
                  <a:lnTo>
                    <a:pt x="233892" y="48154"/>
                  </a:lnTo>
                  <a:lnTo>
                    <a:pt x="233892" y="0"/>
                  </a:lnTo>
                  <a:lnTo>
                    <a:pt x="206375" y="0"/>
                  </a:lnTo>
                  <a:close/>
                </a:path>
              </a:pathLst>
            </a:custGeom>
            <a:grpFill/>
            <a:ln w="3373"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grpSp>
      <p:grpSp>
        <p:nvGrpSpPr>
          <p:cNvPr id="55" name="Graphic 16" descr="Open book">
            <a:extLst>
              <a:ext uri="{FF2B5EF4-FFF2-40B4-BE49-F238E27FC236}">
                <a16:creationId xmlns:a16="http://schemas.microsoft.com/office/drawing/2014/main" id="{FC08D186-7130-4E2A-BD46-01B79DE762F3}"/>
              </a:ext>
            </a:extLst>
          </p:cNvPr>
          <p:cNvGrpSpPr>
            <a:grpSpLocks noChangeAspect="1"/>
          </p:cNvGrpSpPr>
          <p:nvPr/>
        </p:nvGrpSpPr>
        <p:grpSpPr>
          <a:xfrm>
            <a:off x="4735374" y="4849981"/>
            <a:ext cx="292608" cy="216132"/>
            <a:chOff x="1157152" y="1960657"/>
            <a:chExt cx="274230" cy="202557"/>
          </a:xfrm>
          <a:solidFill>
            <a:schemeClr val="accent1"/>
          </a:solidFill>
        </p:grpSpPr>
        <p:sp>
          <p:nvSpPr>
            <p:cNvPr id="56" name="Freeform: Shape 55">
              <a:extLst>
                <a:ext uri="{FF2B5EF4-FFF2-40B4-BE49-F238E27FC236}">
                  <a16:creationId xmlns:a16="http://schemas.microsoft.com/office/drawing/2014/main" id="{14627720-660E-425E-B138-0717305513CB}"/>
                </a:ext>
              </a:extLst>
            </p:cNvPr>
            <p:cNvSpPr/>
            <p:nvPr/>
          </p:nvSpPr>
          <p:spPr>
            <a:xfrm>
              <a:off x="1157152" y="1979355"/>
              <a:ext cx="274230" cy="183859"/>
            </a:xfrm>
            <a:custGeom>
              <a:avLst/>
              <a:gdLst>
                <a:gd name="connsiteX0" fmla="*/ 255533 w 274230"/>
                <a:gd name="connsiteY0" fmla="*/ 0 h 183858"/>
                <a:gd name="connsiteX1" fmla="*/ 255533 w 274230"/>
                <a:gd name="connsiteY1" fmla="*/ 152696 h 183858"/>
                <a:gd name="connsiteX2" fmla="*/ 18698 w 274230"/>
                <a:gd name="connsiteY2" fmla="*/ 152696 h 183858"/>
                <a:gd name="connsiteX3" fmla="*/ 18698 w 274230"/>
                <a:gd name="connsiteY3" fmla="*/ 0 h 183858"/>
                <a:gd name="connsiteX4" fmla="*/ 0 w 274230"/>
                <a:gd name="connsiteY4" fmla="*/ 0 h 183858"/>
                <a:gd name="connsiteX5" fmla="*/ 0 w 274230"/>
                <a:gd name="connsiteY5" fmla="*/ 174510 h 183858"/>
                <a:gd name="connsiteX6" fmla="*/ 109069 w 274230"/>
                <a:gd name="connsiteY6" fmla="*/ 174510 h 183858"/>
                <a:gd name="connsiteX7" fmla="*/ 118418 w 274230"/>
                <a:gd name="connsiteY7" fmla="*/ 183859 h 183858"/>
                <a:gd name="connsiteX8" fmla="*/ 155813 w 274230"/>
                <a:gd name="connsiteY8" fmla="*/ 183859 h 183858"/>
                <a:gd name="connsiteX9" fmla="*/ 165161 w 274230"/>
                <a:gd name="connsiteY9" fmla="*/ 174510 h 183858"/>
                <a:gd name="connsiteX10" fmla="*/ 274230 w 274230"/>
                <a:gd name="connsiteY10" fmla="*/ 174510 h 183858"/>
                <a:gd name="connsiteX11" fmla="*/ 274230 w 274230"/>
                <a:gd name="connsiteY11" fmla="*/ 0 h 183858"/>
                <a:gd name="connsiteX12" fmla="*/ 255533 w 274230"/>
                <a:gd name="connsiteY12" fmla="*/ 0 h 18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230" h="183858">
                  <a:moveTo>
                    <a:pt x="255533" y="0"/>
                  </a:moveTo>
                  <a:lnTo>
                    <a:pt x="255533" y="152696"/>
                  </a:lnTo>
                  <a:lnTo>
                    <a:pt x="18698" y="152696"/>
                  </a:lnTo>
                  <a:lnTo>
                    <a:pt x="18698" y="0"/>
                  </a:lnTo>
                  <a:lnTo>
                    <a:pt x="0" y="0"/>
                  </a:lnTo>
                  <a:lnTo>
                    <a:pt x="0" y="174510"/>
                  </a:lnTo>
                  <a:lnTo>
                    <a:pt x="109069" y="174510"/>
                  </a:lnTo>
                  <a:cubicBezTo>
                    <a:pt x="109069" y="179808"/>
                    <a:pt x="113120" y="183859"/>
                    <a:pt x="118418" y="183859"/>
                  </a:cubicBezTo>
                  <a:lnTo>
                    <a:pt x="155813" y="183859"/>
                  </a:lnTo>
                  <a:cubicBezTo>
                    <a:pt x="161110" y="183859"/>
                    <a:pt x="165161" y="179808"/>
                    <a:pt x="165161" y="174510"/>
                  </a:cubicBezTo>
                  <a:lnTo>
                    <a:pt x="274230" y="174510"/>
                  </a:lnTo>
                  <a:lnTo>
                    <a:pt x="274230" y="0"/>
                  </a:lnTo>
                  <a:lnTo>
                    <a:pt x="255533" y="0"/>
                  </a:ln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57" name="Freeform: Shape 56">
              <a:extLst>
                <a:ext uri="{FF2B5EF4-FFF2-40B4-BE49-F238E27FC236}">
                  <a16:creationId xmlns:a16="http://schemas.microsoft.com/office/drawing/2014/main" id="{392AA4A2-9A9E-481D-A183-D4423E64FEBF}"/>
                </a:ext>
              </a:extLst>
            </p:cNvPr>
            <p:cNvSpPr/>
            <p:nvPr/>
          </p:nvSpPr>
          <p:spPr>
            <a:xfrm>
              <a:off x="1188315" y="1960657"/>
              <a:ext cx="211905" cy="158929"/>
            </a:xfrm>
            <a:custGeom>
              <a:avLst/>
              <a:gdLst>
                <a:gd name="connsiteX0" fmla="*/ 211905 w 211905"/>
                <a:gd name="connsiteY0" fmla="*/ 0 h 158928"/>
                <a:gd name="connsiteX1" fmla="*/ 0 w 211905"/>
                <a:gd name="connsiteY1" fmla="*/ 0 h 158928"/>
                <a:gd name="connsiteX2" fmla="*/ 0 w 211905"/>
                <a:gd name="connsiteY2" fmla="*/ 158929 h 158928"/>
                <a:gd name="connsiteX3" fmla="*/ 211905 w 211905"/>
                <a:gd name="connsiteY3" fmla="*/ 158929 h 158928"/>
                <a:gd name="connsiteX4" fmla="*/ 211905 w 211905"/>
                <a:gd name="connsiteY4" fmla="*/ 0 h 158928"/>
                <a:gd name="connsiteX5" fmla="*/ 18698 w 211905"/>
                <a:gd name="connsiteY5" fmla="*/ 18698 h 158928"/>
                <a:gd name="connsiteX6" fmla="*/ 99720 w 211905"/>
                <a:gd name="connsiteY6" fmla="*/ 18698 h 158928"/>
                <a:gd name="connsiteX7" fmla="*/ 99720 w 211905"/>
                <a:gd name="connsiteY7" fmla="*/ 140231 h 158928"/>
                <a:gd name="connsiteX8" fmla="*/ 18698 w 211905"/>
                <a:gd name="connsiteY8" fmla="*/ 140231 h 158928"/>
                <a:gd name="connsiteX9" fmla="*/ 18698 w 211905"/>
                <a:gd name="connsiteY9" fmla="*/ 18698 h 158928"/>
                <a:gd name="connsiteX10" fmla="*/ 193208 w 211905"/>
                <a:gd name="connsiteY10" fmla="*/ 140231 h 158928"/>
                <a:gd name="connsiteX11" fmla="*/ 112185 w 211905"/>
                <a:gd name="connsiteY11" fmla="*/ 140231 h 158928"/>
                <a:gd name="connsiteX12" fmla="*/ 112185 w 211905"/>
                <a:gd name="connsiteY12" fmla="*/ 18698 h 158928"/>
                <a:gd name="connsiteX13" fmla="*/ 193208 w 211905"/>
                <a:gd name="connsiteY13" fmla="*/ 18698 h 158928"/>
                <a:gd name="connsiteX14" fmla="*/ 193208 w 211905"/>
                <a:gd name="connsiteY14" fmla="*/ 140231 h 1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905" h="158928">
                  <a:moveTo>
                    <a:pt x="211905" y="0"/>
                  </a:moveTo>
                  <a:lnTo>
                    <a:pt x="0" y="0"/>
                  </a:lnTo>
                  <a:lnTo>
                    <a:pt x="0" y="158929"/>
                  </a:lnTo>
                  <a:lnTo>
                    <a:pt x="211905" y="158929"/>
                  </a:lnTo>
                  <a:lnTo>
                    <a:pt x="211905" y="0"/>
                  </a:lnTo>
                  <a:close/>
                  <a:moveTo>
                    <a:pt x="18698" y="18698"/>
                  </a:moveTo>
                  <a:lnTo>
                    <a:pt x="99720" y="18698"/>
                  </a:lnTo>
                  <a:lnTo>
                    <a:pt x="99720" y="140231"/>
                  </a:lnTo>
                  <a:lnTo>
                    <a:pt x="18698" y="140231"/>
                  </a:lnTo>
                  <a:lnTo>
                    <a:pt x="18698" y="18698"/>
                  </a:lnTo>
                  <a:close/>
                  <a:moveTo>
                    <a:pt x="193208" y="140231"/>
                  </a:moveTo>
                  <a:lnTo>
                    <a:pt x="112185" y="140231"/>
                  </a:lnTo>
                  <a:lnTo>
                    <a:pt x="112185" y="18698"/>
                  </a:lnTo>
                  <a:lnTo>
                    <a:pt x="193208" y="18698"/>
                  </a:lnTo>
                  <a:lnTo>
                    <a:pt x="193208" y="140231"/>
                  </a:ln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58" name="Freeform: Shape 57">
              <a:extLst>
                <a:ext uri="{FF2B5EF4-FFF2-40B4-BE49-F238E27FC236}">
                  <a16:creationId xmlns:a16="http://schemas.microsoft.com/office/drawing/2014/main" id="{43CBC751-E986-4484-895A-CA70A92597C0}"/>
                </a:ext>
              </a:extLst>
            </p:cNvPr>
            <p:cNvSpPr/>
            <p:nvPr/>
          </p:nvSpPr>
          <p:spPr>
            <a:xfrm>
              <a:off x="1319197" y="2010517"/>
              <a:ext cx="43628" cy="9349"/>
            </a:xfrm>
            <a:custGeom>
              <a:avLst/>
              <a:gdLst>
                <a:gd name="connsiteX0" fmla="*/ 0 w 43627"/>
                <a:gd name="connsiteY0" fmla="*/ 0 h 9348"/>
                <a:gd name="connsiteX1" fmla="*/ 43628 w 43627"/>
                <a:gd name="connsiteY1" fmla="*/ 0 h 9348"/>
                <a:gd name="connsiteX2" fmla="*/ 43628 w 43627"/>
                <a:gd name="connsiteY2" fmla="*/ 9349 h 9348"/>
                <a:gd name="connsiteX3" fmla="*/ 0 w 43627"/>
                <a:gd name="connsiteY3" fmla="*/ 9349 h 9348"/>
              </a:gdLst>
              <a:ahLst/>
              <a:cxnLst>
                <a:cxn ang="0">
                  <a:pos x="connsiteX0" y="connsiteY0"/>
                </a:cxn>
                <a:cxn ang="0">
                  <a:pos x="connsiteX1" y="connsiteY1"/>
                </a:cxn>
                <a:cxn ang="0">
                  <a:pos x="connsiteX2" y="connsiteY2"/>
                </a:cxn>
                <a:cxn ang="0">
                  <a:pos x="connsiteX3" y="connsiteY3"/>
                </a:cxn>
              </a:cxnLst>
              <a:rect l="l" t="t" r="r" b="b"/>
              <a:pathLst>
                <a:path w="43627" h="9348">
                  <a:moveTo>
                    <a:pt x="0" y="0"/>
                  </a:moveTo>
                  <a:lnTo>
                    <a:pt x="43628" y="0"/>
                  </a:lnTo>
                  <a:lnTo>
                    <a:pt x="43628" y="9349"/>
                  </a:lnTo>
                  <a:lnTo>
                    <a:pt x="0" y="9349"/>
                  </a:ln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59" name="Freeform: Shape 58">
              <a:extLst>
                <a:ext uri="{FF2B5EF4-FFF2-40B4-BE49-F238E27FC236}">
                  <a16:creationId xmlns:a16="http://schemas.microsoft.com/office/drawing/2014/main" id="{B1421924-0C75-465D-944A-11FE21F187E8}"/>
                </a:ext>
              </a:extLst>
            </p:cNvPr>
            <p:cNvSpPr/>
            <p:nvPr/>
          </p:nvSpPr>
          <p:spPr>
            <a:xfrm>
              <a:off x="1319197" y="2029215"/>
              <a:ext cx="43628" cy="9349"/>
            </a:xfrm>
            <a:custGeom>
              <a:avLst/>
              <a:gdLst>
                <a:gd name="connsiteX0" fmla="*/ 0 w 43627"/>
                <a:gd name="connsiteY0" fmla="*/ 0 h 9348"/>
                <a:gd name="connsiteX1" fmla="*/ 43628 w 43627"/>
                <a:gd name="connsiteY1" fmla="*/ 0 h 9348"/>
                <a:gd name="connsiteX2" fmla="*/ 43628 w 43627"/>
                <a:gd name="connsiteY2" fmla="*/ 9349 h 9348"/>
                <a:gd name="connsiteX3" fmla="*/ 0 w 43627"/>
                <a:gd name="connsiteY3" fmla="*/ 9349 h 9348"/>
              </a:gdLst>
              <a:ahLst/>
              <a:cxnLst>
                <a:cxn ang="0">
                  <a:pos x="connsiteX0" y="connsiteY0"/>
                </a:cxn>
                <a:cxn ang="0">
                  <a:pos x="connsiteX1" y="connsiteY1"/>
                </a:cxn>
                <a:cxn ang="0">
                  <a:pos x="connsiteX2" y="connsiteY2"/>
                </a:cxn>
                <a:cxn ang="0">
                  <a:pos x="connsiteX3" y="connsiteY3"/>
                </a:cxn>
              </a:cxnLst>
              <a:rect l="l" t="t" r="r" b="b"/>
              <a:pathLst>
                <a:path w="43627" h="9348">
                  <a:moveTo>
                    <a:pt x="0" y="0"/>
                  </a:moveTo>
                  <a:lnTo>
                    <a:pt x="43628" y="0"/>
                  </a:lnTo>
                  <a:lnTo>
                    <a:pt x="43628" y="9349"/>
                  </a:lnTo>
                  <a:lnTo>
                    <a:pt x="0" y="9349"/>
                  </a:ln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sp>
          <p:nvSpPr>
            <p:cNvPr id="60" name="Freeform: Shape 59">
              <a:extLst>
                <a:ext uri="{FF2B5EF4-FFF2-40B4-BE49-F238E27FC236}">
                  <a16:creationId xmlns:a16="http://schemas.microsoft.com/office/drawing/2014/main" id="{A7B7C0D6-3FA3-46DD-9939-DC511E8F862F}"/>
                </a:ext>
              </a:extLst>
            </p:cNvPr>
            <p:cNvSpPr/>
            <p:nvPr/>
          </p:nvSpPr>
          <p:spPr>
            <a:xfrm>
              <a:off x="1319197" y="2047912"/>
              <a:ext cx="28046" cy="9349"/>
            </a:xfrm>
            <a:custGeom>
              <a:avLst/>
              <a:gdLst>
                <a:gd name="connsiteX0" fmla="*/ 0 w 28046"/>
                <a:gd name="connsiteY0" fmla="*/ 0 h 9348"/>
                <a:gd name="connsiteX1" fmla="*/ 30228 w 28046"/>
                <a:gd name="connsiteY1" fmla="*/ 0 h 9348"/>
                <a:gd name="connsiteX2" fmla="*/ 30228 w 28046"/>
                <a:gd name="connsiteY2" fmla="*/ 9349 h 9348"/>
                <a:gd name="connsiteX3" fmla="*/ 0 w 28046"/>
                <a:gd name="connsiteY3" fmla="*/ 9349 h 9348"/>
              </a:gdLst>
              <a:ahLst/>
              <a:cxnLst>
                <a:cxn ang="0">
                  <a:pos x="connsiteX0" y="connsiteY0"/>
                </a:cxn>
                <a:cxn ang="0">
                  <a:pos x="connsiteX1" y="connsiteY1"/>
                </a:cxn>
                <a:cxn ang="0">
                  <a:pos x="connsiteX2" y="connsiteY2"/>
                </a:cxn>
                <a:cxn ang="0">
                  <a:pos x="connsiteX3" y="connsiteY3"/>
                </a:cxn>
              </a:cxnLst>
              <a:rect l="l" t="t" r="r" b="b"/>
              <a:pathLst>
                <a:path w="28046" h="9348">
                  <a:moveTo>
                    <a:pt x="0" y="0"/>
                  </a:moveTo>
                  <a:lnTo>
                    <a:pt x="30228" y="0"/>
                  </a:lnTo>
                  <a:lnTo>
                    <a:pt x="30228" y="9349"/>
                  </a:lnTo>
                  <a:lnTo>
                    <a:pt x="0" y="9349"/>
                  </a:lnTo>
                  <a:close/>
                </a:path>
              </a:pathLst>
            </a:custGeom>
            <a:grpFill/>
            <a:ln w="3076" cap="flat">
              <a:noFill/>
              <a:prstDash val="solid"/>
              <a:miter/>
            </a:ln>
          </p:spPr>
          <p:txBody>
            <a:bodyPr anchor="ctr"/>
            <a:lstStyle/>
            <a:p>
              <a:pPr eaLnBrk="1" fontAlgn="auto" hangingPunct="1">
                <a:spcBef>
                  <a:spcPts val="0"/>
                </a:spcBef>
                <a:spcAft>
                  <a:spcPts val="0"/>
                </a:spcAft>
                <a:defRPr/>
              </a:pPr>
              <a:endParaRPr lang="en-ID" dirty="0">
                <a:latin typeface="+mn-lt"/>
              </a:endParaRPr>
            </a:p>
          </p:txBody>
        </p:sp>
      </p:grpSp>
      <p:grpSp>
        <p:nvGrpSpPr>
          <p:cNvPr id="61" name="Graphic 8">
            <a:extLst>
              <a:ext uri="{FF2B5EF4-FFF2-40B4-BE49-F238E27FC236}">
                <a16:creationId xmlns:a16="http://schemas.microsoft.com/office/drawing/2014/main" id="{A97F8505-1B07-4B73-AC7D-6816186C3182}"/>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62" name="Freeform: Shape 61">
              <a:extLst>
                <a:ext uri="{FF2B5EF4-FFF2-40B4-BE49-F238E27FC236}">
                  <a16:creationId xmlns:a16="http://schemas.microsoft.com/office/drawing/2014/main" id="{2C851268-BC53-4B5B-8642-E24F649977CA}"/>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3" name="Freeform: Shape 62">
              <a:extLst>
                <a:ext uri="{FF2B5EF4-FFF2-40B4-BE49-F238E27FC236}">
                  <a16:creationId xmlns:a16="http://schemas.microsoft.com/office/drawing/2014/main" id="{69455049-4E0C-4FFB-864A-096C9599BD69}"/>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5" name="Freeform: Shape 64">
              <a:extLst>
                <a:ext uri="{FF2B5EF4-FFF2-40B4-BE49-F238E27FC236}">
                  <a16:creationId xmlns:a16="http://schemas.microsoft.com/office/drawing/2014/main" id="{6F2C44C1-F0E7-4580-8D37-76ED4528FAC7}"/>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7" name="Freeform: Shape 66">
              <a:extLst>
                <a:ext uri="{FF2B5EF4-FFF2-40B4-BE49-F238E27FC236}">
                  <a16:creationId xmlns:a16="http://schemas.microsoft.com/office/drawing/2014/main" id="{288EACE7-93E3-4FAC-B9C8-439E9AD196FE}"/>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8" name="Freeform: Shape 67">
              <a:extLst>
                <a:ext uri="{FF2B5EF4-FFF2-40B4-BE49-F238E27FC236}">
                  <a16:creationId xmlns:a16="http://schemas.microsoft.com/office/drawing/2014/main" id="{1ED5FCE1-A5CC-495B-B9D2-9D1BEA120E51}"/>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9" name="Freeform: Shape 68">
              <a:extLst>
                <a:ext uri="{FF2B5EF4-FFF2-40B4-BE49-F238E27FC236}">
                  <a16:creationId xmlns:a16="http://schemas.microsoft.com/office/drawing/2014/main" id="{EA16C347-5E06-401C-A149-3E7C571F0032}"/>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70" name="TextBox 69">
            <a:extLst>
              <a:ext uri="{FF2B5EF4-FFF2-40B4-BE49-F238E27FC236}">
                <a16:creationId xmlns:a16="http://schemas.microsoft.com/office/drawing/2014/main" id="{F03BD6CB-905D-46F4-96C9-583D667AF034}"/>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71" name="Freeform: Shape 70">
            <a:extLst>
              <a:ext uri="{FF2B5EF4-FFF2-40B4-BE49-F238E27FC236}">
                <a16:creationId xmlns:a16="http://schemas.microsoft.com/office/drawing/2014/main" id="{A7E8A304-C02B-4196-9DDB-ADD7C9A08C91}"/>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left)">
                                      <p:cBhvr>
                                        <p:cTn id="11" dur="500"/>
                                        <p:tgtEl>
                                          <p:spTgt spid="7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left)">
                                      <p:cBhvr>
                                        <p:cTn id="15" dur="500"/>
                                        <p:tgtEl>
                                          <p:spTgt spid="71"/>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500"/>
                                        <p:tgtEl>
                                          <p:spTgt spid="66"/>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nodeType="afterGroup">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par>
                          <p:cTn id="45" fill="hold" nodeType="afterGroup">
                            <p:stCondLst>
                              <p:cond delay="3000"/>
                            </p:stCondLst>
                            <p:childTnLst>
                              <p:par>
                                <p:cTn id="46" presetID="53" presetClass="entr" presetSubtype="16"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p:cTn id="48" dur="500" fill="hold"/>
                                        <p:tgtEl>
                                          <p:spTgt spid="42"/>
                                        </p:tgtEl>
                                        <p:attrNameLst>
                                          <p:attrName>ppt_w</p:attrName>
                                        </p:attrNameLst>
                                      </p:cBhvr>
                                      <p:tavLst>
                                        <p:tav tm="0">
                                          <p:val>
                                            <p:fltVal val="0"/>
                                          </p:val>
                                        </p:tav>
                                        <p:tav tm="100000">
                                          <p:val>
                                            <p:strVal val="#ppt_w"/>
                                          </p:val>
                                        </p:tav>
                                      </p:tavLst>
                                    </p:anim>
                                    <p:anim calcmode="lin" valueType="num">
                                      <p:cBhvr>
                                        <p:cTn id="49" dur="500" fill="hold"/>
                                        <p:tgtEl>
                                          <p:spTgt spid="42"/>
                                        </p:tgtEl>
                                        <p:attrNameLst>
                                          <p:attrName>ppt_h</p:attrName>
                                        </p:attrNameLst>
                                      </p:cBhvr>
                                      <p:tavLst>
                                        <p:tav tm="0">
                                          <p:val>
                                            <p:fltVal val="0"/>
                                          </p:val>
                                        </p:tav>
                                        <p:tav tm="100000">
                                          <p:val>
                                            <p:strVal val="#ppt_h"/>
                                          </p:val>
                                        </p:tav>
                                      </p:tavLst>
                                    </p:anim>
                                    <p:animEffect transition="in" filter="fade">
                                      <p:cBhvr>
                                        <p:cTn id="50" dur="500"/>
                                        <p:tgtEl>
                                          <p:spTgt spid="42"/>
                                        </p:tgtEl>
                                      </p:cBhvr>
                                    </p:animEffect>
                                  </p:childTnLst>
                                </p:cTn>
                              </p:par>
                              <p:par>
                                <p:cTn id="51" presetID="53" presetClass="entr" presetSubtype="16"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p:cTn id="53" dur="500" fill="hold"/>
                                        <p:tgtEl>
                                          <p:spTgt spid="55"/>
                                        </p:tgtEl>
                                        <p:attrNameLst>
                                          <p:attrName>ppt_w</p:attrName>
                                        </p:attrNameLst>
                                      </p:cBhvr>
                                      <p:tavLst>
                                        <p:tav tm="0">
                                          <p:val>
                                            <p:fltVal val="0"/>
                                          </p:val>
                                        </p:tav>
                                        <p:tav tm="100000">
                                          <p:val>
                                            <p:strVal val="#ppt_w"/>
                                          </p:val>
                                        </p:tav>
                                      </p:tavLst>
                                    </p:anim>
                                    <p:anim calcmode="lin" valueType="num">
                                      <p:cBhvr>
                                        <p:cTn id="54" dur="500" fill="hold"/>
                                        <p:tgtEl>
                                          <p:spTgt spid="55"/>
                                        </p:tgtEl>
                                        <p:attrNameLst>
                                          <p:attrName>ppt_h</p:attrName>
                                        </p:attrNameLst>
                                      </p:cBhvr>
                                      <p:tavLst>
                                        <p:tav tm="0">
                                          <p:val>
                                            <p:fltVal val="0"/>
                                          </p:val>
                                        </p:tav>
                                        <p:tav tm="100000">
                                          <p:val>
                                            <p:strVal val="#ppt_h"/>
                                          </p:val>
                                        </p:tav>
                                      </p:tavLst>
                                    </p:anim>
                                    <p:animEffect transition="in" filter="fade">
                                      <p:cBhvr>
                                        <p:cTn id="55" dur="500"/>
                                        <p:tgtEl>
                                          <p:spTgt spid="55"/>
                                        </p:tgtEl>
                                      </p:cBhvr>
                                    </p:animEffect>
                                  </p:childTnLst>
                                </p:cTn>
                              </p:par>
                              <p:par>
                                <p:cTn id="56" presetID="53" presetClass="entr" presetSubtype="16" fill="hold"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p:cTn id="58" dur="500" fill="hold"/>
                                        <p:tgtEl>
                                          <p:spTgt spid="50"/>
                                        </p:tgtEl>
                                        <p:attrNameLst>
                                          <p:attrName>ppt_w</p:attrName>
                                        </p:attrNameLst>
                                      </p:cBhvr>
                                      <p:tavLst>
                                        <p:tav tm="0">
                                          <p:val>
                                            <p:fltVal val="0"/>
                                          </p:val>
                                        </p:tav>
                                        <p:tav tm="100000">
                                          <p:val>
                                            <p:strVal val="#ppt_w"/>
                                          </p:val>
                                        </p:tav>
                                      </p:tavLst>
                                    </p:anim>
                                    <p:anim calcmode="lin" valueType="num">
                                      <p:cBhvr>
                                        <p:cTn id="59" dur="500" fill="hold"/>
                                        <p:tgtEl>
                                          <p:spTgt spid="50"/>
                                        </p:tgtEl>
                                        <p:attrNameLst>
                                          <p:attrName>ppt_h</p:attrName>
                                        </p:attrNameLst>
                                      </p:cBhvr>
                                      <p:tavLst>
                                        <p:tav tm="0">
                                          <p:val>
                                            <p:fltVal val="0"/>
                                          </p:val>
                                        </p:tav>
                                        <p:tav tm="100000">
                                          <p:val>
                                            <p:strVal val="#ppt_h"/>
                                          </p:val>
                                        </p:tav>
                                      </p:tavLst>
                                    </p:anim>
                                    <p:animEffect transition="in" filter="fade">
                                      <p:cBhvr>
                                        <p:cTn id="60" dur="500"/>
                                        <p:tgtEl>
                                          <p:spTgt spid="50"/>
                                        </p:tgtEl>
                                      </p:cBhvr>
                                    </p:animEffect>
                                  </p:childTnLst>
                                </p:cTn>
                              </p:par>
                              <p:par>
                                <p:cTn id="61" presetID="53" presetClass="entr" presetSubtype="16"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p:cTn id="63" dur="500" fill="hold"/>
                                        <p:tgtEl>
                                          <p:spTgt spid="43"/>
                                        </p:tgtEl>
                                        <p:attrNameLst>
                                          <p:attrName>ppt_w</p:attrName>
                                        </p:attrNameLst>
                                      </p:cBhvr>
                                      <p:tavLst>
                                        <p:tav tm="0">
                                          <p:val>
                                            <p:fltVal val="0"/>
                                          </p:val>
                                        </p:tav>
                                        <p:tav tm="100000">
                                          <p:val>
                                            <p:strVal val="#ppt_w"/>
                                          </p:val>
                                        </p:tav>
                                      </p:tavLst>
                                    </p:anim>
                                    <p:anim calcmode="lin" valueType="num">
                                      <p:cBhvr>
                                        <p:cTn id="64" dur="500" fill="hold"/>
                                        <p:tgtEl>
                                          <p:spTgt spid="43"/>
                                        </p:tgtEl>
                                        <p:attrNameLst>
                                          <p:attrName>ppt_h</p:attrName>
                                        </p:attrNameLst>
                                      </p:cBhvr>
                                      <p:tavLst>
                                        <p:tav tm="0">
                                          <p:val>
                                            <p:fltVal val="0"/>
                                          </p:val>
                                        </p:tav>
                                        <p:tav tm="100000">
                                          <p:val>
                                            <p:strVal val="#ppt_h"/>
                                          </p:val>
                                        </p:tav>
                                      </p:tavLst>
                                    </p:anim>
                                    <p:animEffect transition="in" filter="fade">
                                      <p:cBhvr>
                                        <p:cTn id="65" dur="500"/>
                                        <p:tgtEl>
                                          <p:spTgt spid="43"/>
                                        </p:tgtEl>
                                      </p:cBhvr>
                                    </p:animEffect>
                                  </p:childTnLst>
                                </p:cTn>
                              </p:par>
                            </p:childTnLst>
                          </p:cTn>
                        </p:par>
                        <p:par>
                          <p:cTn id="66" fill="hold" nodeType="afterGroup">
                            <p:stCondLst>
                              <p:cond delay="3500"/>
                            </p:stCondLst>
                            <p:childTnLst>
                              <p:par>
                                <p:cTn id="67" presetID="22" presetClass="entr" presetSubtype="8"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left)">
                                      <p:cBhvr>
                                        <p:cTn id="78" dur="500"/>
                                        <p:tgtEl>
                                          <p:spTgt spid="26"/>
                                        </p:tgtEl>
                                      </p:cBhvr>
                                    </p:animEffect>
                                  </p:childTnLst>
                                </p:cTn>
                              </p:par>
                            </p:childTnLst>
                          </p:cTn>
                        </p:par>
                        <p:par>
                          <p:cTn id="79" fill="hold" nodeType="afterGroup">
                            <p:stCondLst>
                              <p:cond delay="4000"/>
                            </p:stCondLst>
                            <p:childTnLst>
                              <p:par>
                                <p:cTn id="80" presetID="22" presetClass="entr" presetSubtype="8" fill="hold" grpId="0"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left)">
                                      <p:cBhvr>
                                        <p:cTn id="82" dur="500"/>
                                        <p:tgtEl>
                                          <p:spTgt spid="15"/>
                                        </p:tgtEl>
                                      </p:cBhvr>
                                    </p:animEffect>
                                  </p:childTnLst>
                                </p:cTn>
                              </p:par>
                            </p:childTnLst>
                          </p:cTn>
                        </p:par>
                        <p:par>
                          <p:cTn id="83" fill="hold" nodeType="afterGroup">
                            <p:stCondLst>
                              <p:cond delay="4500"/>
                            </p:stCondLst>
                            <p:childTnLst>
                              <p:par>
                                <p:cTn id="84" presetID="22" presetClass="entr" presetSubtype="1"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up)">
                                      <p:cBhvr>
                                        <p:cTn id="86" dur="500"/>
                                        <p:tgtEl>
                                          <p:spTgt spid="14"/>
                                        </p:tgtEl>
                                      </p:cBhvr>
                                    </p:animEffect>
                                  </p:childTnLst>
                                </p:cTn>
                              </p:par>
                            </p:childTnLst>
                          </p:cTn>
                        </p:par>
                        <p:par>
                          <p:cTn id="87" fill="hold" nodeType="afterGroup">
                            <p:stCondLst>
                              <p:cond delay="500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500"/>
                                        <p:tgtEl>
                                          <p:spTgt spid="18"/>
                                        </p:tgtEl>
                                      </p:cBhvr>
                                    </p:animEffect>
                                  </p:childTnLst>
                                </p:cTn>
                              </p:par>
                            </p:childTnLst>
                          </p:cTn>
                        </p:par>
                        <p:par>
                          <p:cTn id="91" fill="hold" nodeType="afterGroup">
                            <p:stCondLst>
                              <p:cond delay="5500"/>
                            </p:stCondLst>
                            <p:childTnLst>
                              <p:par>
                                <p:cTn id="92" presetID="22" presetClass="entr" presetSubtype="1"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wipe(up)">
                                      <p:cBhvr>
                                        <p:cTn id="9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6" grpId="0" animBg="1"/>
      <p:bldP spid="14" grpId="0"/>
      <p:bldP spid="15" grpId="0"/>
      <p:bldP spid="17" grpId="0"/>
      <p:bldP spid="18" grpId="0" animBg="1"/>
      <p:bldP spid="19" grpId="0" animBg="1"/>
      <p:bldP spid="20" grpId="0"/>
      <p:bldP spid="21" grpId="0" animBg="1"/>
      <p:bldP spid="22" grpId="0" animBg="1"/>
      <p:bldP spid="23" grpId="0" animBg="1"/>
      <p:bldP spid="24" grpId="0"/>
      <p:bldP spid="25" grpId="0"/>
      <p:bldP spid="26" grpId="0"/>
      <p:bldP spid="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PpHolder1">
            <a:extLst>
              <a:ext uri="{FF2B5EF4-FFF2-40B4-BE49-F238E27FC236}">
                <a16:creationId xmlns:a16="http://schemas.microsoft.com/office/drawing/2014/main" id="{8F0E73A1-3621-4194-B97B-073D5DD0E82E}"/>
              </a:ext>
            </a:extLst>
          </p:cNvPr>
          <p:cNvSpPr>
            <a:spLocks noGrp="1"/>
          </p:cNvSpPr>
          <p:nvPr>
            <p:ph type="pic" sz="quarter" idx="10"/>
          </p:nvPr>
        </p:nvSpPr>
        <p:spPr bwMode="auto">
          <a:xfrm>
            <a:off x="0" y="0"/>
            <a:ext cx="5791200" cy="5564188"/>
          </a:xfrm>
          <a:custGeom>
            <a:avLst/>
            <a:gdLst>
              <a:gd name="T0" fmla="*/ 0 w 5791850"/>
              <a:gd name="T1" fmla="*/ 0 h 5563790"/>
              <a:gd name="T2" fmla="*/ 5082503 w 5791850"/>
              <a:gd name="T3" fmla="*/ 0 h 5563790"/>
              <a:gd name="T4" fmla="*/ 5199051 w 5791850"/>
              <a:gd name="T5" fmla="*/ 155750 h 5563790"/>
              <a:gd name="T6" fmla="*/ 5791850 w 5791850"/>
              <a:gd name="T7" fmla="*/ 2095118 h 5563790"/>
              <a:gd name="T8" fmla="*/ 2320807 w 5791850"/>
              <a:gd name="T9" fmla="*/ 5563790 h 5563790"/>
              <a:gd name="T10" fmla="*/ 112903 w 5791850"/>
              <a:gd name="T11" fmla="*/ 4771714 h 5563790"/>
              <a:gd name="T12" fmla="*/ 0 w 5791850"/>
              <a:gd name="T13" fmla="*/ 4669172 h 55637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91850" h="5563790">
                <a:moveTo>
                  <a:pt x="0" y="0"/>
                </a:moveTo>
                <a:lnTo>
                  <a:pt x="5082503" y="0"/>
                </a:lnTo>
                <a:lnTo>
                  <a:pt x="5199051" y="155750"/>
                </a:lnTo>
                <a:cubicBezTo>
                  <a:pt x="5573314" y="709354"/>
                  <a:pt x="5791850" y="1376733"/>
                  <a:pt x="5791850" y="2095118"/>
                </a:cubicBezTo>
                <a:cubicBezTo>
                  <a:pt x="5791850" y="4010813"/>
                  <a:pt x="4237812" y="5563790"/>
                  <a:pt x="2320807" y="5563790"/>
                </a:cubicBezTo>
                <a:cubicBezTo>
                  <a:pt x="1482119" y="5563790"/>
                  <a:pt x="712903" y="5266541"/>
                  <a:pt x="112903" y="4771714"/>
                </a:cubicBezTo>
                <a:lnTo>
                  <a:pt x="0" y="4669172"/>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16" name="TextBox 15">
            <a:extLst>
              <a:ext uri="{FF2B5EF4-FFF2-40B4-BE49-F238E27FC236}">
                <a16:creationId xmlns:a16="http://schemas.microsoft.com/office/drawing/2014/main" id="{C9D4EB3B-1F2B-45E9-8770-2BF9E3F66417}"/>
              </a:ext>
            </a:extLst>
          </p:cNvPr>
          <p:cNvSpPr txBox="1"/>
          <p:nvPr/>
        </p:nvSpPr>
        <p:spPr>
          <a:xfrm>
            <a:off x="625808" y="-48875"/>
            <a:ext cx="10821696" cy="3477875"/>
          </a:xfrm>
          <a:prstGeom prst="rect">
            <a:avLst/>
          </a:prstGeom>
          <a:noFill/>
        </p:spPr>
        <p:txBody>
          <a:bodyPr>
            <a:spAutoFit/>
          </a:bodyPr>
          <a:lstStyle/>
          <a:p>
            <a:pPr eaLnBrk="1" fontAlgn="auto" hangingPunct="1">
              <a:spcBef>
                <a:spcPts val="0"/>
              </a:spcBef>
              <a:spcAft>
                <a:spcPts val="0"/>
              </a:spcAft>
              <a:defRPr/>
            </a:pPr>
            <a:r>
              <a:rPr lang="en-US" sz="22000" b="1" dirty="0">
                <a:solidFill>
                  <a:schemeClr val="bg2">
                    <a:lumMod val="85000"/>
                    <a:alpha val="20000"/>
                  </a:schemeClr>
                </a:solidFill>
                <a:latin typeface="+mj-lt"/>
              </a:rPr>
              <a:t> Break</a:t>
            </a:r>
            <a:endParaRPr lang="en-ID" sz="22000" b="1" dirty="0">
              <a:solidFill>
                <a:schemeClr val="bg2">
                  <a:lumMod val="85000"/>
                  <a:alpha val="20000"/>
                </a:schemeClr>
              </a:solidFill>
              <a:latin typeface="+mj-lt"/>
            </a:endParaRPr>
          </a:p>
        </p:txBody>
      </p:sp>
      <p:sp>
        <p:nvSpPr>
          <p:cNvPr id="18" name="TextBox 17">
            <a:extLst>
              <a:ext uri="{FF2B5EF4-FFF2-40B4-BE49-F238E27FC236}">
                <a16:creationId xmlns:a16="http://schemas.microsoft.com/office/drawing/2014/main" id="{BB1F039B-6CED-45B2-AB13-EB4190664ED5}"/>
              </a:ext>
            </a:extLst>
          </p:cNvPr>
          <p:cNvSpPr txBox="1">
            <a:spLocks noChangeArrowheads="1"/>
          </p:cNvSpPr>
          <p:nvPr/>
        </p:nvSpPr>
        <p:spPr bwMode="auto">
          <a:xfrm>
            <a:off x="6994525" y="3662363"/>
            <a:ext cx="43862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 like these sweet mornings of spring which I enjoy with my whole heart. I am alone, and feel</a:t>
            </a:r>
          </a:p>
        </p:txBody>
      </p:sp>
      <p:sp>
        <p:nvSpPr>
          <p:cNvPr id="19" name="TextBox 18">
            <a:extLst>
              <a:ext uri="{FF2B5EF4-FFF2-40B4-BE49-F238E27FC236}">
                <a16:creationId xmlns:a16="http://schemas.microsoft.com/office/drawing/2014/main" id="{AA3572F1-AB31-462D-BCE5-53F35956244F}"/>
              </a:ext>
            </a:extLst>
          </p:cNvPr>
          <p:cNvSpPr txBox="1">
            <a:spLocks noChangeArrowheads="1"/>
          </p:cNvSpPr>
          <p:nvPr/>
        </p:nvSpPr>
        <p:spPr bwMode="auto">
          <a:xfrm>
            <a:off x="6994525" y="4592638"/>
            <a:ext cx="31829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a:solidFill>
                  <a:schemeClr val="accent1"/>
                </a:solidFill>
              </a:rPr>
              <a:t>www.yourwebsite.com</a:t>
            </a:r>
          </a:p>
        </p:txBody>
      </p:sp>
      <p:sp>
        <p:nvSpPr>
          <p:cNvPr id="23" name="Title 22">
            <a:extLst>
              <a:ext uri="{FF2B5EF4-FFF2-40B4-BE49-F238E27FC236}">
                <a16:creationId xmlns:a16="http://schemas.microsoft.com/office/drawing/2014/main" id="{996A124C-1303-49B2-9395-914D9F22E91D}"/>
              </a:ext>
            </a:extLst>
          </p:cNvPr>
          <p:cNvSpPr>
            <a:spLocks noGrp="1" noChangeArrowheads="1"/>
          </p:cNvSpPr>
          <p:nvPr>
            <p:ph type="title"/>
          </p:nvPr>
        </p:nvSpPr>
        <p:spPr bwMode="auto">
          <a:xfrm>
            <a:off x="6994525" y="1984375"/>
            <a:ext cx="4710113" cy="1755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Create beautiful, </a:t>
            </a:r>
            <a:r>
              <a:rPr lang="en-US" altLang="en-US">
                <a:solidFill>
                  <a:schemeClr val="accent1"/>
                </a:solidFill>
              </a:rPr>
              <a:t>Interactive Maps With Ease</a:t>
            </a:r>
            <a:endParaRPr lang="en-ID" altLang="en-US"/>
          </a:p>
        </p:txBody>
      </p:sp>
      <p:grpSp>
        <p:nvGrpSpPr>
          <p:cNvPr id="17" name="Graphic 8">
            <a:extLst>
              <a:ext uri="{FF2B5EF4-FFF2-40B4-BE49-F238E27FC236}">
                <a16:creationId xmlns:a16="http://schemas.microsoft.com/office/drawing/2014/main" id="{13584BFF-B989-4831-BBC7-AD4F3054BF09}"/>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20" name="Freeform: Shape 19">
              <a:extLst>
                <a:ext uri="{FF2B5EF4-FFF2-40B4-BE49-F238E27FC236}">
                  <a16:creationId xmlns:a16="http://schemas.microsoft.com/office/drawing/2014/main" id="{3AC3AECA-DB75-4FA6-A914-D1BDD1227ACB}"/>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1" name="Freeform: Shape 20">
              <a:extLst>
                <a:ext uri="{FF2B5EF4-FFF2-40B4-BE49-F238E27FC236}">
                  <a16:creationId xmlns:a16="http://schemas.microsoft.com/office/drawing/2014/main" id="{4C3234AD-ECDF-4879-ACEF-804EB7BD684A}"/>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2" name="Freeform: Shape 21">
              <a:extLst>
                <a:ext uri="{FF2B5EF4-FFF2-40B4-BE49-F238E27FC236}">
                  <a16:creationId xmlns:a16="http://schemas.microsoft.com/office/drawing/2014/main" id="{7469C432-E2ED-418C-8885-BFB45087CC16}"/>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4" name="Freeform: Shape 23">
              <a:extLst>
                <a:ext uri="{FF2B5EF4-FFF2-40B4-BE49-F238E27FC236}">
                  <a16:creationId xmlns:a16="http://schemas.microsoft.com/office/drawing/2014/main" id="{7338B56C-F238-4FAC-946D-7F4CAA38B4A2}"/>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5" name="Freeform: Shape 24">
              <a:extLst>
                <a:ext uri="{FF2B5EF4-FFF2-40B4-BE49-F238E27FC236}">
                  <a16:creationId xmlns:a16="http://schemas.microsoft.com/office/drawing/2014/main" id="{4DE833E0-0B3D-44FD-A534-888864661925}"/>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7" name="Freeform: Shape 26">
              <a:extLst>
                <a:ext uri="{FF2B5EF4-FFF2-40B4-BE49-F238E27FC236}">
                  <a16:creationId xmlns:a16="http://schemas.microsoft.com/office/drawing/2014/main" id="{7EFC51A1-3E5F-42F7-BBAE-A19702C8CD0B}"/>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28" name="TextBox 27">
            <a:extLst>
              <a:ext uri="{FF2B5EF4-FFF2-40B4-BE49-F238E27FC236}">
                <a16:creationId xmlns:a16="http://schemas.microsoft.com/office/drawing/2014/main" id="{685B6872-0E4D-4163-82B3-3459CC22212B}"/>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29" name="Freeform: Shape 28">
            <a:extLst>
              <a:ext uri="{FF2B5EF4-FFF2-40B4-BE49-F238E27FC236}">
                <a16:creationId xmlns:a16="http://schemas.microsoft.com/office/drawing/2014/main" id="{130DF798-35D2-4A78-A67F-FA51D9033FD2}"/>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night sky&#10;&#10;Description automatically generated">
            <a:extLst>
              <a:ext uri="{FF2B5EF4-FFF2-40B4-BE49-F238E27FC236}">
                <a16:creationId xmlns:a16="http://schemas.microsoft.com/office/drawing/2014/main" id="{E462C651-087E-4FB3-8C53-8821DAC42FBB}"/>
              </a:ext>
            </a:extLst>
          </p:cNvPr>
          <p:cNvPicPr>
            <a:picLocks noChangeAspect="1"/>
          </p:cNvPicPr>
          <p:nvPr/>
        </p:nvPicPr>
        <p:blipFill>
          <a:blip r:embed="rId2"/>
          <a:stretch>
            <a:fillRect/>
          </a:stretch>
        </p:blipFill>
        <p:spPr>
          <a:xfrm>
            <a:off x="0" y="0"/>
            <a:ext cx="12192000" cy="6858000"/>
          </a:xfrm>
          <a:prstGeom prst="rect">
            <a:avLst/>
          </a:prstGeom>
        </p:spPr>
      </p:pic>
      <p:sp>
        <p:nvSpPr>
          <p:cNvPr id="27" name="Freeform: Shape 26">
            <a:extLst>
              <a:ext uri="{FF2B5EF4-FFF2-40B4-BE49-F238E27FC236}">
                <a16:creationId xmlns:a16="http://schemas.microsoft.com/office/drawing/2014/main" id="{731D5562-243A-41C9-92AC-B6026C4DEFB6}"/>
              </a:ext>
            </a:extLst>
          </p:cNvPr>
          <p:cNvSpPr/>
          <p:nvPr/>
        </p:nvSpPr>
        <p:spPr>
          <a:xfrm>
            <a:off x="-8542" y="-14287"/>
            <a:ext cx="12209082" cy="68580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solidFill>
            <a:srgbClr val="000000">
              <a:alpha val="80000"/>
            </a:srgbClr>
          </a:solidFill>
          <a:ln w="4140" cap="flat">
            <a:no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ID" dirty="0"/>
          </a:p>
        </p:txBody>
      </p:sp>
      <p:sp>
        <p:nvSpPr>
          <p:cNvPr id="35" name="Title 34">
            <a:extLst>
              <a:ext uri="{FF2B5EF4-FFF2-40B4-BE49-F238E27FC236}">
                <a16:creationId xmlns:a16="http://schemas.microsoft.com/office/drawing/2014/main" id="{CAC91B6B-3460-41B8-B715-59599742A1B6}"/>
              </a:ext>
            </a:extLst>
          </p:cNvPr>
          <p:cNvSpPr>
            <a:spLocks noGrp="1" noChangeArrowheads="1"/>
          </p:cNvSpPr>
          <p:nvPr>
            <p:ph type="title"/>
          </p:nvPr>
        </p:nvSpPr>
        <p:spPr bwMode="auto">
          <a:xfrm>
            <a:off x="4341812" y="715118"/>
            <a:ext cx="3508375" cy="1198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sz="4000" u="sng" dirty="0">
                <a:solidFill>
                  <a:schemeClr val="bg1"/>
                </a:solidFill>
              </a:rPr>
              <a:t>DISCLAMER</a:t>
            </a:r>
            <a:r>
              <a:rPr lang="en-US" altLang="en-US" sz="4000" dirty="0">
                <a:solidFill>
                  <a:schemeClr val="bg1"/>
                </a:solidFill>
              </a:rPr>
              <a:t>:</a:t>
            </a:r>
            <a:endParaRPr lang="en-ID" altLang="en-US" sz="4000" dirty="0">
              <a:solidFill>
                <a:schemeClr val="bg1"/>
              </a:solidFill>
            </a:endParaRPr>
          </a:p>
        </p:txBody>
      </p:sp>
      <p:sp>
        <p:nvSpPr>
          <p:cNvPr id="12" name="TextBox 11">
            <a:extLst>
              <a:ext uri="{FF2B5EF4-FFF2-40B4-BE49-F238E27FC236}">
                <a16:creationId xmlns:a16="http://schemas.microsoft.com/office/drawing/2014/main" id="{396A92F8-00B3-4449-B77B-2EF784985973}"/>
              </a:ext>
            </a:extLst>
          </p:cNvPr>
          <p:cNvSpPr txBox="1">
            <a:spLocks noChangeArrowheads="1"/>
          </p:cNvSpPr>
          <p:nvPr/>
        </p:nvSpPr>
        <p:spPr bwMode="auto">
          <a:xfrm>
            <a:off x="2749549" y="2143276"/>
            <a:ext cx="6692899" cy="335386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2400" b="1" dirty="0">
                <a:solidFill>
                  <a:schemeClr val="bg1"/>
                </a:solidFill>
              </a:rPr>
              <a:t>This project will show examples of live trades that I am currently taking. None of this should be taken as financial advice. Everything mentioned is my own personal opinion.  Examples presented here should be viewed as educational only. </a:t>
            </a:r>
          </a:p>
        </p:txBody>
      </p:sp>
    </p:spTree>
    <p:extLst>
      <p:ext uri="{BB962C8B-B14F-4D97-AF65-F5344CB8AC3E}">
        <p14:creationId xmlns:p14="http://schemas.microsoft.com/office/powerpoint/2010/main" val="14158607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dark, night, night sky&#10;&#10;Description automatically generated">
            <a:extLst>
              <a:ext uri="{FF2B5EF4-FFF2-40B4-BE49-F238E27FC236}">
                <a16:creationId xmlns:a16="http://schemas.microsoft.com/office/drawing/2014/main" id="{5073AA68-33AB-40F4-A7B7-B91921EFE6D8}"/>
              </a:ext>
            </a:extLst>
          </p:cNvPr>
          <p:cNvPicPr>
            <a:picLocks noChangeAspect="1"/>
          </p:cNvPicPr>
          <p:nvPr/>
        </p:nvPicPr>
        <p:blipFill rotWithShape="1">
          <a:blip r:embed="rId2"/>
          <a:srcRect l="-9259" r="-9259"/>
          <a:stretch/>
        </p:blipFill>
        <p:spPr>
          <a:xfrm rot="5400000">
            <a:off x="2031998" y="-2667000"/>
            <a:ext cx="8128000" cy="12192000"/>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425700" y="230011"/>
            <a:ext cx="75438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5400" dirty="0">
                <a:solidFill>
                  <a:schemeClr val="bg1"/>
                </a:solidFill>
              </a:rPr>
              <a:t>Keyword Research</a:t>
            </a:r>
            <a:endParaRPr lang="en-ID" altLang="en-US" sz="5400" dirty="0">
              <a:solidFill>
                <a:schemeClr val="bg1"/>
              </a:solidFill>
            </a:endParaRPr>
          </a:p>
        </p:txBody>
      </p:sp>
      <p:sp>
        <p:nvSpPr>
          <p:cNvPr id="2" name="Oval 1">
            <a:extLst>
              <a:ext uri="{FF2B5EF4-FFF2-40B4-BE49-F238E27FC236}">
                <a16:creationId xmlns:a16="http://schemas.microsoft.com/office/drawing/2014/main" id="{CFA58F30-2D1C-4FF3-BCD5-D131770AB0E3}"/>
              </a:ext>
            </a:extLst>
          </p:cNvPr>
          <p:cNvSpPr/>
          <p:nvPr/>
        </p:nvSpPr>
        <p:spPr>
          <a:xfrm>
            <a:off x="2324099" y="1234281"/>
            <a:ext cx="7543801" cy="4989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 name="TextBox 3">
            <a:extLst>
              <a:ext uri="{FF2B5EF4-FFF2-40B4-BE49-F238E27FC236}">
                <a16:creationId xmlns:a16="http://schemas.microsoft.com/office/drawing/2014/main" id="{54B24B9A-2A4E-45AA-B43B-472C2B366C4B}"/>
              </a:ext>
            </a:extLst>
          </p:cNvPr>
          <p:cNvSpPr txBox="1"/>
          <p:nvPr/>
        </p:nvSpPr>
        <p:spPr>
          <a:xfrm>
            <a:off x="3370845" y="2238551"/>
            <a:ext cx="2807369" cy="707886"/>
          </a:xfrm>
          <a:prstGeom prst="rect">
            <a:avLst/>
          </a:prstGeom>
          <a:noFill/>
        </p:spPr>
        <p:txBody>
          <a:bodyPr wrap="square" rtlCol="0">
            <a:spAutoFit/>
          </a:bodyPr>
          <a:lstStyle/>
          <a:p>
            <a:r>
              <a:rPr lang="en-US" sz="4000" b="1" dirty="0">
                <a:solidFill>
                  <a:srgbClr val="00B0F0"/>
                </a:solidFill>
              </a:rPr>
              <a:t>TESTNET</a:t>
            </a:r>
          </a:p>
        </p:txBody>
      </p:sp>
      <p:sp>
        <p:nvSpPr>
          <p:cNvPr id="15" name="TextBox 14">
            <a:extLst>
              <a:ext uri="{FF2B5EF4-FFF2-40B4-BE49-F238E27FC236}">
                <a16:creationId xmlns:a16="http://schemas.microsoft.com/office/drawing/2014/main" id="{7604D864-2EE8-426F-9CF7-0F283B88EBBB}"/>
              </a:ext>
            </a:extLst>
          </p:cNvPr>
          <p:cNvSpPr txBox="1"/>
          <p:nvPr/>
        </p:nvSpPr>
        <p:spPr>
          <a:xfrm>
            <a:off x="4692314" y="3193974"/>
            <a:ext cx="2807369" cy="584775"/>
          </a:xfrm>
          <a:prstGeom prst="rect">
            <a:avLst/>
          </a:prstGeom>
          <a:noFill/>
        </p:spPr>
        <p:txBody>
          <a:bodyPr wrap="square" rtlCol="0">
            <a:spAutoFit/>
          </a:bodyPr>
          <a:lstStyle/>
          <a:p>
            <a:r>
              <a:rPr lang="en-US" sz="3200" b="1" dirty="0">
                <a:solidFill>
                  <a:srgbClr val="7030A0"/>
                </a:solidFill>
              </a:rPr>
              <a:t>MAINNET</a:t>
            </a:r>
          </a:p>
        </p:txBody>
      </p:sp>
      <p:sp>
        <p:nvSpPr>
          <p:cNvPr id="16" name="TextBox 15">
            <a:extLst>
              <a:ext uri="{FF2B5EF4-FFF2-40B4-BE49-F238E27FC236}">
                <a16:creationId xmlns:a16="http://schemas.microsoft.com/office/drawing/2014/main" id="{1F6F9A5F-DDA0-4460-9F20-63D95BFBCB9D}"/>
              </a:ext>
            </a:extLst>
          </p:cNvPr>
          <p:cNvSpPr txBox="1"/>
          <p:nvPr/>
        </p:nvSpPr>
        <p:spPr>
          <a:xfrm>
            <a:off x="5899149" y="1879157"/>
            <a:ext cx="2807369" cy="523220"/>
          </a:xfrm>
          <a:prstGeom prst="rect">
            <a:avLst/>
          </a:prstGeom>
          <a:noFill/>
        </p:spPr>
        <p:txBody>
          <a:bodyPr wrap="square" rtlCol="0">
            <a:spAutoFit/>
          </a:bodyPr>
          <a:lstStyle/>
          <a:p>
            <a:r>
              <a:rPr lang="en-US" sz="2800" b="1" dirty="0">
                <a:solidFill>
                  <a:schemeClr val="accent1"/>
                </a:solidFill>
              </a:rPr>
              <a:t>INTEGRATION</a:t>
            </a:r>
          </a:p>
        </p:txBody>
      </p:sp>
      <p:sp>
        <p:nvSpPr>
          <p:cNvPr id="17" name="TextBox 16">
            <a:extLst>
              <a:ext uri="{FF2B5EF4-FFF2-40B4-BE49-F238E27FC236}">
                <a16:creationId xmlns:a16="http://schemas.microsoft.com/office/drawing/2014/main" id="{454E7C31-BB1F-43AB-97F8-2790822DDDDD}"/>
              </a:ext>
            </a:extLst>
          </p:cNvPr>
          <p:cNvSpPr txBox="1"/>
          <p:nvPr/>
        </p:nvSpPr>
        <p:spPr>
          <a:xfrm>
            <a:off x="2634245" y="3187789"/>
            <a:ext cx="1777999" cy="923330"/>
          </a:xfrm>
          <a:prstGeom prst="rect">
            <a:avLst/>
          </a:prstGeom>
          <a:noFill/>
        </p:spPr>
        <p:txBody>
          <a:bodyPr wrap="square" rtlCol="0">
            <a:spAutoFit/>
          </a:bodyPr>
          <a:lstStyle/>
          <a:p>
            <a:r>
              <a:rPr lang="en-US" sz="5400" b="1" dirty="0">
                <a:solidFill>
                  <a:srgbClr val="FFFF00"/>
                </a:solidFill>
              </a:rPr>
              <a:t>APP</a:t>
            </a:r>
          </a:p>
        </p:txBody>
      </p:sp>
      <p:sp>
        <p:nvSpPr>
          <p:cNvPr id="18" name="TextBox 17">
            <a:extLst>
              <a:ext uri="{FF2B5EF4-FFF2-40B4-BE49-F238E27FC236}">
                <a16:creationId xmlns:a16="http://schemas.microsoft.com/office/drawing/2014/main" id="{F2620FEB-40B1-492D-828D-D57EB37A7C80}"/>
              </a:ext>
            </a:extLst>
          </p:cNvPr>
          <p:cNvSpPr txBox="1"/>
          <p:nvPr/>
        </p:nvSpPr>
        <p:spPr>
          <a:xfrm>
            <a:off x="6725318" y="2575856"/>
            <a:ext cx="2254921" cy="584775"/>
          </a:xfrm>
          <a:prstGeom prst="rect">
            <a:avLst/>
          </a:prstGeom>
          <a:noFill/>
        </p:spPr>
        <p:txBody>
          <a:bodyPr wrap="square" rtlCol="0">
            <a:spAutoFit/>
          </a:bodyPr>
          <a:lstStyle/>
          <a:p>
            <a:r>
              <a:rPr lang="en-US" sz="3200" b="1" dirty="0">
                <a:solidFill>
                  <a:srgbClr val="00B050"/>
                </a:solidFill>
              </a:rPr>
              <a:t>UPDATE</a:t>
            </a:r>
          </a:p>
        </p:txBody>
      </p:sp>
      <p:sp>
        <p:nvSpPr>
          <p:cNvPr id="19" name="TextBox 18">
            <a:extLst>
              <a:ext uri="{FF2B5EF4-FFF2-40B4-BE49-F238E27FC236}">
                <a16:creationId xmlns:a16="http://schemas.microsoft.com/office/drawing/2014/main" id="{2C285F65-A9C2-460B-B87C-EF8E54BE5E16}"/>
              </a:ext>
            </a:extLst>
          </p:cNvPr>
          <p:cNvSpPr txBox="1"/>
          <p:nvPr/>
        </p:nvSpPr>
        <p:spPr>
          <a:xfrm>
            <a:off x="7302833" y="3486361"/>
            <a:ext cx="2254921" cy="461665"/>
          </a:xfrm>
          <a:prstGeom prst="rect">
            <a:avLst/>
          </a:prstGeom>
          <a:noFill/>
        </p:spPr>
        <p:txBody>
          <a:bodyPr wrap="square" rtlCol="0">
            <a:spAutoFit/>
          </a:bodyPr>
          <a:lstStyle/>
          <a:p>
            <a:r>
              <a:rPr lang="en-US" sz="2400" b="1" dirty="0">
                <a:solidFill>
                  <a:schemeClr val="bg1"/>
                </a:solidFill>
              </a:rPr>
              <a:t>ROADMAP</a:t>
            </a:r>
          </a:p>
        </p:txBody>
      </p:sp>
      <p:sp>
        <p:nvSpPr>
          <p:cNvPr id="20" name="TextBox 19">
            <a:extLst>
              <a:ext uri="{FF2B5EF4-FFF2-40B4-BE49-F238E27FC236}">
                <a16:creationId xmlns:a16="http://schemas.microsoft.com/office/drawing/2014/main" id="{1A48AFCE-A46E-4B1A-8BF1-FBBCCCBF1621}"/>
              </a:ext>
            </a:extLst>
          </p:cNvPr>
          <p:cNvSpPr txBox="1"/>
          <p:nvPr/>
        </p:nvSpPr>
        <p:spPr>
          <a:xfrm>
            <a:off x="3284783" y="4346581"/>
            <a:ext cx="2458291" cy="461665"/>
          </a:xfrm>
          <a:prstGeom prst="rect">
            <a:avLst/>
          </a:prstGeom>
          <a:noFill/>
        </p:spPr>
        <p:txBody>
          <a:bodyPr wrap="square" rtlCol="0">
            <a:spAutoFit/>
          </a:bodyPr>
          <a:lstStyle/>
          <a:p>
            <a:r>
              <a:rPr lang="en-US" sz="2400" b="1" dirty="0">
                <a:solidFill>
                  <a:srgbClr val="E3B86C"/>
                </a:solidFill>
              </a:rPr>
              <a:t>PARTNERSHIP</a:t>
            </a:r>
          </a:p>
        </p:txBody>
      </p:sp>
      <p:sp>
        <p:nvSpPr>
          <p:cNvPr id="21" name="TextBox 20">
            <a:extLst>
              <a:ext uri="{FF2B5EF4-FFF2-40B4-BE49-F238E27FC236}">
                <a16:creationId xmlns:a16="http://schemas.microsoft.com/office/drawing/2014/main" id="{3104EEE0-623B-4AB0-84C1-793924BDC7BA}"/>
              </a:ext>
            </a:extLst>
          </p:cNvPr>
          <p:cNvSpPr txBox="1"/>
          <p:nvPr/>
        </p:nvSpPr>
        <p:spPr>
          <a:xfrm>
            <a:off x="5927722" y="4170064"/>
            <a:ext cx="3143921" cy="830997"/>
          </a:xfrm>
          <a:prstGeom prst="rect">
            <a:avLst/>
          </a:prstGeom>
          <a:noFill/>
        </p:spPr>
        <p:txBody>
          <a:bodyPr wrap="square" rtlCol="0">
            <a:spAutoFit/>
          </a:bodyPr>
          <a:lstStyle/>
          <a:p>
            <a:r>
              <a:rPr lang="en-US" sz="4800" b="1" dirty="0">
                <a:solidFill>
                  <a:srgbClr val="FFC000"/>
                </a:solidFill>
              </a:rPr>
              <a:t>RELEASE</a:t>
            </a:r>
          </a:p>
        </p:txBody>
      </p:sp>
      <p:sp>
        <p:nvSpPr>
          <p:cNvPr id="22" name="TextBox 21">
            <a:extLst>
              <a:ext uri="{FF2B5EF4-FFF2-40B4-BE49-F238E27FC236}">
                <a16:creationId xmlns:a16="http://schemas.microsoft.com/office/drawing/2014/main" id="{1AC4C9A5-7161-4D3B-9944-10C705A2F4BD}"/>
              </a:ext>
            </a:extLst>
          </p:cNvPr>
          <p:cNvSpPr txBox="1"/>
          <p:nvPr/>
        </p:nvSpPr>
        <p:spPr>
          <a:xfrm>
            <a:off x="4138861" y="5123850"/>
            <a:ext cx="2807369" cy="584775"/>
          </a:xfrm>
          <a:prstGeom prst="rect">
            <a:avLst/>
          </a:prstGeom>
          <a:noFill/>
        </p:spPr>
        <p:txBody>
          <a:bodyPr wrap="square" rtlCol="0">
            <a:spAutoFit/>
          </a:bodyPr>
          <a:lstStyle/>
          <a:p>
            <a:r>
              <a:rPr lang="en-US" sz="3200" b="1" dirty="0">
                <a:solidFill>
                  <a:srgbClr val="92D050"/>
                </a:solidFill>
              </a:rPr>
              <a:t>LAUNCH</a:t>
            </a:r>
          </a:p>
        </p:txBody>
      </p:sp>
      <p:pic>
        <p:nvPicPr>
          <p:cNvPr id="31" name="Picture 30">
            <a:extLst>
              <a:ext uri="{FF2B5EF4-FFF2-40B4-BE49-F238E27FC236}">
                <a16:creationId xmlns:a16="http://schemas.microsoft.com/office/drawing/2014/main" id="{5844C73E-7E97-44F8-BEFF-044ED7EC42F6}"/>
              </a:ext>
            </a:extLst>
          </p:cNvPr>
          <p:cNvPicPr>
            <a:picLocks noChangeAspect="1"/>
          </p:cNvPicPr>
          <p:nvPr/>
        </p:nvPicPr>
        <p:blipFill>
          <a:blip r:embed="rId3"/>
          <a:stretch>
            <a:fillRect/>
          </a:stretch>
        </p:blipFill>
        <p:spPr>
          <a:xfrm>
            <a:off x="113378" y="6480141"/>
            <a:ext cx="8801100" cy="238125"/>
          </a:xfrm>
          <a:prstGeom prst="rect">
            <a:avLst/>
          </a:prstGeom>
        </p:spPr>
      </p:pic>
    </p:spTree>
    <p:extLst>
      <p:ext uri="{BB962C8B-B14F-4D97-AF65-F5344CB8AC3E}">
        <p14:creationId xmlns:p14="http://schemas.microsoft.com/office/powerpoint/2010/main" val="3339301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ockup">
            <a:extLst>
              <a:ext uri="{FF2B5EF4-FFF2-40B4-BE49-F238E27FC236}">
                <a16:creationId xmlns:a16="http://schemas.microsoft.com/office/drawing/2014/main" id="{B2441027-4440-43D6-98E0-4D8FC8317A8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8" y="1092200"/>
            <a:ext cx="5529262"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924B3557-4191-457B-9848-C5EBAA684F8F}"/>
              </a:ext>
            </a:extLst>
          </p:cNvPr>
          <p:cNvSpPr txBox="1">
            <a:spLocks noChangeArrowheads="1"/>
          </p:cNvSpPr>
          <p:nvPr/>
        </p:nvSpPr>
        <p:spPr bwMode="auto">
          <a:xfrm>
            <a:off x="7685088" y="2649538"/>
            <a:ext cx="3521075"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 like these sweet mornings of spring which I enjoy with my whole heart. I am alone, and feel the charm of existence in this spot, which was created for the bliss of souls like mine. </a:t>
            </a:r>
          </a:p>
          <a:p>
            <a:pPr eaLnBrk="1" hangingPunct="1">
              <a:lnSpc>
                <a:spcPct val="150000"/>
              </a:lnSpc>
            </a:pPr>
            <a:endParaRPr lang="en-US" altLang="en-US" sz="1200"/>
          </a:p>
          <a:p>
            <a:pPr eaLnBrk="1" hangingPunct="1">
              <a:lnSpc>
                <a:spcPct val="150000"/>
              </a:lnSpc>
            </a:pPr>
            <a:r>
              <a:rPr lang="en-US" altLang="en-US" sz="1200"/>
              <a:t>I am so happy, my dear friend, so absorbed in the exquisite sense of mere tranquil existence, that I neglect my talents.</a:t>
            </a:r>
          </a:p>
        </p:txBody>
      </p:sp>
      <p:sp>
        <p:nvSpPr>
          <p:cNvPr id="17" name="TextBox 16">
            <a:extLst>
              <a:ext uri="{FF2B5EF4-FFF2-40B4-BE49-F238E27FC236}">
                <a16:creationId xmlns:a16="http://schemas.microsoft.com/office/drawing/2014/main" id="{AD0D5AE9-78D5-488F-9961-27C3446498FD}"/>
              </a:ext>
            </a:extLst>
          </p:cNvPr>
          <p:cNvSpPr txBox="1">
            <a:spLocks noChangeArrowheads="1"/>
          </p:cNvSpPr>
          <p:nvPr/>
        </p:nvSpPr>
        <p:spPr bwMode="auto">
          <a:xfrm>
            <a:off x="7685088" y="5489575"/>
            <a:ext cx="318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a:solidFill>
                  <a:schemeClr val="accent1"/>
                </a:solidFill>
              </a:rPr>
              <a:t>www.yourwebsite.com</a:t>
            </a:r>
          </a:p>
        </p:txBody>
      </p:sp>
      <p:sp>
        <p:nvSpPr>
          <p:cNvPr id="15365" name="PpHolder4">
            <a:extLst>
              <a:ext uri="{FF2B5EF4-FFF2-40B4-BE49-F238E27FC236}">
                <a16:creationId xmlns:a16="http://schemas.microsoft.com/office/drawing/2014/main" id="{3CA3F89F-A49F-4DA8-AE2D-569CD50B9418}"/>
              </a:ext>
            </a:extLst>
          </p:cNvPr>
          <p:cNvSpPr>
            <a:spLocks noGrp="1"/>
          </p:cNvSpPr>
          <p:nvPr>
            <p:ph type="pic" sz="quarter" idx="10"/>
          </p:nvPr>
        </p:nvSpPr>
        <p:spPr bwMode="auto">
          <a:xfrm>
            <a:off x="1203325" y="1317625"/>
            <a:ext cx="5105400" cy="2846388"/>
          </a:xfrm>
          <a:custGeom>
            <a:avLst/>
            <a:gdLst>
              <a:gd name="T0" fmla="*/ 0 w 5106481"/>
              <a:gd name="T1" fmla="*/ 0 h 2846230"/>
              <a:gd name="T2" fmla="*/ 5106481 w 5106481"/>
              <a:gd name="T3" fmla="*/ 0 h 2846230"/>
              <a:gd name="T4" fmla="*/ 5106481 w 5106481"/>
              <a:gd name="T5" fmla="*/ 2846230 h 2846230"/>
              <a:gd name="T6" fmla="*/ 0 w 5106481"/>
              <a:gd name="T7" fmla="*/ 2846230 h 28462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06481" h="2846230">
                <a:moveTo>
                  <a:pt x="0" y="0"/>
                </a:moveTo>
                <a:lnTo>
                  <a:pt x="5106481" y="0"/>
                </a:lnTo>
                <a:lnTo>
                  <a:pt x="5106481" y="2846230"/>
                </a:lnTo>
                <a:lnTo>
                  <a:pt x="0" y="2846230"/>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26" name="Title 25">
            <a:extLst>
              <a:ext uri="{FF2B5EF4-FFF2-40B4-BE49-F238E27FC236}">
                <a16:creationId xmlns:a16="http://schemas.microsoft.com/office/drawing/2014/main" id="{E4BC70F3-0E30-40EA-A471-A611FDE42CFE}"/>
              </a:ext>
            </a:extLst>
          </p:cNvPr>
          <p:cNvSpPr>
            <a:spLocks noGrp="1" noChangeArrowheads="1"/>
          </p:cNvSpPr>
          <p:nvPr>
            <p:ph type="title"/>
          </p:nvPr>
        </p:nvSpPr>
        <p:spPr bwMode="auto">
          <a:xfrm>
            <a:off x="7685088" y="1485900"/>
            <a:ext cx="3509962" cy="1196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for Website</a:t>
            </a:r>
            <a:endParaRPr lang="en-ID" altLang="en-US"/>
          </a:p>
        </p:txBody>
      </p:sp>
      <p:grpSp>
        <p:nvGrpSpPr>
          <p:cNvPr id="16" name="Graphic 8">
            <a:extLst>
              <a:ext uri="{FF2B5EF4-FFF2-40B4-BE49-F238E27FC236}">
                <a16:creationId xmlns:a16="http://schemas.microsoft.com/office/drawing/2014/main" id="{1123E7BF-1ED6-4584-A243-D47858C8070E}"/>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18" name="Freeform: Shape 17">
              <a:extLst>
                <a:ext uri="{FF2B5EF4-FFF2-40B4-BE49-F238E27FC236}">
                  <a16:creationId xmlns:a16="http://schemas.microsoft.com/office/drawing/2014/main" id="{BA910A6C-DA8D-483F-9D34-DBE6497936C4}"/>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9" name="Freeform: Shape 18">
              <a:extLst>
                <a:ext uri="{FF2B5EF4-FFF2-40B4-BE49-F238E27FC236}">
                  <a16:creationId xmlns:a16="http://schemas.microsoft.com/office/drawing/2014/main" id="{FDF47FFA-0982-4BC8-AAB4-516B1FF5AD9C}"/>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0" name="Freeform: Shape 19">
              <a:extLst>
                <a:ext uri="{FF2B5EF4-FFF2-40B4-BE49-F238E27FC236}">
                  <a16:creationId xmlns:a16="http://schemas.microsoft.com/office/drawing/2014/main" id="{B0CB48D4-5D8D-4D21-A39D-61C4125D0C6C}"/>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1" name="Freeform: Shape 20">
              <a:extLst>
                <a:ext uri="{FF2B5EF4-FFF2-40B4-BE49-F238E27FC236}">
                  <a16:creationId xmlns:a16="http://schemas.microsoft.com/office/drawing/2014/main" id="{7CD618E5-E9D8-4B22-814A-CFF63B2F91A6}"/>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2" name="Freeform: Shape 21">
              <a:extLst>
                <a:ext uri="{FF2B5EF4-FFF2-40B4-BE49-F238E27FC236}">
                  <a16:creationId xmlns:a16="http://schemas.microsoft.com/office/drawing/2014/main" id="{A3426C98-F3DD-457A-961D-86D781CF895E}"/>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3" name="Freeform: Shape 22">
              <a:extLst>
                <a:ext uri="{FF2B5EF4-FFF2-40B4-BE49-F238E27FC236}">
                  <a16:creationId xmlns:a16="http://schemas.microsoft.com/office/drawing/2014/main" id="{3C69C151-E60A-46E6-9AD2-3F49F91E8300}"/>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25" name="TextBox 24">
            <a:extLst>
              <a:ext uri="{FF2B5EF4-FFF2-40B4-BE49-F238E27FC236}">
                <a16:creationId xmlns:a16="http://schemas.microsoft.com/office/drawing/2014/main" id="{1F35ACD0-3470-4727-B260-B7A001647087}"/>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27" name="Freeform: Shape 26">
            <a:extLst>
              <a:ext uri="{FF2B5EF4-FFF2-40B4-BE49-F238E27FC236}">
                <a16:creationId xmlns:a16="http://schemas.microsoft.com/office/drawing/2014/main" id="{5F6424BF-0B9C-4C09-9167-A4D417BF9C2B}"/>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6"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PpHolder1">
            <a:extLst>
              <a:ext uri="{FF2B5EF4-FFF2-40B4-BE49-F238E27FC236}">
                <a16:creationId xmlns:a16="http://schemas.microsoft.com/office/drawing/2014/main" id="{DCD6462E-3188-441A-AE15-2C7574219BEB}"/>
              </a:ext>
            </a:extLst>
          </p:cNvPr>
          <p:cNvSpPr>
            <a:spLocks noGrp="1"/>
          </p:cNvSpPr>
          <p:nvPr>
            <p:ph type="pic" sz="quarter" idx="11"/>
          </p:nvPr>
        </p:nvSpPr>
        <p:spPr bwMode="auto">
          <a:xfrm>
            <a:off x="8605838" y="1373188"/>
            <a:ext cx="1955800" cy="4111625"/>
          </a:xfrm>
          <a:custGeom>
            <a:avLst/>
            <a:gdLst>
              <a:gd name="T0" fmla="*/ 0 w 1954791"/>
              <a:gd name="T1" fmla="*/ 0 h 4110069"/>
              <a:gd name="T2" fmla="*/ 1954791 w 1954791"/>
              <a:gd name="T3" fmla="*/ 0 h 4110069"/>
              <a:gd name="T4" fmla="*/ 1954791 w 1954791"/>
              <a:gd name="T5" fmla="*/ 4110069 h 4110069"/>
              <a:gd name="T6" fmla="*/ 0 w 1954791"/>
              <a:gd name="T7" fmla="*/ 4110069 h 41100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54791" h="4110069">
                <a:moveTo>
                  <a:pt x="0" y="0"/>
                </a:moveTo>
                <a:lnTo>
                  <a:pt x="1954791" y="0"/>
                </a:lnTo>
                <a:lnTo>
                  <a:pt x="1954791" y="4110069"/>
                </a:lnTo>
                <a:lnTo>
                  <a:pt x="0" y="4110069"/>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40" name="Title 39">
            <a:extLst>
              <a:ext uri="{FF2B5EF4-FFF2-40B4-BE49-F238E27FC236}">
                <a16:creationId xmlns:a16="http://schemas.microsoft.com/office/drawing/2014/main" id="{52118DB9-2D86-4B21-A86B-F653D6BD6569}"/>
              </a:ext>
            </a:extLst>
          </p:cNvPr>
          <p:cNvSpPr>
            <a:spLocks noGrp="1" noChangeArrowheads="1"/>
          </p:cNvSpPr>
          <p:nvPr>
            <p:ph type="title"/>
          </p:nvPr>
        </p:nvSpPr>
        <p:spPr bwMode="auto">
          <a:xfrm>
            <a:off x="1520825" y="1120775"/>
            <a:ext cx="3508375" cy="1198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for Mobile</a:t>
            </a:r>
            <a:endParaRPr lang="en-ID" altLang="en-US"/>
          </a:p>
        </p:txBody>
      </p:sp>
      <p:pic>
        <p:nvPicPr>
          <p:cNvPr id="22" name="Mockup" descr="A close up of a screen&#10;&#10;Description automatically generated">
            <a:extLst>
              <a:ext uri="{FF2B5EF4-FFF2-40B4-BE49-F238E27FC236}">
                <a16:creationId xmlns:a16="http://schemas.microsoft.com/office/drawing/2014/main" id="{843FD027-3773-425F-B560-52679D9F4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300" y="1249363"/>
            <a:ext cx="2174875"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579CDF6E-5A90-4D56-B477-4446E44642C8}"/>
              </a:ext>
            </a:extLst>
          </p:cNvPr>
          <p:cNvSpPr txBox="1">
            <a:spLocks noChangeArrowheads="1"/>
          </p:cNvSpPr>
          <p:nvPr/>
        </p:nvSpPr>
        <p:spPr bwMode="auto">
          <a:xfrm>
            <a:off x="1520825" y="2284413"/>
            <a:ext cx="3519488"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 like these sweet mornings of spring which I enjoy with my whole heart. I am alone, and feel the charm of existence in this spot, which was created for the bliss of souls like mine. </a:t>
            </a:r>
          </a:p>
          <a:p>
            <a:pPr eaLnBrk="1" hangingPunct="1">
              <a:lnSpc>
                <a:spcPct val="150000"/>
              </a:lnSpc>
            </a:pPr>
            <a:endParaRPr lang="en-US" altLang="en-US" sz="1200"/>
          </a:p>
          <a:p>
            <a:pPr eaLnBrk="1" hangingPunct="1">
              <a:lnSpc>
                <a:spcPct val="150000"/>
              </a:lnSpc>
            </a:pPr>
            <a:r>
              <a:rPr lang="en-US" altLang="en-US" sz="1200"/>
              <a:t>I am so happy, my dear friend, so absorbed in the exquisite sense of mere tranquil existence, that I neglect my talents.</a:t>
            </a:r>
          </a:p>
        </p:txBody>
      </p:sp>
      <p:sp>
        <p:nvSpPr>
          <p:cNvPr id="19" name="TextBox 18">
            <a:extLst>
              <a:ext uri="{FF2B5EF4-FFF2-40B4-BE49-F238E27FC236}">
                <a16:creationId xmlns:a16="http://schemas.microsoft.com/office/drawing/2014/main" id="{946B630E-1D04-49E6-916E-219BFD9CAF04}"/>
              </a:ext>
            </a:extLst>
          </p:cNvPr>
          <p:cNvSpPr txBox="1">
            <a:spLocks noChangeArrowheads="1"/>
          </p:cNvSpPr>
          <p:nvPr/>
        </p:nvSpPr>
        <p:spPr bwMode="auto">
          <a:xfrm>
            <a:off x="1520825" y="5124450"/>
            <a:ext cx="31829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a:solidFill>
                  <a:schemeClr val="accent1"/>
                </a:solidFill>
              </a:rPr>
              <a:t>www.yourwebsite.com</a:t>
            </a:r>
          </a:p>
        </p:txBody>
      </p:sp>
      <p:sp>
        <p:nvSpPr>
          <p:cNvPr id="16391" name="PpHolder6">
            <a:extLst>
              <a:ext uri="{FF2B5EF4-FFF2-40B4-BE49-F238E27FC236}">
                <a16:creationId xmlns:a16="http://schemas.microsoft.com/office/drawing/2014/main" id="{B36FE814-3770-4E48-81AC-9D1D8EC99B66}"/>
              </a:ext>
            </a:extLst>
          </p:cNvPr>
          <p:cNvSpPr>
            <a:spLocks noGrp="1"/>
          </p:cNvSpPr>
          <p:nvPr>
            <p:ph type="pic" sz="quarter" idx="10"/>
          </p:nvPr>
        </p:nvSpPr>
        <p:spPr bwMode="auto">
          <a:xfrm>
            <a:off x="6354763" y="1006475"/>
            <a:ext cx="2303462" cy="4845050"/>
          </a:xfrm>
          <a:custGeom>
            <a:avLst/>
            <a:gdLst>
              <a:gd name="T0" fmla="*/ 0 w 2303701"/>
              <a:gd name="T1" fmla="*/ 0 h 4843677"/>
              <a:gd name="T2" fmla="*/ 2303701 w 2303701"/>
              <a:gd name="T3" fmla="*/ 0 h 4843677"/>
              <a:gd name="T4" fmla="*/ 2303701 w 2303701"/>
              <a:gd name="T5" fmla="*/ 4843677 h 4843677"/>
              <a:gd name="T6" fmla="*/ 0 w 2303701"/>
              <a:gd name="T7" fmla="*/ 4843677 h 48436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03701" h="4843677">
                <a:moveTo>
                  <a:pt x="0" y="0"/>
                </a:moveTo>
                <a:lnTo>
                  <a:pt x="2303701" y="0"/>
                </a:lnTo>
                <a:lnTo>
                  <a:pt x="2303701" y="4843677"/>
                </a:lnTo>
                <a:lnTo>
                  <a:pt x="0" y="4843677"/>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pic>
        <p:nvPicPr>
          <p:cNvPr id="14" name="Mockup" descr="A close up of a screen&#10;&#10;Description automatically generated">
            <a:extLst>
              <a:ext uri="{FF2B5EF4-FFF2-40B4-BE49-F238E27FC236}">
                <a16:creationId xmlns:a16="http://schemas.microsoft.com/office/drawing/2014/main" id="{AE8AC364-BDC1-4BCF-B2F7-E519247AF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588" y="860425"/>
            <a:ext cx="2563812"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aphic 8">
            <a:extLst>
              <a:ext uri="{FF2B5EF4-FFF2-40B4-BE49-F238E27FC236}">
                <a16:creationId xmlns:a16="http://schemas.microsoft.com/office/drawing/2014/main" id="{F966C433-6AED-4DCB-85B3-C48F8C3AA29D}"/>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20" name="Freeform: Shape 19">
              <a:extLst>
                <a:ext uri="{FF2B5EF4-FFF2-40B4-BE49-F238E27FC236}">
                  <a16:creationId xmlns:a16="http://schemas.microsoft.com/office/drawing/2014/main" id="{441D5317-0664-493F-8E0B-C2A5FA2967AC}"/>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1" name="Freeform: Shape 20">
              <a:extLst>
                <a:ext uri="{FF2B5EF4-FFF2-40B4-BE49-F238E27FC236}">
                  <a16:creationId xmlns:a16="http://schemas.microsoft.com/office/drawing/2014/main" id="{B984D5CA-726C-4DE1-968E-4B57A2D89FA6}"/>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3" name="Freeform: Shape 22">
              <a:extLst>
                <a:ext uri="{FF2B5EF4-FFF2-40B4-BE49-F238E27FC236}">
                  <a16:creationId xmlns:a16="http://schemas.microsoft.com/office/drawing/2014/main" id="{9F7A9E50-2176-407F-BAF5-65F34A6F3552}"/>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4" name="Freeform: Shape 23">
              <a:extLst>
                <a:ext uri="{FF2B5EF4-FFF2-40B4-BE49-F238E27FC236}">
                  <a16:creationId xmlns:a16="http://schemas.microsoft.com/office/drawing/2014/main" id="{41824F34-77D1-4670-8F45-21745CCC7393}"/>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5" name="Freeform: Shape 24">
              <a:extLst>
                <a:ext uri="{FF2B5EF4-FFF2-40B4-BE49-F238E27FC236}">
                  <a16:creationId xmlns:a16="http://schemas.microsoft.com/office/drawing/2014/main" id="{933A0616-390A-4AB4-809F-78F0652FBFD4}"/>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6" name="Freeform: Shape 25">
              <a:extLst>
                <a:ext uri="{FF2B5EF4-FFF2-40B4-BE49-F238E27FC236}">
                  <a16:creationId xmlns:a16="http://schemas.microsoft.com/office/drawing/2014/main" id="{DB63AAC1-5577-485D-8293-9211F5C14FA7}"/>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27" name="TextBox 26">
            <a:extLst>
              <a:ext uri="{FF2B5EF4-FFF2-40B4-BE49-F238E27FC236}">
                <a16:creationId xmlns:a16="http://schemas.microsoft.com/office/drawing/2014/main" id="{A95A4960-5733-42EE-B830-FD986B9CDF08}"/>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28" name="Freeform: Shape 27">
            <a:extLst>
              <a:ext uri="{FF2B5EF4-FFF2-40B4-BE49-F238E27FC236}">
                <a16:creationId xmlns:a16="http://schemas.microsoft.com/office/drawing/2014/main" id="{89CCDA19-E8E7-4DDC-B689-95FB87A23F48}"/>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4"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par>
                          <p:cTn id="23" fill="hold" nodeType="afterGroup">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up)">
                                      <p:cBhvr>
                                        <p:cTn id="26" dur="500"/>
                                        <p:tgtEl>
                                          <p:spTgt spid="40"/>
                                        </p:tgtEl>
                                      </p:cBhvr>
                                    </p:animEffect>
                                  </p:childTnLst>
                                </p:cTn>
                              </p:par>
                            </p:childTnLst>
                          </p:cTn>
                        </p:par>
                        <p:par>
                          <p:cTn id="27" fill="hold" nodeType="afterGroup">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nodeType="afterGroup">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7" grpId="0"/>
      <p:bldP spid="19"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5">
            <a:extLst>
              <a:ext uri="{FF2B5EF4-FFF2-40B4-BE49-F238E27FC236}">
                <a16:creationId xmlns:a16="http://schemas.microsoft.com/office/drawing/2014/main" id="{7B025E4E-7FAE-4FCF-8687-DAF978701D66}"/>
              </a:ext>
            </a:extLst>
          </p:cNvPr>
          <p:cNvSpPr>
            <a:spLocks noChangeArrowheads="1"/>
          </p:cNvSpPr>
          <p:nvPr/>
        </p:nvSpPr>
        <p:spPr bwMode="auto">
          <a:xfrm>
            <a:off x="4572000" y="1600200"/>
            <a:ext cx="3048000" cy="396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endParaRPr lang="en-ID" altLang="en-US"/>
          </a:p>
        </p:txBody>
      </p:sp>
      <p:sp>
        <p:nvSpPr>
          <p:cNvPr id="37" name="TextBox 36">
            <a:extLst>
              <a:ext uri="{FF2B5EF4-FFF2-40B4-BE49-F238E27FC236}">
                <a16:creationId xmlns:a16="http://schemas.microsoft.com/office/drawing/2014/main" id="{1D6B149D-C458-4BEE-975D-23D13065DEC5}"/>
              </a:ext>
            </a:extLst>
          </p:cNvPr>
          <p:cNvSpPr txBox="1"/>
          <p:nvPr/>
        </p:nvSpPr>
        <p:spPr>
          <a:xfrm>
            <a:off x="4876800" y="3916363"/>
            <a:ext cx="2438400" cy="584200"/>
          </a:xfrm>
          <a:prstGeom prst="rect">
            <a:avLst/>
          </a:prstGeom>
          <a:noFill/>
        </p:spPr>
        <p:txBody>
          <a:bodyPr anchor="ctr">
            <a:spAutoFit/>
          </a:bodyPr>
          <a:lstStyle/>
          <a:p>
            <a:pPr algn="ctr" eaLnBrk="1" fontAlgn="auto" hangingPunct="1">
              <a:spcBef>
                <a:spcPts val="0"/>
              </a:spcBef>
              <a:spcAft>
                <a:spcPts val="0"/>
              </a:spcAft>
              <a:defRPr/>
            </a:pPr>
            <a:r>
              <a:rPr lang="en-US" sz="3200" b="1" dirty="0">
                <a:solidFill>
                  <a:schemeClr val="bg2"/>
                </a:solidFill>
                <a:latin typeface="+mj-lt"/>
              </a:rPr>
              <a:t>$450,00</a:t>
            </a:r>
            <a:endParaRPr lang="en-ID" sz="3200" b="1" dirty="0">
              <a:solidFill>
                <a:schemeClr val="bg2"/>
              </a:solidFill>
              <a:latin typeface="+mj-lt"/>
            </a:endParaRPr>
          </a:p>
        </p:txBody>
      </p:sp>
      <p:sp>
        <p:nvSpPr>
          <p:cNvPr id="38" name="TextBox 37">
            <a:extLst>
              <a:ext uri="{FF2B5EF4-FFF2-40B4-BE49-F238E27FC236}">
                <a16:creationId xmlns:a16="http://schemas.microsoft.com/office/drawing/2014/main" id="{A2A3182E-027D-4840-B705-9C6176C9FA30}"/>
              </a:ext>
            </a:extLst>
          </p:cNvPr>
          <p:cNvSpPr txBox="1">
            <a:spLocks noChangeArrowheads="1"/>
          </p:cNvSpPr>
          <p:nvPr/>
        </p:nvSpPr>
        <p:spPr bwMode="auto">
          <a:xfrm>
            <a:off x="5053013" y="4424363"/>
            <a:ext cx="2085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100">
                <a:solidFill>
                  <a:schemeClr val="bg2"/>
                </a:solidFill>
              </a:rPr>
              <a:t>A wonderful serenity has taken possession</a:t>
            </a:r>
          </a:p>
        </p:txBody>
      </p:sp>
      <p:sp>
        <p:nvSpPr>
          <p:cNvPr id="39" name="TextBox 38">
            <a:extLst>
              <a:ext uri="{FF2B5EF4-FFF2-40B4-BE49-F238E27FC236}">
                <a16:creationId xmlns:a16="http://schemas.microsoft.com/office/drawing/2014/main" id="{F5ACAC16-C242-4756-9803-BC011ADFB01E}"/>
              </a:ext>
            </a:extLst>
          </p:cNvPr>
          <p:cNvSpPr txBox="1"/>
          <p:nvPr/>
        </p:nvSpPr>
        <p:spPr>
          <a:xfrm>
            <a:off x="5181600" y="1760538"/>
            <a:ext cx="1828800" cy="307975"/>
          </a:xfrm>
          <a:prstGeom prst="rect">
            <a:avLst/>
          </a:prstGeom>
          <a:noFill/>
        </p:spPr>
        <p:txBody>
          <a:bodyPr anchor="ctr">
            <a:spAutoFit/>
          </a:bodyPr>
          <a:lstStyle/>
          <a:p>
            <a:pPr algn="ctr" eaLnBrk="1" fontAlgn="auto" hangingPunct="1">
              <a:spcBef>
                <a:spcPts val="0"/>
              </a:spcBef>
              <a:spcAft>
                <a:spcPts val="0"/>
              </a:spcAft>
              <a:defRPr/>
            </a:pPr>
            <a:r>
              <a:rPr lang="en-US" sz="1400" b="1" dirty="0">
                <a:solidFill>
                  <a:schemeClr val="bg2"/>
                </a:solidFill>
                <a:latin typeface="+mj-lt"/>
              </a:rPr>
              <a:t>Description</a:t>
            </a:r>
            <a:endParaRPr lang="en-ID" sz="1400" b="1" dirty="0">
              <a:solidFill>
                <a:schemeClr val="bg2"/>
              </a:solidFill>
              <a:latin typeface="+mj-lt"/>
            </a:endParaRPr>
          </a:p>
        </p:txBody>
      </p:sp>
      <p:sp>
        <p:nvSpPr>
          <p:cNvPr id="40" name="Rectangle 39">
            <a:extLst>
              <a:ext uri="{FF2B5EF4-FFF2-40B4-BE49-F238E27FC236}">
                <a16:creationId xmlns:a16="http://schemas.microsoft.com/office/drawing/2014/main" id="{95FF5395-F74F-4011-A3F0-5A1A687542BC}"/>
              </a:ext>
            </a:extLst>
          </p:cNvPr>
          <p:cNvSpPr/>
          <p:nvPr/>
        </p:nvSpPr>
        <p:spPr>
          <a:xfrm>
            <a:off x="5181600" y="5257800"/>
            <a:ext cx="1828800" cy="615950"/>
          </a:xfrm>
          <a:prstGeom prst="rect">
            <a:avLst/>
          </a:prstGeom>
          <a:solidFill>
            <a:schemeClr val="accent2"/>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41" name="TextBox 40">
            <a:extLst>
              <a:ext uri="{FF2B5EF4-FFF2-40B4-BE49-F238E27FC236}">
                <a16:creationId xmlns:a16="http://schemas.microsoft.com/office/drawing/2014/main" id="{45F26D85-28CD-40E7-9DEC-5D35D628EA98}"/>
              </a:ext>
            </a:extLst>
          </p:cNvPr>
          <p:cNvSpPr txBox="1"/>
          <p:nvPr/>
        </p:nvSpPr>
        <p:spPr>
          <a:xfrm>
            <a:off x="5245100" y="5411788"/>
            <a:ext cx="1701800" cy="307975"/>
          </a:xfrm>
          <a:prstGeom prst="rect">
            <a:avLst/>
          </a:prstGeom>
          <a:noFill/>
        </p:spPr>
        <p:txBody>
          <a:bodyPr anchor="ctr">
            <a:spAutoFit/>
          </a:bodyPr>
          <a:lstStyle/>
          <a:p>
            <a:pPr algn="ctr" eaLnBrk="1" fontAlgn="auto" hangingPunct="1">
              <a:spcBef>
                <a:spcPts val="0"/>
              </a:spcBef>
              <a:spcAft>
                <a:spcPts val="0"/>
              </a:spcAft>
              <a:defRPr/>
            </a:pPr>
            <a:r>
              <a:rPr lang="en-US" sz="1400" b="1" dirty="0">
                <a:solidFill>
                  <a:schemeClr val="bg2"/>
                </a:solidFill>
                <a:latin typeface="+mj-lt"/>
              </a:rPr>
              <a:t>Get Started</a:t>
            </a:r>
            <a:endParaRPr lang="en-ID" sz="1400" b="1" dirty="0">
              <a:solidFill>
                <a:schemeClr val="bg2"/>
              </a:solidFill>
              <a:latin typeface="+mj-lt"/>
            </a:endParaRPr>
          </a:p>
        </p:txBody>
      </p:sp>
      <p:sp>
        <p:nvSpPr>
          <p:cNvPr id="79" name="Title 78">
            <a:extLst>
              <a:ext uri="{FF2B5EF4-FFF2-40B4-BE49-F238E27FC236}">
                <a16:creationId xmlns:a16="http://schemas.microsoft.com/office/drawing/2014/main" id="{6D22F5A3-CDC1-4C78-B11E-1CA3A2ACB295}"/>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Pricing Package</a:t>
            </a:r>
            <a:endParaRPr lang="en-ID" altLang="en-US"/>
          </a:p>
        </p:txBody>
      </p:sp>
      <p:sp>
        <p:nvSpPr>
          <p:cNvPr id="57" name="Freeform 5">
            <a:extLst>
              <a:ext uri="{FF2B5EF4-FFF2-40B4-BE49-F238E27FC236}">
                <a16:creationId xmlns:a16="http://schemas.microsoft.com/office/drawing/2014/main" id="{0BF4E2FB-EC5F-4F88-9F52-21F66EAB5C91}"/>
              </a:ext>
            </a:extLst>
          </p:cNvPr>
          <p:cNvSpPr>
            <a:spLocks noChangeArrowheads="1"/>
          </p:cNvSpPr>
          <p:nvPr/>
        </p:nvSpPr>
        <p:spPr bwMode="auto">
          <a:xfrm>
            <a:off x="1219200" y="1600200"/>
            <a:ext cx="3048000" cy="396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endParaRPr lang="en-ID" altLang="en-US"/>
          </a:p>
        </p:txBody>
      </p:sp>
      <p:sp>
        <p:nvSpPr>
          <p:cNvPr id="58" name="TextBox 57">
            <a:extLst>
              <a:ext uri="{FF2B5EF4-FFF2-40B4-BE49-F238E27FC236}">
                <a16:creationId xmlns:a16="http://schemas.microsoft.com/office/drawing/2014/main" id="{91A35C1B-6502-46B6-94B9-3BCC0029A57B}"/>
              </a:ext>
            </a:extLst>
          </p:cNvPr>
          <p:cNvSpPr txBox="1"/>
          <p:nvPr/>
        </p:nvSpPr>
        <p:spPr>
          <a:xfrm>
            <a:off x="1524000" y="3916363"/>
            <a:ext cx="2438400" cy="584200"/>
          </a:xfrm>
          <a:prstGeom prst="rect">
            <a:avLst/>
          </a:prstGeom>
          <a:noFill/>
        </p:spPr>
        <p:txBody>
          <a:bodyPr anchor="ctr">
            <a:spAutoFit/>
          </a:bodyPr>
          <a:lstStyle/>
          <a:p>
            <a:pPr algn="ctr" eaLnBrk="1" fontAlgn="auto" hangingPunct="1">
              <a:spcBef>
                <a:spcPts val="0"/>
              </a:spcBef>
              <a:spcAft>
                <a:spcPts val="0"/>
              </a:spcAft>
              <a:defRPr/>
            </a:pPr>
            <a:r>
              <a:rPr lang="en-US" sz="3200" b="1" dirty="0">
                <a:solidFill>
                  <a:schemeClr val="bg2"/>
                </a:solidFill>
                <a:latin typeface="+mj-lt"/>
              </a:rPr>
              <a:t>$250,00</a:t>
            </a:r>
            <a:endParaRPr lang="en-ID" sz="3200" b="1" dirty="0">
              <a:solidFill>
                <a:schemeClr val="bg2"/>
              </a:solidFill>
              <a:latin typeface="+mj-lt"/>
            </a:endParaRPr>
          </a:p>
        </p:txBody>
      </p:sp>
      <p:sp>
        <p:nvSpPr>
          <p:cNvPr id="59" name="TextBox 58">
            <a:extLst>
              <a:ext uri="{FF2B5EF4-FFF2-40B4-BE49-F238E27FC236}">
                <a16:creationId xmlns:a16="http://schemas.microsoft.com/office/drawing/2014/main" id="{C1FDCA4F-47A2-4042-B8FF-39B0ADA958D8}"/>
              </a:ext>
            </a:extLst>
          </p:cNvPr>
          <p:cNvSpPr txBox="1">
            <a:spLocks noChangeArrowheads="1"/>
          </p:cNvSpPr>
          <p:nvPr/>
        </p:nvSpPr>
        <p:spPr bwMode="auto">
          <a:xfrm>
            <a:off x="1700213" y="4424363"/>
            <a:ext cx="2085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100">
                <a:solidFill>
                  <a:schemeClr val="bg2"/>
                </a:solidFill>
              </a:rPr>
              <a:t>A wonderful serenity has taken possession</a:t>
            </a:r>
          </a:p>
        </p:txBody>
      </p:sp>
      <p:sp>
        <p:nvSpPr>
          <p:cNvPr id="60" name="TextBox 59">
            <a:extLst>
              <a:ext uri="{FF2B5EF4-FFF2-40B4-BE49-F238E27FC236}">
                <a16:creationId xmlns:a16="http://schemas.microsoft.com/office/drawing/2014/main" id="{C7EAAC11-D89B-420B-A8F0-7DDFCEDDFDE6}"/>
              </a:ext>
            </a:extLst>
          </p:cNvPr>
          <p:cNvSpPr txBox="1"/>
          <p:nvPr/>
        </p:nvSpPr>
        <p:spPr>
          <a:xfrm>
            <a:off x="1828800" y="1760538"/>
            <a:ext cx="1828800" cy="307975"/>
          </a:xfrm>
          <a:prstGeom prst="rect">
            <a:avLst/>
          </a:prstGeom>
          <a:noFill/>
        </p:spPr>
        <p:txBody>
          <a:bodyPr anchor="ctr">
            <a:spAutoFit/>
          </a:bodyPr>
          <a:lstStyle/>
          <a:p>
            <a:pPr algn="ctr" eaLnBrk="1" fontAlgn="auto" hangingPunct="1">
              <a:spcBef>
                <a:spcPts val="0"/>
              </a:spcBef>
              <a:spcAft>
                <a:spcPts val="0"/>
              </a:spcAft>
              <a:defRPr/>
            </a:pPr>
            <a:r>
              <a:rPr lang="en-US" sz="1400" b="1" dirty="0">
                <a:solidFill>
                  <a:schemeClr val="bg2"/>
                </a:solidFill>
                <a:latin typeface="+mj-lt"/>
              </a:rPr>
              <a:t>Description</a:t>
            </a:r>
            <a:endParaRPr lang="en-ID" sz="1400" b="1" dirty="0">
              <a:solidFill>
                <a:schemeClr val="bg2"/>
              </a:solidFill>
              <a:latin typeface="+mj-lt"/>
            </a:endParaRPr>
          </a:p>
        </p:txBody>
      </p:sp>
      <p:sp>
        <p:nvSpPr>
          <p:cNvPr id="61" name="Rectangle 60">
            <a:extLst>
              <a:ext uri="{FF2B5EF4-FFF2-40B4-BE49-F238E27FC236}">
                <a16:creationId xmlns:a16="http://schemas.microsoft.com/office/drawing/2014/main" id="{9CD13EB9-6FC3-4D32-B074-6FB511928A32}"/>
              </a:ext>
            </a:extLst>
          </p:cNvPr>
          <p:cNvSpPr/>
          <p:nvPr/>
        </p:nvSpPr>
        <p:spPr>
          <a:xfrm>
            <a:off x="1828800" y="5257800"/>
            <a:ext cx="1828800" cy="615950"/>
          </a:xfrm>
          <a:prstGeom prst="rect">
            <a:avLst/>
          </a:prstGeom>
          <a:solidFill>
            <a:schemeClr val="accent2"/>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62" name="TextBox 61">
            <a:extLst>
              <a:ext uri="{FF2B5EF4-FFF2-40B4-BE49-F238E27FC236}">
                <a16:creationId xmlns:a16="http://schemas.microsoft.com/office/drawing/2014/main" id="{785F4E27-B747-46EC-800A-16488E7AAD40}"/>
              </a:ext>
            </a:extLst>
          </p:cNvPr>
          <p:cNvSpPr txBox="1"/>
          <p:nvPr/>
        </p:nvSpPr>
        <p:spPr>
          <a:xfrm>
            <a:off x="1892300" y="5411788"/>
            <a:ext cx="1701800" cy="307975"/>
          </a:xfrm>
          <a:prstGeom prst="rect">
            <a:avLst/>
          </a:prstGeom>
          <a:noFill/>
        </p:spPr>
        <p:txBody>
          <a:bodyPr anchor="ctr">
            <a:spAutoFit/>
          </a:bodyPr>
          <a:lstStyle/>
          <a:p>
            <a:pPr algn="ctr" eaLnBrk="1" fontAlgn="auto" hangingPunct="1">
              <a:spcBef>
                <a:spcPts val="0"/>
              </a:spcBef>
              <a:spcAft>
                <a:spcPts val="0"/>
              </a:spcAft>
              <a:defRPr/>
            </a:pPr>
            <a:r>
              <a:rPr lang="en-US" sz="1400" b="1" dirty="0">
                <a:solidFill>
                  <a:schemeClr val="bg2"/>
                </a:solidFill>
                <a:latin typeface="+mj-lt"/>
              </a:rPr>
              <a:t>Get Started</a:t>
            </a:r>
            <a:endParaRPr lang="en-ID" sz="1400" b="1" dirty="0">
              <a:solidFill>
                <a:schemeClr val="bg2"/>
              </a:solidFill>
              <a:latin typeface="+mj-lt"/>
            </a:endParaRPr>
          </a:p>
        </p:txBody>
      </p:sp>
      <p:sp>
        <p:nvSpPr>
          <p:cNvPr id="64" name="Freeform 5">
            <a:extLst>
              <a:ext uri="{FF2B5EF4-FFF2-40B4-BE49-F238E27FC236}">
                <a16:creationId xmlns:a16="http://schemas.microsoft.com/office/drawing/2014/main" id="{487409E0-7470-4243-9557-D563C3CDB491}"/>
              </a:ext>
            </a:extLst>
          </p:cNvPr>
          <p:cNvSpPr>
            <a:spLocks noChangeArrowheads="1"/>
          </p:cNvSpPr>
          <p:nvPr/>
        </p:nvSpPr>
        <p:spPr bwMode="auto">
          <a:xfrm>
            <a:off x="7924800" y="1600200"/>
            <a:ext cx="3048000" cy="396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endParaRPr lang="en-ID" altLang="en-US"/>
          </a:p>
        </p:txBody>
      </p:sp>
      <p:sp>
        <p:nvSpPr>
          <p:cNvPr id="65" name="TextBox 64">
            <a:extLst>
              <a:ext uri="{FF2B5EF4-FFF2-40B4-BE49-F238E27FC236}">
                <a16:creationId xmlns:a16="http://schemas.microsoft.com/office/drawing/2014/main" id="{26439897-03F1-4E55-908B-E1521BBAE2E9}"/>
              </a:ext>
            </a:extLst>
          </p:cNvPr>
          <p:cNvSpPr txBox="1"/>
          <p:nvPr/>
        </p:nvSpPr>
        <p:spPr>
          <a:xfrm>
            <a:off x="8229600" y="3916363"/>
            <a:ext cx="2438400" cy="584200"/>
          </a:xfrm>
          <a:prstGeom prst="rect">
            <a:avLst/>
          </a:prstGeom>
          <a:noFill/>
        </p:spPr>
        <p:txBody>
          <a:bodyPr anchor="ctr">
            <a:spAutoFit/>
          </a:bodyPr>
          <a:lstStyle/>
          <a:p>
            <a:pPr algn="ctr" eaLnBrk="1" fontAlgn="auto" hangingPunct="1">
              <a:spcBef>
                <a:spcPts val="0"/>
              </a:spcBef>
              <a:spcAft>
                <a:spcPts val="0"/>
              </a:spcAft>
              <a:defRPr/>
            </a:pPr>
            <a:r>
              <a:rPr lang="en-US" sz="3200" b="1" dirty="0">
                <a:solidFill>
                  <a:schemeClr val="bg2"/>
                </a:solidFill>
                <a:latin typeface="+mj-lt"/>
              </a:rPr>
              <a:t>$750,00</a:t>
            </a:r>
            <a:endParaRPr lang="en-ID" sz="3200" b="1" dirty="0">
              <a:solidFill>
                <a:schemeClr val="bg2"/>
              </a:solidFill>
              <a:latin typeface="+mj-lt"/>
            </a:endParaRPr>
          </a:p>
        </p:txBody>
      </p:sp>
      <p:sp>
        <p:nvSpPr>
          <p:cNvPr id="66" name="TextBox 65">
            <a:extLst>
              <a:ext uri="{FF2B5EF4-FFF2-40B4-BE49-F238E27FC236}">
                <a16:creationId xmlns:a16="http://schemas.microsoft.com/office/drawing/2014/main" id="{4B5F76A0-DC49-4DA6-AAAB-7F199CE75AD4}"/>
              </a:ext>
            </a:extLst>
          </p:cNvPr>
          <p:cNvSpPr txBox="1">
            <a:spLocks noChangeArrowheads="1"/>
          </p:cNvSpPr>
          <p:nvPr/>
        </p:nvSpPr>
        <p:spPr bwMode="auto">
          <a:xfrm>
            <a:off x="8405813" y="4424363"/>
            <a:ext cx="2085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100">
                <a:solidFill>
                  <a:schemeClr val="bg2"/>
                </a:solidFill>
              </a:rPr>
              <a:t>A wonderful serenity has taken possession</a:t>
            </a:r>
          </a:p>
        </p:txBody>
      </p:sp>
      <p:sp>
        <p:nvSpPr>
          <p:cNvPr id="67" name="TextBox 66">
            <a:extLst>
              <a:ext uri="{FF2B5EF4-FFF2-40B4-BE49-F238E27FC236}">
                <a16:creationId xmlns:a16="http://schemas.microsoft.com/office/drawing/2014/main" id="{9C8EFAEC-81C2-4A48-8817-A36DF7FF6108}"/>
              </a:ext>
            </a:extLst>
          </p:cNvPr>
          <p:cNvSpPr txBox="1"/>
          <p:nvPr/>
        </p:nvSpPr>
        <p:spPr>
          <a:xfrm>
            <a:off x="8534400" y="1760538"/>
            <a:ext cx="1828800" cy="307975"/>
          </a:xfrm>
          <a:prstGeom prst="rect">
            <a:avLst/>
          </a:prstGeom>
          <a:noFill/>
        </p:spPr>
        <p:txBody>
          <a:bodyPr anchor="ctr">
            <a:spAutoFit/>
          </a:bodyPr>
          <a:lstStyle/>
          <a:p>
            <a:pPr algn="ctr" eaLnBrk="1" fontAlgn="auto" hangingPunct="1">
              <a:spcBef>
                <a:spcPts val="0"/>
              </a:spcBef>
              <a:spcAft>
                <a:spcPts val="0"/>
              </a:spcAft>
              <a:defRPr/>
            </a:pPr>
            <a:r>
              <a:rPr lang="en-US" sz="1400" b="1" dirty="0">
                <a:solidFill>
                  <a:schemeClr val="bg2"/>
                </a:solidFill>
                <a:latin typeface="+mj-lt"/>
              </a:rPr>
              <a:t>Description</a:t>
            </a:r>
            <a:endParaRPr lang="en-ID" sz="1400" b="1" dirty="0">
              <a:solidFill>
                <a:schemeClr val="bg2"/>
              </a:solidFill>
              <a:latin typeface="+mj-lt"/>
            </a:endParaRPr>
          </a:p>
        </p:txBody>
      </p:sp>
      <p:sp>
        <p:nvSpPr>
          <p:cNvPr id="68" name="Rectangle 67">
            <a:extLst>
              <a:ext uri="{FF2B5EF4-FFF2-40B4-BE49-F238E27FC236}">
                <a16:creationId xmlns:a16="http://schemas.microsoft.com/office/drawing/2014/main" id="{112EF4BC-CB17-4363-A20F-FEBED52DB2C7}"/>
              </a:ext>
            </a:extLst>
          </p:cNvPr>
          <p:cNvSpPr/>
          <p:nvPr/>
        </p:nvSpPr>
        <p:spPr>
          <a:xfrm>
            <a:off x="8534400" y="5257800"/>
            <a:ext cx="1828800" cy="615950"/>
          </a:xfrm>
          <a:prstGeom prst="rect">
            <a:avLst/>
          </a:prstGeom>
          <a:solidFill>
            <a:schemeClr val="accent2"/>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69" name="TextBox 68">
            <a:extLst>
              <a:ext uri="{FF2B5EF4-FFF2-40B4-BE49-F238E27FC236}">
                <a16:creationId xmlns:a16="http://schemas.microsoft.com/office/drawing/2014/main" id="{573053F1-E6C3-4FED-B66F-A0EDE5BF87E2}"/>
              </a:ext>
            </a:extLst>
          </p:cNvPr>
          <p:cNvSpPr txBox="1"/>
          <p:nvPr/>
        </p:nvSpPr>
        <p:spPr>
          <a:xfrm>
            <a:off x="8597900" y="5411788"/>
            <a:ext cx="1701800" cy="307975"/>
          </a:xfrm>
          <a:prstGeom prst="rect">
            <a:avLst/>
          </a:prstGeom>
          <a:noFill/>
        </p:spPr>
        <p:txBody>
          <a:bodyPr anchor="ctr">
            <a:spAutoFit/>
          </a:bodyPr>
          <a:lstStyle/>
          <a:p>
            <a:pPr algn="ctr" eaLnBrk="1" fontAlgn="auto" hangingPunct="1">
              <a:spcBef>
                <a:spcPts val="0"/>
              </a:spcBef>
              <a:spcAft>
                <a:spcPts val="0"/>
              </a:spcAft>
              <a:defRPr/>
            </a:pPr>
            <a:r>
              <a:rPr lang="en-US" sz="1400" b="1" dirty="0">
                <a:solidFill>
                  <a:schemeClr val="bg2"/>
                </a:solidFill>
                <a:latin typeface="+mj-lt"/>
              </a:rPr>
              <a:t>Get Started</a:t>
            </a:r>
            <a:endParaRPr lang="en-ID" sz="1400" b="1" dirty="0">
              <a:solidFill>
                <a:schemeClr val="bg2"/>
              </a:solidFill>
              <a:latin typeface="+mj-lt"/>
            </a:endParaRPr>
          </a:p>
        </p:txBody>
      </p:sp>
      <p:sp>
        <p:nvSpPr>
          <p:cNvPr id="17429" name="PpHolder20">
            <a:extLst>
              <a:ext uri="{FF2B5EF4-FFF2-40B4-BE49-F238E27FC236}">
                <a16:creationId xmlns:a16="http://schemas.microsoft.com/office/drawing/2014/main" id="{D5053511-DE30-4EDF-963E-E4D86760A70A}"/>
              </a:ext>
            </a:extLst>
          </p:cNvPr>
          <p:cNvSpPr>
            <a:spLocks noGrp="1"/>
          </p:cNvSpPr>
          <p:nvPr>
            <p:ph type="pic" sz="quarter" idx="12"/>
          </p:nvPr>
        </p:nvSpPr>
        <p:spPr bwMode="auto">
          <a:xfrm>
            <a:off x="4876800" y="2209800"/>
            <a:ext cx="2438400" cy="1535113"/>
          </a:xfrm>
          <a:custGeom>
            <a:avLst/>
            <a:gdLst>
              <a:gd name="T0" fmla="*/ 0 w 2438399"/>
              <a:gd name="T1" fmla="*/ 0 h 1535097"/>
              <a:gd name="T2" fmla="*/ 2438399 w 2438399"/>
              <a:gd name="T3" fmla="*/ 0 h 1535097"/>
              <a:gd name="T4" fmla="*/ 2438399 w 2438399"/>
              <a:gd name="T5" fmla="*/ 1535097 h 1535097"/>
              <a:gd name="T6" fmla="*/ 0 w 2438399"/>
              <a:gd name="T7" fmla="*/ 1535097 h 15350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8399" h="1535097">
                <a:moveTo>
                  <a:pt x="0" y="0"/>
                </a:moveTo>
                <a:lnTo>
                  <a:pt x="2438399" y="0"/>
                </a:lnTo>
                <a:lnTo>
                  <a:pt x="2438399" y="1535097"/>
                </a:lnTo>
                <a:lnTo>
                  <a:pt x="0" y="1535097"/>
                </a:lnTo>
                <a:lnTo>
                  <a:pt x="0" y="0"/>
                </a:lnTo>
                <a:close/>
              </a:path>
            </a:pathLst>
          </a:custGeom>
          <a:ln w="9525"/>
          <a:extLst>
            <a:ext uri="{91240B29-F687-4F45-9708-019B960494DF}">
              <a14:hiddenLine xmlns:a14="http://schemas.microsoft.com/office/drawing/2010/main" w="7938" cap="flat">
                <a:solidFill>
                  <a:srgbClr val="000000"/>
                </a:solidFill>
                <a:miter lim="800000"/>
                <a:headEnd/>
                <a:tailEnd/>
              </a14:hiddenLine>
            </a:ext>
          </a:extLst>
        </p:spPr>
      </p:sp>
      <p:sp>
        <p:nvSpPr>
          <p:cNvPr id="17430" name="PpHolder21">
            <a:extLst>
              <a:ext uri="{FF2B5EF4-FFF2-40B4-BE49-F238E27FC236}">
                <a16:creationId xmlns:a16="http://schemas.microsoft.com/office/drawing/2014/main" id="{9067DBEE-6CDA-4C31-B6CA-6F2D42E2912C}"/>
              </a:ext>
            </a:extLst>
          </p:cNvPr>
          <p:cNvSpPr>
            <a:spLocks noGrp="1"/>
          </p:cNvSpPr>
          <p:nvPr>
            <p:ph type="pic" sz="quarter" idx="11"/>
          </p:nvPr>
        </p:nvSpPr>
        <p:spPr bwMode="auto">
          <a:xfrm>
            <a:off x="1524000" y="2209800"/>
            <a:ext cx="2438400" cy="1535113"/>
          </a:xfrm>
          <a:custGeom>
            <a:avLst/>
            <a:gdLst>
              <a:gd name="T0" fmla="*/ 0 w 2438400"/>
              <a:gd name="T1" fmla="*/ 0 h 1535097"/>
              <a:gd name="T2" fmla="*/ 2438400 w 2438400"/>
              <a:gd name="T3" fmla="*/ 0 h 1535097"/>
              <a:gd name="T4" fmla="*/ 2438400 w 2438400"/>
              <a:gd name="T5" fmla="*/ 1535097 h 1535097"/>
              <a:gd name="T6" fmla="*/ 0 w 2438400"/>
              <a:gd name="T7" fmla="*/ 1535097 h 15350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8400" h="1535097">
                <a:moveTo>
                  <a:pt x="0" y="0"/>
                </a:moveTo>
                <a:lnTo>
                  <a:pt x="2438400" y="0"/>
                </a:lnTo>
                <a:lnTo>
                  <a:pt x="2438400" y="1535097"/>
                </a:lnTo>
                <a:lnTo>
                  <a:pt x="0" y="1535097"/>
                </a:lnTo>
                <a:lnTo>
                  <a:pt x="0" y="0"/>
                </a:lnTo>
                <a:close/>
              </a:path>
            </a:pathLst>
          </a:custGeom>
          <a:ln w="9525"/>
          <a:extLst>
            <a:ext uri="{91240B29-F687-4F45-9708-019B960494DF}">
              <a14:hiddenLine xmlns:a14="http://schemas.microsoft.com/office/drawing/2010/main" w="7938" cap="flat">
                <a:solidFill>
                  <a:srgbClr val="000000"/>
                </a:solidFill>
                <a:miter lim="800000"/>
                <a:headEnd/>
                <a:tailEnd/>
              </a14:hiddenLine>
            </a:ext>
          </a:extLst>
        </p:spPr>
      </p:sp>
      <p:sp>
        <p:nvSpPr>
          <p:cNvPr id="17431" name="PpHolder22">
            <a:extLst>
              <a:ext uri="{FF2B5EF4-FFF2-40B4-BE49-F238E27FC236}">
                <a16:creationId xmlns:a16="http://schemas.microsoft.com/office/drawing/2014/main" id="{DBC9FF11-4E38-4BEE-8CF7-0B08C72ECE38}"/>
              </a:ext>
            </a:extLst>
          </p:cNvPr>
          <p:cNvSpPr>
            <a:spLocks noGrp="1"/>
          </p:cNvSpPr>
          <p:nvPr>
            <p:ph type="pic" sz="quarter" idx="10"/>
          </p:nvPr>
        </p:nvSpPr>
        <p:spPr bwMode="auto">
          <a:xfrm>
            <a:off x="8229600" y="2209800"/>
            <a:ext cx="2438400" cy="1535113"/>
          </a:xfrm>
          <a:custGeom>
            <a:avLst/>
            <a:gdLst>
              <a:gd name="T0" fmla="*/ 0 w 2438400"/>
              <a:gd name="T1" fmla="*/ 0 h 1535097"/>
              <a:gd name="T2" fmla="*/ 2438400 w 2438400"/>
              <a:gd name="T3" fmla="*/ 0 h 1535097"/>
              <a:gd name="T4" fmla="*/ 2438400 w 2438400"/>
              <a:gd name="T5" fmla="*/ 1535097 h 1535097"/>
              <a:gd name="T6" fmla="*/ 0 w 2438400"/>
              <a:gd name="T7" fmla="*/ 1535097 h 15350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8400" h="1535097">
                <a:moveTo>
                  <a:pt x="0" y="0"/>
                </a:moveTo>
                <a:lnTo>
                  <a:pt x="2438400" y="0"/>
                </a:lnTo>
                <a:lnTo>
                  <a:pt x="2438400" y="1535097"/>
                </a:lnTo>
                <a:lnTo>
                  <a:pt x="0" y="1535097"/>
                </a:lnTo>
                <a:lnTo>
                  <a:pt x="0" y="0"/>
                </a:lnTo>
                <a:close/>
              </a:path>
            </a:pathLst>
          </a:custGeom>
          <a:ln w="9525"/>
          <a:extLst>
            <a:ext uri="{91240B29-F687-4F45-9708-019B960494DF}">
              <a14:hiddenLine xmlns:a14="http://schemas.microsoft.com/office/drawing/2010/main" w="7938" cap="flat">
                <a:solidFill>
                  <a:srgbClr val="000000"/>
                </a:solidFill>
                <a:miter lim="800000"/>
                <a:headEnd/>
                <a:tailEnd/>
              </a14:hiddenLine>
            </a:ext>
          </a:extLst>
        </p:spPr>
      </p:sp>
      <p:grpSp>
        <p:nvGrpSpPr>
          <p:cNvPr id="33" name="Graphic 8">
            <a:extLst>
              <a:ext uri="{FF2B5EF4-FFF2-40B4-BE49-F238E27FC236}">
                <a16:creationId xmlns:a16="http://schemas.microsoft.com/office/drawing/2014/main" id="{94D9BC2E-28CB-4081-9049-A3F731006134}"/>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34" name="Freeform: Shape 33">
              <a:extLst>
                <a:ext uri="{FF2B5EF4-FFF2-40B4-BE49-F238E27FC236}">
                  <a16:creationId xmlns:a16="http://schemas.microsoft.com/office/drawing/2014/main" id="{A7E618D2-1CCE-4650-8478-AAFC456338E7}"/>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6" name="Freeform: Shape 35">
              <a:extLst>
                <a:ext uri="{FF2B5EF4-FFF2-40B4-BE49-F238E27FC236}">
                  <a16:creationId xmlns:a16="http://schemas.microsoft.com/office/drawing/2014/main" id="{1C36F2E6-55EF-49F0-9740-296CAAD41A25}"/>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2" name="Freeform: Shape 41">
              <a:extLst>
                <a:ext uri="{FF2B5EF4-FFF2-40B4-BE49-F238E27FC236}">
                  <a16:creationId xmlns:a16="http://schemas.microsoft.com/office/drawing/2014/main" id="{BF4EE2A0-96BC-4A96-AA7A-A6C6A353511F}"/>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3" name="Freeform: Shape 42">
              <a:extLst>
                <a:ext uri="{FF2B5EF4-FFF2-40B4-BE49-F238E27FC236}">
                  <a16:creationId xmlns:a16="http://schemas.microsoft.com/office/drawing/2014/main" id="{B3405761-C907-44AB-AA68-CD74C8420B46}"/>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4" name="Freeform: Shape 43">
              <a:extLst>
                <a:ext uri="{FF2B5EF4-FFF2-40B4-BE49-F238E27FC236}">
                  <a16:creationId xmlns:a16="http://schemas.microsoft.com/office/drawing/2014/main" id="{53F7D643-220A-45BF-B094-86BA68B9C528}"/>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5" name="Freeform: Shape 44">
              <a:extLst>
                <a:ext uri="{FF2B5EF4-FFF2-40B4-BE49-F238E27FC236}">
                  <a16:creationId xmlns:a16="http://schemas.microsoft.com/office/drawing/2014/main" id="{1D144293-CD83-49F4-B926-B4E606B881C6}"/>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46" name="TextBox 45">
            <a:extLst>
              <a:ext uri="{FF2B5EF4-FFF2-40B4-BE49-F238E27FC236}">
                <a16:creationId xmlns:a16="http://schemas.microsoft.com/office/drawing/2014/main" id="{4E03A926-7A73-4D3E-949C-E7B5614A6BCE}"/>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47" name="Freeform: Shape 46">
            <a:extLst>
              <a:ext uri="{FF2B5EF4-FFF2-40B4-BE49-F238E27FC236}">
                <a16:creationId xmlns:a16="http://schemas.microsoft.com/office/drawing/2014/main" id="{B225BC71-960E-4A1B-B931-4237EBC71EFF}"/>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500"/>
                                        <p:tgtEl>
                                          <p:spTgt spid="79"/>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up)">
                                      <p:cBhvr>
                                        <p:cTn id="23" dur="500"/>
                                        <p:tgtEl>
                                          <p:spTgt spid="5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up)">
                                      <p:cBhvr>
                                        <p:cTn id="29" dur="500"/>
                                        <p:tgtEl>
                                          <p:spTgt spid="64"/>
                                        </p:tgtEl>
                                      </p:cBhvr>
                                    </p:animEffect>
                                  </p:childTnLst>
                                </p:cTn>
                              </p:par>
                            </p:childTnLst>
                          </p:cTn>
                        </p:par>
                        <p:par>
                          <p:cTn id="30" fill="hold" nodeType="afterGroup">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wipe(left)">
                                      <p:cBhvr>
                                        <p:cTn id="39" dur="500"/>
                                        <p:tgtEl>
                                          <p:spTgt spid="67"/>
                                        </p:tgtEl>
                                      </p:cBhvr>
                                    </p:animEffect>
                                  </p:childTnLst>
                                </p:cTn>
                              </p:par>
                            </p:childTnLst>
                          </p:cTn>
                        </p:par>
                        <p:par>
                          <p:cTn id="40" fill="hold" nodeType="afterGroup">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wipe(left)">
                                      <p:cBhvr>
                                        <p:cTn id="49" dur="500"/>
                                        <p:tgtEl>
                                          <p:spTgt spid="65"/>
                                        </p:tgtEl>
                                      </p:cBhvr>
                                    </p:animEffect>
                                  </p:childTnLst>
                                </p:cTn>
                              </p:par>
                            </p:childTnLst>
                          </p:cTn>
                        </p:par>
                        <p:par>
                          <p:cTn id="50" fill="hold" nodeType="afterGroup">
                            <p:stCondLst>
                              <p:cond delay="3500"/>
                            </p:stCondLst>
                            <p:childTnLst>
                              <p:par>
                                <p:cTn id="51" presetID="22" presetClass="entr" presetSubtype="1" fill="hold" grpId="0" nodeType="after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wipe(up)">
                                      <p:cBhvr>
                                        <p:cTn id="53" dur="500"/>
                                        <p:tgtEl>
                                          <p:spTgt spid="59"/>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up)">
                                      <p:cBhvr>
                                        <p:cTn id="56" dur="500"/>
                                        <p:tgtEl>
                                          <p:spTgt spid="38"/>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wipe(up)">
                                      <p:cBhvr>
                                        <p:cTn id="59" dur="500"/>
                                        <p:tgtEl>
                                          <p:spTgt spid="66"/>
                                        </p:tgtEl>
                                      </p:cBhvr>
                                    </p:animEffect>
                                  </p:childTnLst>
                                </p:cTn>
                              </p:par>
                            </p:childTnLst>
                          </p:cTn>
                        </p:par>
                        <p:par>
                          <p:cTn id="60" fill="hold" nodeType="afterGroup">
                            <p:stCondLst>
                              <p:cond delay="4000"/>
                            </p:stCondLst>
                            <p:childTnLst>
                              <p:par>
                                <p:cTn id="61" presetID="22" presetClass="entr" presetSubtype="8" fill="hold" grpId="0"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500"/>
                                        <p:tgtEl>
                                          <p:spTgt spid="61"/>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left)">
                                      <p:cBhvr>
                                        <p:cTn id="66" dur="500"/>
                                        <p:tgtEl>
                                          <p:spTgt spid="4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wipe(left)">
                                      <p:cBhvr>
                                        <p:cTn id="69" dur="500"/>
                                        <p:tgtEl>
                                          <p:spTgt spid="68"/>
                                        </p:tgtEl>
                                      </p:cBhvr>
                                    </p:animEffect>
                                  </p:childTnLst>
                                </p:cTn>
                              </p:par>
                            </p:childTnLst>
                          </p:cTn>
                        </p:par>
                        <p:par>
                          <p:cTn id="70" fill="hold" nodeType="afterGroup">
                            <p:stCondLst>
                              <p:cond delay="4500"/>
                            </p:stCondLst>
                            <p:childTnLst>
                              <p:par>
                                <p:cTn id="71" presetID="22" presetClass="entr" presetSubtype="8" fill="hold" grpId="0" nodeType="after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left)">
                                      <p:cBhvr>
                                        <p:cTn id="73" dur="500"/>
                                        <p:tgtEl>
                                          <p:spTgt spid="62"/>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left)">
                                      <p:cBhvr>
                                        <p:cTn id="7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P spid="38" grpId="0"/>
      <p:bldP spid="39" grpId="0"/>
      <p:bldP spid="40" grpId="0" animBg="1"/>
      <p:bldP spid="41" grpId="0"/>
      <p:bldP spid="79" grpId="0"/>
      <p:bldP spid="57" grpId="0" animBg="1"/>
      <p:bldP spid="58" grpId="0"/>
      <p:bldP spid="59" grpId="0"/>
      <p:bldP spid="60" grpId="0"/>
      <p:bldP spid="61" grpId="0" animBg="1"/>
      <p:bldP spid="62" grpId="0"/>
      <p:bldP spid="64" grpId="0" animBg="1"/>
      <p:bldP spid="65" grpId="0"/>
      <p:bldP spid="66" grpId="0"/>
      <p:bldP spid="67" grpId="0"/>
      <p:bldP spid="68" grpId="0" animBg="1"/>
      <p:bldP spid="69" grpId="0"/>
      <p:bldP spid="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PpHolder1">
            <a:extLst>
              <a:ext uri="{FF2B5EF4-FFF2-40B4-BE49-F238E27FC236}">
                <a16:creationId xmlns:a16="http://schemas.microsoft.com/office/drawing/2014/main" id="{72C862E4-D4CF-40C5-B032-47B83D36F82F}"/>
              </a:ext>
            </a:extLst>
          </p:cNvPr>
          <p:cNvSpPr>
            <a:spLocks noGrp="1"/>
          </p:cNvSpPr>
          <p:nvPr>
            <p:ph type="pic" sz="quarter" idx="11"/>
          </p:nvPr>
        </p:nvSpPr>
        <p:spPr bwMode="auto">
          <a:xfrm>
            <a:off x="6400800" y="2514600"/>
            <a:ext cx="4573588" cy="4343400"/>
          </a:xfrm>
          <a:custGeom>
            <a:avLst/>
            <a:gdLst>
              <a:gd name="T0" fmla="*/ 0 w 4573589"/>
              <a:gd name="T1" fmla="*/ 0 h 4343399"/>
              <a:gd name="T2" fmla="*/ 4573589 w 4573589"/>
              <a:gd name="T3" fmla="*/ 0 h 4343399"/>
              <a:gd name="T4" fmla="*/ 4573589 w 4573589"/>
              <a:gd name="T5" fmla="*/ 4343399 h 4343399"/>
              <a:gd name="T6" fmla="*/ 0 w 4573589"/>
              <a:gd name="T7" fmla="*/ 4343399 h 43433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3589" h="4343399">
                <a:moveTo>
                  <a:pt x="0" y="0"/>
                </a:moveTo>
                <a:lnTo>
                  <a:pt x="4573589" y="0"/>
                </a:lnTo>
                <a:lnTo>
                  <a:pt x="4573589" y="4343399"/>
                </a:lnTo>
                <a:lnTo>
                  <a:pt x="0" y="4343399"/>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13" name="Rectangle 12">
            <a:extLst>
              <a:ext uri="{FF2B5EF4-FFF2-40B4-BE49-F238E27FC236}">
                <a16:creationId xmlns:a16="http://schemas.microsoft.com/office/drawing/2014/main" id="{61FC40F7-191E-4B5D-9003-D2DF17E68328}"/>
              </a:ext>
            </a:extLst>
          </p:cNvPr>
          <p:cNvSpPr/>
          <p:nvPr/>
        </p:nvSpPr>
        <p:spPr>
          <a:xfrm>
            <a:off x="6400800" y="2514600"/>
            <a:ext cx="4573588" cy="4343400"/>
          </a:xfrm>
          <a:prstGeom prst="rect">
            <a:avLst/>
          </a:prstGeom>
          <a:gradFill>
            <a:gsLst>
              <a:gs pos="0">
                <a:schemeClr val="accent1">
                  <a:alpha val="92000"/>
                </a:schemeClr>
              </a:gs>
              <a:gs pos="100000">
                <a:schemeClr val="accent1">
                  <a:lumMod val="50000"/>
                  <a:alpha val="8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2" name="Title 191">
            <a:extLst>
              <a:ext uri="{FF2B5EF4-FFF2-40B4-BE49-F238E27FC236}">
                <a16:creationId xmlns:a16="http://schemas.microsoft.com/office/drawing/2014/main" id="{E36EF5F3-B9A7-4BFF-ABA9-27739B65CD95}"/>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User Testimonial</a:t>
            </a:r>
            <a:endParaRPr lang="en-ID" altLang="en-US"/>
          </a:p>
        </p:txBody>
      </p:sp>
      <p:grpSp>
        <p:nvGrpSpPr>
          <p:cNvPr id="24" name="Group 23">
            <a:extLst>
              <a:ext uri="{FF2B5EF4-FFF2-40B4-BE49-F238E27FC236}">
                <a16:creationId xmlns:a16="http://schemas.microsoft.com/office/drawing/2014/main" id="{E93AE7B9-6285-4F3C-A988-19B5089CB94E}"/>
              </a:ext>
            </a:extLst>
          </p:cNvPr>
          <p:cNvGrpSpPr/>
          <p:nvPr/>
        </p:nvGrpSpPr>
        <p:grpSpPr>
          <a:xfrm>
            <a:off x="1302772" y="4704663"/>
            <a:ext cx="1635518" cy="324897"/>
            <a:chOff x="10015538" y="5518150"/>
            <a:chExt cx="1646237" cy="327026"/>
          </a:xfrm>
          <a:solidFill>
            <a:schemeClr val="accent1"/>
          </a:solidFill>
        </p:grpSpPr>
        <p:sp>
          <p:nvSpPr>
            <p:cNvPr id="25" name="Freeform 123">
              <a:extLst>
                <a:ext uri="{FF2B5EF4-FFF2-40B4-BE49-F238E27FC236}">
                  <a16:creationId xmlns:a16="http://schemas.microsoft.com/office/drawing/2014/main" id="{4DD23EA9-E344-4D9B-A184-911C99A3C32E}"/>
                </a:ext>
              </a:extLst>
            </p:cNvPr>
            <p:cNvSpPr>
              <a:spLocks/>
            </p:cNvSpPr>
            <p:nvPr/>
          </p:nvSpPr>
          <p:spPr bwMode="auto">
            <a:xfrm>
              <a:off x="10333038" y="5764213"/>
              <a:ext cx="22225" cy="26988"/>
            </a:xfrm>
            <a:custGeom>
              <a:avLst/>
              <a:gdLst>
                <a:gd name="T0" fmla="*/ 2 w 6"/>
                <a:gd name="T1" fmla="*/ 4 h 7"/>
                <a:gd name="T2" fmla="*/ 0 w 6"/>
                <a:gd name="T3" fmla="*/ 0 h 7"/>
                <a:gd name="T4" fmla="*/ 1 w 6"/>
                <a:gd name="T5" fmla="*/ 0 h 7"/>
                <a:gd name="T6" fmla="*/ 3 w 6"/>
                <a:gd name="T7" fmla="*/ 3 h 7"/>
                <a:gd name="T8" fmla="*/ 5 w 6"/>
                <a:gd name="T9" fmla="*/ 0 h 7"/>
                <a:gd name="T10" fmla="*/ 6 w 6"/>
                <a:gd name="T11" fmla="*/ 0 h 7"/>
                <a:gd name="T12" fmla="*/ 4 w 6"/>
                <a:gd name="T13" fmla="*/ 4 h 7"/>
                <a:gd name="T14" fmla="*/ 4 w 6"/>
                <a:gd name="T15" fmla="*/ 7 h 7"/>
                <a:gd name="T16" fmla="*/ 2 w 6"/>
                <a:gd name="T17" fmla="*/ 7 h 7"/>
                <a:gd name="T18" fmla="*/ 2 w 6"/>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2" y="4"/>
                  </a:moveTo>
                  <a:cubicBezTo>
                    <a:pt x="1" y="3"/>
                    <a:pt x="0" y="1"/>
                    <a:pt x="0" y="0"/>
                  </a:cubicBezTo>
                  <a:cubicBezTo>
                    <a:pt x="1" y="0"/>
                    <a:pt x="1" y="0"/>
                    <a:pt x="1" y="0"/>
                  </a:cubicBezTo>
                  <a:cubicBezTo>
                    <a:pt x="2" y="1"/>
                    <a:pt x="2" y="2"/>
                    <a:pt x="3" y="3"/>
                  </a:cubicBezTo>
                  <a:cubicBezTo>
                    <a:pt x="4" y="2"/>
                    <a:pt x="4" y="1"/>
                    <a:pt x="5" y="0"/>
                  </a:cubicBezTo>
                  <a:cubicBezTo>
                    <a:pt x="6" y="0"/>
                    <a:pt x="6" y="0"/>
                    <a:pt x="6" y="0"/>
                  </a:cubicBezTo>
                  <a:cubicBezTo>
                    <a:pt x="6" y="1"/>
                    <a:pt x="5" y="3"/>
                    <a:pt x="4" y="4"/>
                  </a:cubicBezTo>
                  <a:cubicBezTo>
                    <a:pt x="4" y="7"/>
                    <a:pt x="4" y="7"/>
                    <a:pt x="4" y="7"/>
                  </a:cubicBezTo>
                  <a:cubicBezTo>
                    <a:pt x="2" y="7"/>
                    <a:pt x="2" y="7"/>
                    <a:pt x="2" y="7"/>
                  </a:cubicBezTo>
                  <a:lnTo>
                    <a:pt x="2" y="4"/>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26" name="Freeform 124">
              <a:extLst>
                <a:ext uri="{FF2B5EF4-FFF2-40B4-BE49-F238E27FC236}">
                  <a16:creationId xmlns:a16="http://schemas.microsoft.com/office/drawing/2014/main" id="{E7A85499-AE0C-476E-B2DA-3E6696B9605C}"/>
                </a:ext>
              </a:extLst>
            </p:cNvPr>
            <p:cNvSpPr>
              <a:spLocks noEditPoints="1"/>
            </p:cNvSpPr>
            <p:nvPr/>
          </p:nvSpPr>
          <p:spPr bwMode="auto">
            <a:xfrm>
              <a:off x="10369550" y="5764213"/>
              <a:ext cx="26987" cy="26988"/>
            </a:xfrm>
            <a:custGeom>
              <a:avLst/>
              <a:gdLst>
                <a:gd name="T0" fmla="*/ 3 w 7"/>
                <a:gd name="T1" fmla="*/ 0 h 7"/>
                <a:gd name="T2" fmla="*/ 7 w 7"/>
                <a:gd name="T3" fmla="*/ 3 h 7"/>
                <a:gd name="T4" fmla="*/ 3 w 7"/>
                <a:gd name="T5" fmla="*/ 7 h 7"/>
                <a:gd name="T6" fmla="*/ 0 w 7"/>
                <a:gd name="T7" fmla="*/ 3 h 7"/>
                <a:gd name="T8" fmla="*/ 3 w 7"/>
                <a:gd name="T9" fmla="*/ 0 h 7"/>
                <a:gd name="T10" fmla="*/ 3 w 7"/>
                <a:gd name="T11" fmla="*/ 6 h 7"/>
                <a:gd name="T12" fmla="*/ 5 w 7"/>
                <a:gd name="T13" fmla="*/ 3 h 7"/>
                <a:gd name="T14" fmla="*/ 3 w 7"/>
                <a:gd name="T15" fmla="*/ 1 h 7"/>
                <a:gd name="T16" fmla="*/ 1 w 7"/>
                <a:gd name="T17" fmla="*/ 3 h 7"/>
                <a:gd name="T18" fmla="*/ 3 w 7"/>
                <a:gd name="T1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3" y="0"/>
                  </a:moveTo>
                  <a:cubicBezTo>
                    <a:pt x="5" y="0"/>
                    <a:pt x="7" y="0"/>
                    <a:pt x="7" y="3"/>
                  </a:cubicBezTo>
                  <a:cubicBezTo>
                    <a:pt x="7" y="7"/>
                    <a:pt x="5" y="7"/>
                    <a:pt x="3" y="7"/>
                  </a:cubicBezTo>
                  <a:cubicBezTo>
                    <a:pt x="1" y="7"/>
                    <a:pt x="0" y="7"/>
                    <a:pt x="0" y="3"/>
                  </a:cubicBezTo>
                  <a:cubicBezTo>
                    <a:pt x="0" y="0"/>
                    <a:pt x="1" y="0"/>
                    <a:pt x="3" y="0"/>
                  </a:cubicBezTo>
                  <a:close/>
                  <a:moveTo>
                    <a:pt x="3" y="6"/>
                  </a:moveTo>
                  <a:cubicBezTo>
                    <a:pt x="4" y="6"/>
                    <a:pt x="5" y="6"/>
                    <a:pt x="5" y="3"/>
                  </a:cubicBezTo>
                  <a:cubicBezTo>
                    <a:pt x="5" y="1"/>
                    <a:pt x="5" y="1"/>
                    <a:pt x="3" y="1"/>
                  </a:cubicBezTo>
                  <a:cubicBezTo>
                    <a:pt x="2" y="1"/>
                    <a:pt x="1" y="1"/>
                    <a:pt x="1" y="3"/>
                  </a:cubicBezTo>
                  <a:cubicBezTo>
                    <a:pt x="1" y="6"/>
                    <a:pt x="2" y="6"/>
                    <a:pt x="3" y="6"/>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27" name="Freeform 125">
              <a:extLst>
                <a:ext uri="{FF2B5EF4-FFF2-40B4-BE49-F238E27FC236}">
                  <a16:creationId xmlns:a16="http://schemas.microsoft.com/office/drawing/2014/main" id="{2633F894-68A6-40F9-8BD1-C96F6D2CD069}"/>
                </a:ext>
              </a:extLst>
            </p:cNvPr>
            <p:cNvSpPr>
              <a:spLocks/>
            </p:cNvSpPr>
            <p:nvPr/>
          </p:nvSpPr>
          <p:spPr bwMode="auto">
            <a:xfrm>
              <a:off x="10410825" y="5764213"/>
              <a:ext cx="23812" cy="26988"/>
            </a:xfrm>
            <a:custGeom>
              <a:avLst/>
              <a:gdLst>
                <a:gd name="T0" fmla="*/ 2 w 6"/>
                <a:gd name="T1" fmla="*/ 0 h 7"/>
                <a:gd name="T2" fmla="*/ 2 w 6"/>
                <a:gd name="T3" fmla="*/ 4 h 7"/>
                <a:gd name="T4" fmla="*/ 3 w 6"/>
                <a:gd name="T5" fmla="*/ 6 h 7"/>
                <a:gd name="T6" fmla="*/ 5 w 6"/>
                <a:gd name="T7" fmla="*/ 4 h 7"/>
                <a:gd name="T8" fmla="*/ 5 w 6"/>
                <a:gd name="T9" fmla="*/ 0 h 7"/>
                <a:gd name="T10" fmla="*/ 6 w 6"/>
                <a:gd name="T11" fmla="*/ 0 h 7"/>
                <a:gd name="T12" fmla="*/ 6 w 6"/>
                <a:gd name="T13" fmla="*/ 5 h 7"/>
                <a:gd name="T14" fmla="*/ 3 w 6"/>
                <a:gd name="T15" fmla="*/ 7 h 7"/>
                <a:gd name="T16" fmla="*/ 0 w 6"/>
                <a:gd name="T17" fmla="*/ 5 h 7"/>
                <a:gd name="T18" fmla="*/ 0 w 6"/>
                <a:gd name="T19" fmla="*/ 0 h 7"/>
                <a:gd name="T20" fmla="*/ 2 w 6"/>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7">
                  <a:moveTo>
                    <a:pt x="2" y="0"/>
                  </a:moveTo>
                  <a:cubicBezTo>
                    <a:pt x="2" y="4"/>
                    <a:pt x="2" y="4"/>
                    <a:pt x="2" y="4"/>
                  </a:cubicBezTo>
                  <a:cubicBezTo>
                    <a:pt x="2" y="6"/>
                    <a:pt x="2" y="6"/>
                    <a:pt x="3" y="6"/>
                  </a:cubicBezTo>
                  <a:cubicBezTo>
                    <a:pt x="4" y="6"/>
                    <a:pt x="5" y="6"/>
                    <a:pt x="5" y="4"/>
                  </a:cubicBezTo>
                  <a:cubicBezTo>
                    <a:pt x="5" y="0"/>
                    <a:pt x="5" y="0"/>
                    <a:pt x="5" y="0"/>
                  </a:cubicBezTo>
                  <a:cubicBezTo>
                    <a:pt x="6" y="0"/>
                    <a:pt x="6" y="0"/>
                    <a:pt x="6" y="0"/>
                  </a:cubicBezTo>
                  <a:cubicBezTo>
                    <a:pt x="6" y="5"/>
                    <a:pt x="6" y="5"/>
                    <a:pt x="6" y="5"/>
                  </a:cubicBezTo>
                  <a:cubicBezTo>
                    <a:pt x="6" y="7"/>
                    <a:pt x="5" y="7"/>
                    <a:pt x="3" y="7"/>
                  </a:cubicBezTo>
                  <a:cubicBezTo>
                    <a:pt x="1" y="7"/>
                    <a:pt x="0" y="7"/>
                    <a:pt x="0" y="5"/>
                  </a:cubicBezTo>
                  <a:cubicBezTo>
                    <a:pt x="0" y="0"/>
                    <a:pt x="0" y="0"/>
                    <a:pt x="0" y="0"/>
                  </a:cubicBezTo>
                  <a:lnTo>
                    <a:pt x="2"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28" name="Freeform 126">
              <a:extLst>
                <a:ext uri="{FF2B5EF4-FFF2-40B4-BE49-F238E27FC236}">
                  <a16:creationId xmlns:a16="http://schemas.microsoft.com/office/drawing/2014/main" id="{E906CA99-337A-4379-9E96-3387A3988B05}"/>
                </a:ext>
              </a:extLst>
            </p:cNvPr>
            <p:cNvSpPr>
              <a:spLocks noEditPoints="1"/>
            </p:cNvSpPr>
            <p:nvPr/>
          </p:nvSpPr>
          <p:spPr bwMode="auto">
            <a:xfrm>
              <a:off x="10453688" y="5764213"/>
              <a:ext cx="22225" cy="26988"/>
            </a:xfrm>
            <a:custGeom>
              <a:avLst/>
              <a:gdLst>
                <a:gd name="T0" fmla="*/ 0 w 6"/>
                <a:gd name="T1" fmla="*/ 0 h 7"/>
                <a:gd name="T2" fmla="*/ 3 w 6"/>
                <a:gd name="T3" fmla="*/ 0 h 7"/>
                <a:gd name="T4" fmla="*/ 6 w 6"/>
                <a:gd name="T5" fmla="*/ 2 h 7"/>
                <a:gd name="T6" fmla="*/ 4 w 6"/>
                <a:gd name="T7" fmla="*/ 4 h 7"/>
                <a:gd name="T8" fmla="*/ 6 w 6"/>
                <a:gd name="T9" fmla="*/ 7 h 7"/>
                <a:gd name="T10" fmla="*/ 4 w 6"/>
                <a:gd name="T11" fmla="*/ 7 h 7"/>
                <a:gd name="T12" fmla="*/ 3 w 6"/>
                <a:gd name="T13" fmla="*/ 4 h 7"/>
                <a:gd name="T14" fmla="*/ 1 w 6"/>
                <a:gd name="T15" fmla="*/ 4 h 7"/>
                <a:gd name="T16" fmla="*/ 1 w 6"/>
                <a:gd name="T17" fmla="*/ 7 h 7"/>
                <a:gd name="T18" fmla="*/ 0 w 6"/>
                <a:gd name="T19" fmla="*/ 7 h 7"/>
                <a:gd name="T20" fmla="*/ 0 w 6"/>
                <a:gd name="T21" fmla="*/ 0 h 7"/>
                <a:gd name="T22" fmla="*/ 1 w 6"/>
                <a:gd name="T23" fmla="*/ 1 h 7"/>
                <a:gd name="T24" fmla="*/ 1 w 6"/>
                <a:gd name="T25" fmla="*/ 3 h 7"/>
                <a:gd name="T26" fmla="*/ 3 w 6"/>
                <a:gd name="T27" fmla="*/ 3 h 7"/>
                <a:gd name="T28" fmla="*/ 4 w 6"/>
                <a:gd name="T29" fmla="*/ 2 h 7"/>
                <a:gd name="T30" fmla="*/ 3 w 6"/>
                <a:gd name="T31" fmla="*/ 1 h 7"/>
                <a:gd name="T32" fmla="*/ 1 w 6"/>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7">
                  <a:moveTo>
                    <a:pt x="0" y="0"/>
                  </a:moveTo>
                  <a:cubicBezTo>
                    <a:pt x="3" y="0"/>
                    <a:pt x="3" y="0"/>
                    <a:pt x="3" y="0"/>
                  </a:cubicBezTo>
                  <a:cubicBezTo>
                    <a:pt x="5" y="0"/>
                    <a:pt x="6" y="0"/>
                    <a:pt x="6" y="2"/>
                  </a:cubicBezTo>
                  <a:cubicBezTo>
                    <a:pt x="6" y="3"/>
                    <a:pt x="5" y="4"/>
                    <a:pt x="4" y="4"/>
                  </a:cubicBezTo>
                  <a:cubicBezTo>
                    <a:pt x="6" y="7"/>
                    <a:pt x="6" y="7"/>
                    <a:pt x="6" y="7"/>
                  </a:cubicBezTo>
                  <a:cubicBezTo>
                    <a:pt x="4" y="7"/>
                    <a:pt x="4" y="7"/>
                    <a:pt x="4" y="7"/>
                  </a:cubicBezTo>
                  <a:cubicBezTo>
                    <a:pt x="3" y="4"/>
                    <a:pt x="3" y="4"/>
                    <a:pt x="3" y="4"/>
                  </a:cubicBezTo>
                  <a:cubicBezTo>
                    <a:pt x="1" y="4"/>
                    <a:pt x="1" y="4"/>
                    <a:pt x="1" y="4"/>
                  </a:cubicBezTo>
                  <a:cubicBezTo>
                    <a:pt x="1" y="7"/>
                    <a:pt x="1" y="7"/>
                    <a:pt x="1" y="7"/>
                  </a:cubicBezTo>
                  <a:cubicBezTo>
                    <a:pt x="0" y="7"/>
                    <a:pt x="0" y="7"/>
                    <a:pt x="0" y="7"/>
                  </a:cubicBezTo>
                  <a:lnTo>
                    <a:pt x="0" y="0"/>
                  </a:lnTo>
                  <a:close/>
                  <a:moveTo>
                    <a:pt x="1" y="1"/>
                  </a:moveTo>
                  <a:cubicBezTo>
                    <a:pt x="1" y="3"/>
                    <a:pt x="1" y="3"/>
                    <a:pt x="1" y="3"/>
                  </a:cubicBezTo>
                  <a:cubicBezTo>
                    <a:pt x="3" y="3"/>
                    <a:pt x="3" y="3"/>
                    <a:pt x="3" y="3"/>
                  </a:cubicBezTo>
                  <a:cubicBezTo>
                    <a:pt x="4" y="3"/>
                    <a:pt x="4" y="3"/>
                    <a:pt x="4" y="2"/>
                  </a:cubicBezTo>
                  <a:cubicBezTo>
                    <a:pt x="4" y="1"/>
                    <a:pt x="4" y="1"/>
                    <a:pt x="3" y="1"/>
                  </a:cubicBezTo>
                  <a:lnTo>
                    <a:pt x="1" y="1"/>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29" name="Freeform 127">
              <a:extLst>
                <a:ext uri="{FF2B5EF4-FFF2-40B4-BE49-F238E27FC236}">
                  <a16:creationId xmlns:a16="http://schemas.microsoft.com/office/drawing/2014/main" id="{E48DB45D-1B51-4D20-B7B8-1FAE7E5C683E}"/>
                </a:ext>
              </a:extLst>
            </p:cNvPr>
            <p:cNvSpPr>
              <a:spLocks/>
            </p:cNvSpPr>
            <p:nvPr/>
          </p:nvSpPr>
          <p:spPr bwMode="auto">
            <a:xfrm>
              <a:off x="10514013" y="5764213"/>
              <a:ext cx="22225" cy="26988"/>
            </a:xfrm>
            <a:custGeom>
              <a:avLst/>
              <a:gdLst>
                <a:gd name="T0" fmla="*/ 4 w 14"/>
                <a:gd name="T1" fmla="*/ 2 h 17"/>
                <a:gd name="T2" fmla="*/ 0 w 14"/>
                <a:gd name="T3" fmla="*/ 2 h 17"/>
                <a:gd name="T4" fmla="*/ 0 w 14"/>
                <a:gd name="T5" fmla="*/ 0 h 17"/>
                <a:gd name="T6" fmla="*/ 14 w 14"/>
                <a:gd name="T7" fmla="*/ 0 h 17"/>
                <a:gd name="T8" fmla="*/ 14 w 14"/>
                <a:gd name="T9" fmla="*/ 2 h 17"/>
                <a:gd name="T10" fmla="*/ 9 w 14"/>
                <a:gd name="T11" fmla="*/ 2 h 17"/>
                <a:gd name="T12" fmla="*/ 9 w 14"/>
                <a:gd name="T13" fmla="*/ 17 h 17"/>
                <a:gd name="T14" fmla="*/ 4 w 14"/>
                <a:gd name="T15" fmla="*/ 17 h 17"/>
                <a:gd name="T16" fmla="*/ 4 w 14"/>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4" y="2"/>
                  </a:moveTo>
                  <a:lnTo>
                    <a:pt x="0" y="2"/>
                  </a:lnTo>
                  <a:lnTo>
                    <a:pt x="0" y="0"/>
                  </a:lnTo>
                  <a:lnTo>
                    <a:pt x="14" y="0"/>
                  </a:lnTo>
                  <a:lnTo>
                    <a:pt x="14" y="2"/>
                  </a:lnTo>
                  <a:lnTo>
                    <a:pt x="9" y="2"/>
                  </a:lnTo>
                  <a:lnTo>
                    <a:pt x="9" y="17"/>
                  </a:lnTo>
                  <a:lnTo>
                    <a:pt x="4" y="17"/>
                  </a:lnTo>
                  <a:lnTo>
                    <a:pt x="4" y="2"/>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30" name="Freeform 128">
              <a:extLst>
                <a:ext uri="{FF2B5EF4-FFF2-40B4-BE49-F238E27FC236}">
                  <a16:creationId xmlns:a16="http://schemas.microsoft.com/office/drawing/2014/main" id="{F837F833-9542-4C0D-904E-171DC4ECF765}"/>
                </a:ext>
              </a:extLst>
            </p:cNvPr>
            <p:cNvSpPr>
              <a:spLocks noEditPoints="1"/>
            </p:cNvSpPr>
            <p:nvPr/>
          </p:nvSpPr>
          <p:spPr bwMode="auto">
            <a:xfrm>
              <a:off x="10544175" y="5764213"/>
              <a:ext cx="25400" cy="26988"/>
            </a:xfrm>
            <a:custGeom>
              <a:avLst/>
              <a:gdLst>
                <a:gd name="T0" fmla="*/ 6 w 7"/>
                <a:gd name="T1" fmla="*/ 7 h 7"/>
                <a:gd name="T2" fmla="*/ 5 w 7"/>
                <a:gd name="T3" fmla="*/ 6 h 7"/>
                <a:gd name="T4" fmla="*/ 2 w 7"/>
                <a:gd name="T5" fmla="*/ 6 h 7"/>
                <a:gd name="T6" fmla="*/ 2 w 7"/>
                <a:gd name="T7" fmla="*/ 7 h 7"/>
                <a:gd name="T8" fmla="*/ 0 w 7"/>
                <a:gd name="T9" fmla="*/ 7 h 7"/>
                <a:gd name="T10" fmla="*/ 3 w 7"/>
                <a:gd name="T11" fmla="*/ 0 h 7"/>
                <a:gd name="T12" fmla="*/ 5 w 7"/>
                <a:gd name="T13" fmla="*/ 0 h 7"/>
                <a:gd name="T14" fmla="*/ 7 w 7"/>
                <a:gd name="T15" fmla="*/ 7 h 7"/>
                <a:gd name="T16" fmla="*/ 6 w 7"/>
                <a:gd name="T17" fmla="*/ 7 h 7"/>
                <a:gd name="T18" fmla="*/ 3 w 7"/>
                <a:gd name="T19" fmla="*/ 4 h 7"/>
                <a:gd name="T20" fmla="*/ 5 w 7"/>
                <a:gd name="T21" fmla="*/ 4 h 7"/>
                <a:gd name="T22" fmla="*/ 4 w 7"/>
                <a:gd name="T23" fmla="*/ 1 h 7"/>
                <a:gd name="T24" fmla="*/ 3 w 7"/>
                <a:gd name="T2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7"/>
                  </a:moveTo>
                  <a:cubicBezTo>
                    <a:pt x="6" y="7"/>
                    <a:pt x="5" y="6"/>
                    <a:pt x="5" y="6"/>
                  </a:cubicBezTo>
                  <a:cubicBezTo>
                    <a:pt x="2" y="6"/>
                    <a:pt x="2" y="6"/>
                    <a:pt x="2" y="6"/>
                  </a:cubicBezTo>
                  <a:cubicBezTo>
                    <a:pt x="2" y="6"/>
                    <a:pt x="2" y="7"/>
                    <a:pt x="2" y="7"/>
                  </a:cubicBezTo>
                  <a:cubicBezTo>
                    <a:pt x="0" y="7"/>
                    <a:pt x="0" y="7"/>
                    <a:pt x="0" y="7"/>
                  </a:cubicBezTo>
                  <a:cubicBezTo>
                    <a:pt x="1" y="5"/>
                    <a:pt x="2" y="2"/>
                    <a:pt x="3" y="0"/>
                  </a:cubicBezTo>
                  <a:cubicBezTo>
                    <a:pt x="5" y="0"/>
                    <a:pt x="5" y="0"/>
                    <a:pt x="5" y="0"/>
                  </a:cubicBezTo>
                  <a:cubicBezTo>
                    <a:pt x="6" y="2"/>
                    <a:pt x="7" y="5"/>
                    <a:pt x="7" y="7"/>
                  </a:cubicBezTo>
                  <a:lnTo>
                    <a:pt x="6" y="7"/>
                  </a:lnTo>
                  <a:close/>
                  <a:moveTo>
                    <a:pt x="3" y="4"/>
                  </a:moveTo>
                  <a:cubicBezTo>
                    <a:pt x="5" y="4"/>
                    <a:pt x="5" y="4"/>
                    <a:pt x="5" y="4"/>
                  </a:cubicBezTo>
                  <a:cubicBezTo>
                    <a:pt x="5" y="3"/>
                    <a:pt x="4" y="2"/>
                    <a:pt x="4" y="1"/>
                  </a:cubicBezTo>
                  <a:cubicBezTo>
                    <a:pt x="3" y="2"/>
                    <a:pt x="3" y="3"/>
                    <a:pt x="3" y="4"/>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31" name="Freeform 129">
              <a:extLst>
                <a:ext uri="{FF2B5EF4-FFF2-40B4-BE49-F238E27FC236}">
                  <a16:creationId xmlns:a16="http://schemas.microsoft.com/office/drawing/2014/main" id="{BA9E1286-AFA5-44AF-91DB-03E11406AF69}"/>
                </a:ext>
              </a:extLst>
            </p:cNvPr>
            <p:cNvSpPr>
              <a:spLocks/>
            </p:cNvSpPr>
            <p:nvPr/>
          </p:nvSpPr>
          <p:spPr bwMode="auto">
            <a:xfrm>
              <a:off x="10585450" y="5764213"/>
              <a:ext cx="26987" cy="26988"/>
            </a:xfrm>
            <a:custGeom>
              <a:avLst/>
              <a:gdLst>
                <a:gd name="T0" fmla="*/ 7 w 7"/>
                <a:gd name="T1" fmla="*/ 4 h 7"/>
                <a:gd name="T2" fmla="*/ 4 w 7"/>
                <a:gd name="T3" fmla="*/ 7 h 7"/>
                <a:gd name="T4" fmla="*/ 0 w 7"/>
                <a:gd name="T5" fmla="*/ 3 h 7"/>
                <a:gd name="T6" fmla="*/ 4 w 7"/>
                <a:gd name="T7" fmla="*/ 0 h 7"/>
                <a:gd name="T8" fmla="*/ 7 w 7"/>
                <a:gd name="T9" fmla="*/ 2 h 7"/>
                <a:gd name="T10" fmla="*/ 5 w 7"/>
                <a:gd name="T11" fmla="*/ 2 h 7"/>
                <a:gd name="T12" fmla="*/ 4 w 7"/>
                <a:gd name="T13" fmla="*/ 1 h 7"/>
                <a:gd name="T14" fmla="*/ 1 w 7"/>
                <a:gd name="T15" fmla="*/ 3 h 7"/>
                <a:gd name="T16" fmla="*/ 4 w 7"/>
                <a:gd name="T17" fmla="*/ 6 h 7"/>
                <a:gd name="T18" fmla="*/ 6 w 7"/>
                <a:gd name="T19" fmla="*/ 4 h 7"/>
                <a:gd name="T20" fmla="*/ 4 w 7"/>
                <a:gd name="T21" fmla="*/ 4 h 7"/>
                <a:gd name="T22" fmla="*/ 4 w 7"/>
                <a:gd name="T23" fmla="*/ 3 h 7"/>
                <a:gd name="T24" fmla="*/ 7 w 7"/>
                <a:gd name="T25" fmla="*/ 3 h 7"/>
                <a:gd name="T26" fmla="*/ 7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7" y="4"/>
                  </a:moveTo>
                  <a:cubicBezTo>
                    <a:pt x="7" y="6"/>
                    <a:pt x="6" y="7"/>
                    <a:pt x="4" y="7"/>
                  </a:cubicBezTo>
                  <a:cubicBezTo>
                    <a:pt x="2" y="7"/>
                    <a:pt x="0" y="7"/>
                    <a:pt x="0" y="3"/>
                  </a:cubicBezTo>
                  <a:cubicBezTo>
                    <a:pt x="0" y="0"/>
                    <a:pt x="2" y="0"/>
                    <a:pt x="4" y="0"/>
                  </a:cubicBezTo>
                  <a:cubicBezTo>
                    <a:pt x="6" y="0"/>
                    <a:pt x="7" y="0"/>
                    <a:pt x="7" y="2"/>
                  </a:cubicBezTo>
                  <a:cubicBezTo>
                    <a:pt x="5" y="2"/>
                    <a:pt x="5" y="2"/>
                    <a:pt x="5" y="2"/>
                  </a:cubicBezTo>
                  <a:cubicBezTo>
                    <a:pt x="5" y="1"/>
                    <a:pt x="5" y="1"/>
                    <a:pt x="4" y="1"/>
                  </a:cubicBezTo>
                  <a:cubicBezTo>
                    <a:pt x="2" y="1"/>
                    <a:pt x="1" y="1"/>
                    <a:pt x="1" y="3"/>
                  </a:cubicBezTo>
                  <a:cubicBezTo>
                    <a:pt x="1" y="6"/>
                    <a:pt x="2" y="6"/>
                    <a:pt x="4" y="6"/>
                  </a:cubicBezTo>
                  <a:cubicBezTo>
                    <a:pt x="5" y="6"/>
                    <a:pt x="6" y="6"/>
                    <a:pt x="6" y="4"/>
                  </a:cubicBezTo>
                  <a:cubicBezTo>
                    <a:pt x="4" y="4"/>
                    <a:pt x="4" y="4"/>
                    <a:pt x="4" y="4"/>
                  </a:cubicBezTo>
                  <a:cubicBezTo>
                    <a:pt x="4" y="3"/>
                    <a:pt x="4" y="3"/>
                    <a:pt x="4" y="3"/>
                  </a:cubicBezTo>
                  <a:cubicBezTo>
                    <a:pt x="7" y="3"/>
                    <a:pt x="7" y="3"/>
                    <a:pt x="7" y="3"/>
                  </a:cubicBezTo>
                  <a:lnTo>
                    <a:pt x="7" y="4"/>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32" name="Freeform 130">
              <a:extLst>
                <a:ext uri="{FF2B5EF4-FFF2-40B4-BE49-F238E27FC236}">
                  <a16:creationId xmlns:a16="http://schemas.microsoft.com/office/drawing/2014/main" id="{EE107B4B-257E-459F-8E84-20AE8D9EDA21}"/>
                </a:ext>
              </a:extLst>
            </p:cNvPr>
            <p:cNvSpPr>
              <a:spLocks/>
            </p:cNvSpPr>
            <p:nvPr/>
          </p:nvSpPr>
          <p:spPr bwMode="auto">
            <a:xfrm>
              <a:off x="10626725" y="5764213"/>
              <a:ext cx="22225" cy="26988"/>
            </a:xfrm>
            <a:custGeom>
              <a:avLst/>
              <a:gdLst>
                <a:gd name="T0" fmla="*/ 0 w 14"/>
                <a:gd name="T1" fmla="*/ 0 h 17"/>
                <a:gd name="T2" fmla="*/ 5 w 14"/>
                <a:gd name="T3" fmla="*/ 0 h 17"/>
                <a:gd name="T4" fmla="*/ 5 w 14"/>
                <a:gd name="T5" fmla="*/ 15 h 17"/>
                <a:gd name="T6" fmla="*/ 14 w 14"/>
                <a:gd name="T7" fmla="*/ 15 h 17"/>
                <a:gd name="T8" fmla="*/ 14 w 14"/>
                <a:gd name="T9" fmla="*/ 17 h 17"/>
                <a:gd name="T10" fmla="*/ 0 w 14"/>
                <a:gd name="T11" fmla="*/ 17 h 17"/>
                <a:gd name="T12" fmla="*/ 0 w 14"/>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0" y="0"/>
                  </a:moveTo>
                  <a:lnTo>
                    <a:pt x="5" y="0"/>
                  </a:lnTo>
                  <a:lnTo>
                    <a:pt x="5" y="15"/>
                  </a:lnTo>
                  <a:lnTo>
                    <a:pt x="14" y="15"/>
                  </a:lnTo>
                  <a:lnTo>
                    <a:pt x="14"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33" name="Rectangle 131">
              <a:extLst>
                <a:ext uri="{FF2B5EF4-FFF2-40B4-BE49-F238E27FC236}">
                  <a16:creationId xmlns:a16="http://schemas.microsoft.com/office/drawing/2014/main" id="{43557E5B-CD1B-4C12-B94B-80E5C1C6FE71}"/>
                </a:ext>
              </a:extLst>
            </p:cNvPr>
            <p:cNvSpPr>
              <a:spLocks noChangeArrowheads="1"/>
            </p:cNvSpPr>
            <p:nvPr/>
          </p:nvSpPr>
          <p:spPr bwMode="auto">
            <a:xfrm>
              <a:off x="10664825" y="5764213"/>
              <a:ext cx="3175" cy="26988"/>
            </a:xfrm>
            <a:prstGeom prst="rect">
              <a:avLst/>
            </a:prstGeom>
            <a:grpFill/>
            <a:ln>
              <a:noFill/>
            </a:ln>
          </p:spPr>
          <p:txBody>
            <a:bodyPr/>
            <a:lstStyle/>
            <a:p>
              <a:pPr eaLnBrk="1" fontAlgn="auto" hangingPunct="1">
                <a:spcBef>
                  <a:spcPts val="0"/>
                </a:spcBef>
                <a:spcAft>
                  <a:spcPts val="0"/>
                </a:spcAft>
                <a:defRPr/>
              </a:pPr>
              <a:endParaRPr lang="id-ID">
                <a:latin typeface="+mn-lt"/>
              </a:endParaRPr>
            </a:p>
          </p:txBody>
        </p:sp>
        <p:sp>
          <p:nvSpPr>
            <p:cNvPr id="34" name="Freeform 132">
              <a:extLst>
                <a:ext uri="{FF2B5EF4-FFF2-40B4-BE49-F238E27FC236}">
                  <a16:creationId xmlns:a16="http://schemas.microsoft.com/office/drawing/2014/main" id="{15F1F042-A983-4F49-A0DE-DF1F728EFAB1}"/>
                </a:ext>
              </a:extLst>
            </p:cNvPr>
            <p:cNvSpPr>
              <a:spLocks/>
            </p:cNvSpPr>
            <p:nvPr/>
          </p:nvSpPr>
          <p:spPr bwMode="auto">
            <a:xfrm>
              <a:off x="10687050" y="5764213"/>
              <a:ext cx="22225" cy="26988"/>
            </a:xfrm>
            <a:custGeom>
              <a:avLst/>
              <a:gdLst>
                <a:gd name="T0" fmla="*/ 0 w 14"/>
                <a:gd name="T1" fmla="*/ 0 h 17"/>
                <a:gd name="T2" fmla="*/ 5 w 14"/>
                <a:gd name="T3" fmla="*/ 0 h 17"/>
                <a:gd name="T4" fmla="*/ 10 w 14"/>
                <a:gd name="T5" fmla="*/ 12 h 17"/>
                <a:gd name="T6" fmla="*/ 10 w 14"/>
                <a:gd name="T7" fmla="*/ 0 h 17"/>
                <a:gd name="T8" fmla="*/ 14 w 14"/>
                <a:gd name="T9" fmla="*/ 0 h 17"/>
                <a:gd name="T10" fmla="*/ 14 w 14"/>
                <a:gd name="T11" fmla="*/ 17 h 17"/>
                <a:gd name="T12" fmla="*/ 10 w 14"/>
                <a:gd name="T13" fmla="*/ 17 h 17"/>
                <a:gd name="T14" fmla="*/ 3 w 14"/>
                <a:gd name="T15" fmla="*/ 5 h 17"/>
                <a:gd name="T16" fmla="*/ 3 w 14"/>
                <a:gd name="T17" fmla="*/ 17 h 17"/>
                <a:gd name="T18" fmla="*/ 0 w 14"/>
                <a:gd name="T19" fmla="*/ 17 h 17"/>
                <a:gd name="T20" fmla="*/ 0 w 14"/>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7">
                  <a:moveTo>
                    <a:pt x="0" y="0"/>
                  </a:moveTo>
                  <a:lnTo>
                    <a:pt x="5" y="0"/>
                  </a:lnTo>
                  <a:lnTo>
                    <a:pt x="10" y="12"/>
                  </a:lnTo>
                  <a:lnTo>
                    <a:pt x="10" y="0"/>
                  </a:lnTo>
                  <a:lnTo>
                    <a:pt x="14" y="0"/>
                  </a:lnTo>
                  <a:lnTo>
                    <a:pt x="14" y="17"/>
                  </a:lnTo>
                  <a:lnTo>
                    <a:pt x="10" y="17"/>
                  </a:lnTo>
                  <a:lnTo>
                    <a:pt x="3" y="5"/>
                  </a:lnTo>
                  <a:lnTo>
                    <a:pt x="3"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35" name="Freeform 133">
              <a:extLst>
                <a:ext uri="{FF2B5EF4-FFF2-40B4-BE49-F238E27FC236}">
                  <a16:creationId xmlns:a16="http://schemas.microsoft.com/office/drawing/2014/main" id="{81B060D0-064E-4CA7-9CD7-7C464A3BF7DA}"/>
                </a:ext>
              </a:extLst>
            </p:cNvPr>
            <p:cNvSpPr>
              <a:spLocks/>
            </p:cNvSpPr>
            <p:nvPr/>
          </p:nvSpPr>
          <p:spPr bwMode="auto">
            <a:xfrm>
              <a:off x="10728325" y="5764213"/>
              <a:ext cx="19050" cy="26988"/>
            </a:xfrm>
            <a:custGeom>
              <a:avLst/>
              <a:gdLst>
                <a:gd name="T0" fmla="*/ 0 w 12"/>
                <a:gd name="T1" fmla="*/ 0 h 17"/>
                <a:gd name="T2" fmla="*/ 12 w 12"/>
                <a:gd name="T3" fmla="*/ 0 h 17"/>
                <a:gd name="T4" fmla="*/ 12 w 12"/>
                <a:gd name="T5" fmla="*/ 2 h 17"/>
                <a:gd name="T6" fmla="*/ 3 w 12"/>
                <a:gd name="T7" fmla="*/ 2 h 17"/>
                <a:gd name="T8" fmla="*/ 3 w 12"/>
                <a:gd name="T9" fmla="*/ 7 h 17"/>
                <a:gd name="T10" fmla="*/ 12 w 12"/>
                <a:gd name="T11" fmla="*/ 7 h 17"/>
                <a:gd name="T12" fmla="*/ 12 w 12"/>
                <a:gd name="T13" fmla="*/ 10 h 17"/>
                <a:gd name="T14" fmla="*/ 3 w 12"/>
                <a:gd name="T15" fmla="*/ 10 h 17"/>
                <a:gd name="T16" fmla="*/ 3 w 12"/>
                <a:gd name="T17" fmla="*/ 15 h 17"/>
                <a:gd name="T18" fmla="*/ 12 w 12"/>
                <a:gd name="T19" fmla="*/ 15 h 17"/>
                <a:gd name="T20" fmla="*/ 12 w 12"/>
                <a:gd name="T21" fmla="*/ 17 h 17"/>
                <a:gd name="T22" fmla="*/ 0 w 12"/>
                <a:gd name="T23" fmla="*/ 17 h 17"/>
                <a:gd name="T24" fmla="*/ 0 w 12"/>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7">
                  <a:moveTo>
                    <a:pt x="0" y="0"/>
                  </a:moveTo>
                  <a:lnTo>
                    <a:pt x="12" y="0"/>
                  </a:lnTo>
                  <a:lnTo>
                    <a:pt x="12" y="2"/>
                  </a:lnTo>
                  <a:lnTo>
                    <a:pt x="3" y="2"/>
                  </a:lnTo>
                  <a:lnTo>
                    <a:pt x="3" y="7"/>
                  </a:lnTo>
                  <a:lnTo>
                    <a:pt x="12" y="7"/>
                  </a:lnTo>
                  <a:lnTo>
                    <a:pt x="12" y="10"/>
                  </a:lnTo>
                  <a:lnTo>
                    <a:pt x="3" y="10"/>
                  </a:lnTo>
                  <a:lnTo>
                    <a:pt x="3" y="15"/>
                  </a:lnTo>
                  <a:lnTo>
                    <a:pt x="12" y="15"/>
                  </a:lnTo>
                  <a:lnTo>
                    <a:pt x="12"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36" name="Freeform 134">
              <a:extLst>
                <a:ext uri="{FF2B5EF4-FFF2-40B4-BE49-F238E27FC236}">
                  <a16:creationId xmlns:a16="http://schemas.microsoft.com/office/drawing/2014/main" id="{1109B22F-CB24-4656-9412-39C068C91A2B}"/>
                </a:ext>
              </a:extLst>
            </p:cNvPr>
            <p:cNvSpPr>
              <a:spLocks/>
            </p:cNvSpPr>
            <p:nvPr/>
          </p:nvSpPr>
          <p:spPr bwMode="auto">
            <a:xfrm>
              <a:off x="10788650" y="5764213"/>
              <a:ext cx="23812" cy="26988"/>
            </a:xfrm>
            <a:custGeom>
              <a:avLst/>
              <a:gdLst>
                <a:gd name="T0" fmla="*/ 0 w 15"/>
                <a:gd name="T1" fmla="*/ 0 h 17"/>
                <a:gd name="T2" fmla="*/ 3 w 15"/>
                <a:gd name="T3" fmla="*/ 0 h 17"/>
                <a:gd name="T4" fmla="*/ 3 w 15"/>
                <a:gd name="T5" fmla="*/ 7 h 17"/>
                <a:gd name="T6" fmla="*/ 10 w 15"/>
                <a:gd name="T7" fmla="*/ 7 h 17"/>
                <a:gd name="T8" fmla="*/ 10 w 15"/>
                <a:gd name="T9" fmla="*/ 0 h 17"/>
                <a:gd name="T10" fmla="*/ 15 w 15"/>
                <a:gd name="T11" fmla="*/ 0 h 17"/>
                <a:gd name="T12" fmla="*/ 15 w 15"/>
                <a:gd name="T13" fmla="*/ 17 h 17"/>
                <a:gd name="T14" fmla="*/ 10 w 15"/>
                <a:gd name="T15" fmla="*/ 17 h 17"/>
                <a:gd name="T16" fmla="*/ 10 w 15"/>
                <a:gd name="T17" fmla="*/ 10 h 17"/>
                <a:gd name="T18" fmla="*/ 3 w 15"/>
                <a:gd name="T19" fmla="*/ 10 h 17"/>
                <a:gd name="T20" fmla="*/ 3 w 15"/>
                <a:gd name="T21" fmla="*/ 17 h 17"/>
                <a:gd name="T22" fmla="*/ 0 w 15"/>
                <a:gd name="T23" fmla="*/ 17 h 17"/>
                <a:gd name="T24" fmla="*/ 0 w 15"/>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0" y="0"/>
                  </a:moveTo>
                  <a:lnTo>
                    <a:pt x="3" y="0"/>
                  </a:lnTo>
                  <a:lnTo>
                    <a:pt x="3" y="7"/>
                  </a:lnTo>
                  <a:lnTo>
                    <a:pt x="10" y="7"/>
                  </a:lnTo>
                  <a:lnTo>
                    <a:pt x="10" y="0"/>
                  </a:lnTo>
                  <a:lnTo>
                    <a:pt x="15" y="0"/>
                  </a:lnTo>
                  <a:lnTo>
                    <a:pt x="15" y="17"/>
                  </a:lnTo>
                  <a:lnTo>
                    <a:pt x="10" y="17"/>
                  </a:lnTo>
                  <a:lnTo>
                    <a:pt x="10" y="10"/>
                  </a:lnTo>
                  <a:lnTo>
                    <a:pt x="3" y="10"/>
                  </a:lnTo>
                  <a:lnTo>
                    <a:pt x="3"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37" name="Freeform 135">
              <a:extLst>
                <a:ext uri="{FF2B5EF4-FFF2-40B4-BE49-F238E27FC236}">
                  <a16:creationId xmlns:a16="http://schemas.microsoft.com/office/drawing/2014/main" id="{5DD77EF1-BC27-4053-ACE3-3F6D708A579C}"/>
                </a:ext>
              </a:extLst>
            </p:cNvPr>
            <p:cNvSpPr>
              <a:spLocks/>
            </p:cNvSpPr>
            <p:nvPr/>
          </p:nvSpPr>
          <p:spPr bwMode="auto">
            <a:xfrm>
              <a:off x="10826750" y="5764213"/>
              <a:ext cx="23812" cy="26988"/>
            </a:xfrm>
            <a:custGeom>
              <a:avLst/>
              <a:gdLst>
                <a:gd name="T0" fmla="*/ 0 w 15"/>
                <a:gd name="T1" fmla="*/ 0 h 17"/>
                <a:gd name="T2" fmla="*/ 15 w 15"/>
                <a:gd name="T3" fmla="*/ 0 h 17"/>
                <a:gd name="T4" fmla="*/ 15 w 15"/>
                <a:gd name="T5" fmla="*/ 2 h 17"/>
                <a:gd name="T6" fmla="*/ 5 w 15"/>
                <a:gd name="T7" fmla="*/ 2 h 17"/>
                <a:gd name="T8" fmla="*/ 5 w 15"/>
                <a:gd name="T9" fmla="*/ 7 h 17"/>
                <a:gd name="T10" fmla="*/ 15 w 15"/>
                <a:gd name="T11" fmla="*/ 7 h 17"/>
                <a:gd name="T12" fmla="*/ 15 w 15"/>
                <a:gd name="T13" fmla="*/ 10 h 17"/>
                <a:gd name="T14" fmla="*/ 5 w 15"/>
                <a:gd name="T15" fmla="*/ 10 h 17"/>
                <a:gd name="T16" fmla="*/ 5 w 15"/>
                <a:gd name="T17" fmla="*/ 15 h 17"/>
                <a:gd name="T18" fmla="*/ 15 w 15"/>
                <a:gd name="T19" fmla="*/ 15 h 17"/>
                <a:gd name="T20" fmla="*/ 15 w 15"/>
                <a:gd name="T21" fmla="*/ 17 h 17"/>
                <a:gd name="T22" fmla="*/ 0 w 15"/>
                <a:gd name="T23" fmla="*/ 17 h 17"/>
                <a:gd name="T24" fmla="*/ 0 w 15"/>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0" y="0"/>
                  </a:moveTo>
                  <a:lnTo>
                    <a:pt x="15" y="0"/>
                  </a:lnTo>
                  <a:lnTo>
                    <a:pt x="15" y="2"/>
                  </a:lnTo>
                  <a:lnTo>
                    <a:pt x="5" y="2"/>
                  </a:lnTo>
                  <a:lnTo>
                    <a:pt x="5" y="7"/>
                  </a:lnTo>
                  <a:lnTo>
                    <a:pt x="15" y="7"/>
                  </a:lnTo>
                  <a:lnTo>
                    <a:pt x="15" y="10"/>
                  </a:lnTo>
                  <a:lnTo>
                    <a:pt x="5" y="10"/>
                  </a:lnTo>
                  <a:lnTo>
                    <a:pt x="5" y="15"/>
                  </a:lnTo>
                  <a:lnTo>
                    <a:pt x="15" y="15"/>
                  </a:lnTo>
                  <a:lnTo>
                    <a:pt x="15"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38" name="Freeform 136">
              <a:extLst>
                <a:ext uri="{FF2B5EF4-FFF2-40B4-BE49-F238E27FC236}">
                  <a16:creationId xmlns:a16="http://schemas.microsoft.com/office/drawing/2014/main" id="{F25F717B-432B-4AC4-80F5-058FDD1B886E}"/>
                </a:ext>
              </a:extLst>
            </p:cNvPr>
            <p:cNvSpPr>
              <a:spLocks noEditPoints="1"/>
            </p:cNvSpPr>
            <p:nvPr/>
          </p:nvSpPr>
          <p:spPr bwMode="auto">
            <a:xfrm>
              <a:off x="10864850" y="5764213"/>
              <a:ext cx="26987" cy="26988"/>
            </a:xfrm>
            <a:custGeom>
              <a:avLst/>
              <a:gdLst>
                <a:gd name="T0" fmla="*/ 0 w 7"/>
                <a:gd name="T1" fmla="*/ 0 h 7"/>
                <a:gd name="T2" fmla="*/ 4 w 7"/>
                <a:gd name="T3" fmla="*/ 0 h 7"/>
                <a:gd name="T4" fmla="*/ 7 w 7"/>
                <a:gd name="T5" fmla="*/ 2 h 7"/>
                <a:gd name="T6" fmla="*/ 5 w 7"/>
                <a:gd name="T7" fmla="*/ 4 h 7"/>
                <a:gd name="T8" fmla="*/ 7 w 7"/>
                <a:gd name="T9" fmla="*/ 7 h 7"/>
                <a:gd name="T10" fmla="*/ 5 w 7"/>
                <a:gd name="T11" fmla="*/ 7 h 7"/>
                <a:gd name="T12" fmla="*/ 3 w 7"/>
                <a:gd name="T13" fmla="*/ 4 h 7"/>
                <a:gd name="T14" fmla="*/ 2 w 7"/>
                <a:gd name="T15" fmla="*/ 4 h 7"/>
                <a:gd name="T16" fmla="*/ 2 w 7"/>
                <a:gd name="T17" fmla="*/ 7 h 7"/>
                <a:gd name="T18" fmla="*/ 0 w 7"/>
                <a:gd name="T19" fmla="*/ 7 h 7"/>
                <a:gd name="T20" fmla="*/ 0 w 7"/>
                <a:gd name="T21" fmla="*/ 0 h 7"/>
                <a:gd name="T22" fmla="*/ 2 w 7"/>
                <a:gd name="T23" fmla="*/ 1 h 7"/>
                <a:gd name="T24" fmla="*/ 2 w 7"/>
                <a:gd name="T25" fmla="*/ 3 h 7"/>
                <a:gd name="T26" fmla="*/ 3 w 7"/>
                <a:gd name="T27" fmla="*/ 3 h 7"/>
                <a:gd name="T28" fmla="*/ 5 w 7"/>
                <a:gd name="T29" fmla="*/ 2 h 7"/>
                <a:gd name="T30" fmla="*/ 3 w 7"/>
                <a:gd name="T31" fmla="*/ 1 h 7"/>
                <a:gd name="T32" fmla="*/ 2 w 7"/>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0" y="0"/>
                  </a:moveTo>
                  <a:cubicBezTo>
                    <a:pt x="4" y="0"/>
                    <a:pt x="4" y="0"/>
                    <a:pt x="4" y="0"/>
                  </a:cubicBezTo>
                  <a:cubicBezTo>
                    <a:pt x="5" y="0"/>
                    <a:pt x="7" y="0"/>
                    <a:pt x="7" y="2"/>
                  </a:cubicBezTo>
                  <a:cubicBezTo>
                    <a:pt x="7" y="3"/>
                    <a:pt x="6" y="4"/>
                    <a:pt x="5" y="4"/>
                  </a:cubicBezTo>
                  <a:cubicBezTo>
                    <a:pt x="7" y="7"/>
                    <a:pt x="7" y="7"/>
                    <a:pt x="7" y="7"/>
                  </a:cubicBezTo>
                  <a:cubicBezTo>
                    <a:pt x="5" y="7"/>
                    <a:pt x="5" y="7"/>
                    <a:pt x="5" y="7"/>
                  </a:cubicBezTo>
                  <a:cubicBezTo>
                    <a:pt x="3" y="4"/>
                    <a:pt x="3" y="4"/>
                    <a:pt x="3" y="4"/>
                  </a:cubicBezTo>
                  <a:cubicBezTo>
                    <a:pt x="2" y="4"/>
                    <a:pt x="2" y="4"/>
                    <a:pt x="2" y="4"/>
                  </a:cubicBezTo>
                  <a:cubicBezTo>
                    <a:pt x="2" y="7"/>
                    <a:pt x="2" y="7"/>
                    <a:pt x="2" y="7"/>
                  </a:cubicBezTo>
                  <a:cubicBezTo>
                    <a:pt x="0" y="7"/>
                    <a:pt x="0" y="7"/>
                    <a:pt x="0" y="7"/>
                  </a:cubicBezTo>
                  <a:lnTo>
                    <a:pt x="0" y="0"/>
                  </a:lnTo>
                  <a:close/>
                  <a:moveTo>
                    <a:pt x="2" y="1"/>
                  </a:moveTo>
                  <a:cubicBezTo>
                    <a:pt x="2" y="3"/>
                    <a:pt x="2" y="3"/>
                    <a:pt x="2" y="3"/>
                  </a:cubicBezTo>
                  <a:cubicBezTo>
                    <a:pt x="3" y="3"/>
                    <a:pt x="3" y="3"/>
                    <a:pt x="3" y="3"/>
                  </a:cubicBezTo>
                  <a:cubicBezTo>
                    <a:pt x="5" y="3"/>
                    <a:pt x="5" y="3"/>
                    <a:pt x="5" y="2"/>
                  </a:cubicBezTo>
                  <a:cubicBezTo>
                    <a:pt x="5" y="1"/>
                    <a:pt x="5" y="1"/>
                    <a:pt x="3" y="1"/>
                  </a:cubicBezTo>
                  <a:lnTo>
                    <a:pt x="2" y="1"/>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39" name="Freeform 137">
              <a:extLst>
                <a:ext uri="{FF2B5EF4-FFF2-40B4-BE49-F238E27FC236}">
                  <a16:creationId xmlns:a16="http://schemas.microsoft.com/office/drawing/2014/main" id="{FF501BF1-DCE4-4EF9-B1DC-8924156EA266}"/>
                </a:ext>
              </a:extLst>
            </p:cNvPr>
            <p:cNvSpPr>
              <a:spLocks/>
            </p:cNvSpPr>
            <p:nvPr/>
          </p:nvSpPr>
          <p:spPr bwMode="auto">
            <a:xfrm>
              <a:off x="10906125" y="5764213"/>
              <a:ext cx="22225" cy="26988"/>
            </a:xfrm>
            <a:custGeom>
              <a:avLst/>
              <a:gdLst>
                <a:gd name="T0" fmla="*/ 0 w 14"/>
                <a:gd name="T1" fmla="*/ 0 h 17"/>
                <a:gd name="T2" fmla="*/ 14 w 14"/>
                <a:gd name="T3" fmla="*/ 0 h 17"/>
                <a:gd name="T4" fmla="*/ 14 w 14"/>
                <a:gd name="T5" fmla="*/ 2 h 17"/>
                <a:gd name="T6" fmla="*/ 5 w 14"/>
                <a:gd name="T7" fmla="*/ 2 h 17"/>
                <a:gd name="T8" fmla="*/ 5 w 14"/>
                <a:gd name="T9" fmla="*/ 7 h 17"/>
                <a:gd name="T10" fmla="*/ 12 w 14"/>
                <a:gd name="T11" fmla="*/ 7 h 17"/>
                <a:gd name="T12" fmla="*/ 12 w 14"/>
                <a:gd name="T13" fmla="*/ 10 h 17"/>
                <a:gd name="T14" fmla="*/ 5 w 14"/>
                <a:gd name="T15" fmla="*/ 10 h 17"/>
                <a:gd name="T16" fmla="*/ 5 w 14"/>
                <a:gd name="T17" fmla="*/ 15 h 17"/>
                <a:gd name="T18" fmla="*/ 14 w 14"/>
                <a:gd name="T19" fmla="*/ 15 h 17"/>
                <a:gd name="T20" fmla="*/ 14 w 14"/>
                <a:gd name="T21" fmla="*/ 17 h 17"/>
                <a:gd name="T22" fmla="*/ 0 w 14"/>
                <a:gd name="T23" fmla="*/ 17 h 17"/>
                <a:gd name="T24" fmla="*/ 0 w 14"/>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7">
                  <a:moveTo>
                    <a:pt x="0" y="0"/>
                  </a:moveTo>
                  <a:lnTo>
                    <a:pt x="14" y="0"/>
                  </a:lnTo>
                  <a:lnTo>
                    <a:pt x="14" y="2"/>
                  </a:lnTo>
                  <a:lnTo>
                    <a:pt x="5" y="2"/>
                  </a:lnTo>
                  <a:lnTo>
                    <a:pt x="5" y="7"/>
                  </a:lnTo>
                  <a:lnTo>
                    <a:pt x="12" y="7"/>
                  </a:lnTo>
                  <a:lnTo>
                    <a:pt x="12" y="10"/>
                  </a:lnTo>
                  <a:lnTo>
                    <a:pt x="5" y="10"/>
                  </a:lnTo>
                  <a:lnTo>
                    <a:pt x="5" y="15"/>
                  </a:lnTo>
                  <a:lnTo>
                    <a:pt x="14" y="15"/>
                  </a:lnTo>
                  <a:lnTo>
                    <a:pt x="14"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40" name="Rectangle 138">
              <a:extLst>
                <a:ext uri="{FF2B5EF4-FFF2-40B4-BE49-F238E27FC236}">
                  <a16:creationId xmlns:a16="http://schemas.microsoft.com/office/drawing/2014/main" id="{62562155-6AD9-46BF-81FB-168D5A363211}"/>
                </a:ext>
              </a:extLst>
            </p:cNvPr>
            <p:cNvSpPr>
              <a:spLocks noChangeArrowheads="1"/>
            </p:cNvSpPr>
            <p:nvPr/>
          </p:nvSpPr>
          <p:spPr bwMode="auto">
            <a:xfrm>
              <a:off x="10325100" y="5581650"/>
              <a:ext cx="19050" cy="139700"/>
            </a:xfrm>
            <a:prstGeom prst="rect">
              <a:avLst/>
            </a:prstGeom>
            <a:grpFill/>
            <a:ln>
              <a:noFill/>
            </a:ln>
          </p:spPr>
          <p:txBody>
            <a:bodyPr/>
            <a:lstStyle/>
            <a:p>
              <a:pPr eaLnBrk="1" fontAlgn="auto" hangingPunct="1">
                <a:spcBef>
                  <a:spcPts val="0"/>
                </a:spcBef>
                <a:spcAft>
                  <a:spcPts val="0"/>
                </a:spcAft>
                <a:defRPr/>
              </a:pPr>
              <a:endParaRPr lang="id-ID">
                <a:latin typeface="+mn-lt"/>
              </a:endParaRPr>
            </a:p>
          </p:txBody>
        </p:sp>
        <p:sp>
          <p:nvSpPr>
            <p:cNvPr id="41" name="Freeform 139">
              <a:extLst>
                <a:ext uri="{FF2B5EF4-FFF2-40B4-BE49-F238E27FC236}">
                  <a16:creationId xmlns:a16="http://schemas.microsoft.com/office/drawing/2014/main" id="{BEE8EF4B-15F9-43B5-9F15-74B6035A0718}"/>
                </a:ext>
              </a:extLst>
            </p:cNvPr>
            <p:cNvSpPr>
              <a:spLocks/>
            </p:cNvSpPr>
            <p:nvPr/>
          </p:nvSpPr>
          <p:spPr bwMode="auto">
            <a:xfrm>
              <a:off x="10377488" y="5576888"/>
              <a:ext cx="98425" cy="147638"/>
            </a:xfrm>
            <a:custGeom>
              <a:avLst/>
              <a:gdLst>
                <a:gd name="T0" fmla="*/ 17 w 62"/>
                <a:gd name="T1" fmla="*/ 32 h 93"/>
                <a:gd name="T2" fmla="*/ 10 w 62"/>
                <a:gd name="T3" fmla="*/ 20 h 93"/>
                <a:gd name="T4" fmla="*/ 10 w 62"/>
                <a:gd name="T5" fmla="*/ 20 h 93"/>
                <a:gd name="T6" fmla="*/ 10 w 62"/>
                <a:gd name="T7" fmla="*/ 32 h 93"/>
                <a:gd name="T8" fmla="*/ 10 w 62"/>
                <a:gd name="T9" fmla="*/ 91 h 93"/>
                <a:gd name="T10" fmla="*/ 0 w 62"/>
                <a:gd name="T11" fmla="*/ 91 h 93"/>
                <a:gd name="T12" fmla="*/ 0 w 62"/>
                <a:gd name="T13" fmla="*/ 0 h 93"/>
                <a:gd name="T14" fmla="*/ 5 w 62"/>
                <a:gd name="T15" fmla="*/ 0 h 93"/>
                <a:gd name="T16" fmla="*/ 48 w 62"/>
                <a:gd name="T17" fmla="*/ 62 h 93"/>
                <a:gd name="T18" fmla="*/ 52 w 62"/>
                <a:gd name="T19" fmla="*/ 71 h 93"/>
                <a:gd name="T20" fmla="*/ 55 w 62"/>
                <a:gd name="T21" fmla="*/ 71 h 93"/>
                <a:gd name="T22" fmla="*/ 52 w 62"/>
                <a:gd name="T23" fmla="*/ 62 h 93"/>
                <a:gd name="T24" fmla="*/ 52 w 62"/>
                <a:gd name="T25" fmla="*/ 3 h 93"/>
                <a:gd name="T26" fmla="*/ 62 w 62"/>
                <a:gd name="T27" fmla="*/ 3 h 93"/>
                <a:gd name="T28" fmla="*/ 62 w 62"/>
                <a:gd name="T29" fmla="*/ 93 h 93"/>
                <a:gd name="T30" fmla="*/ 57 w 62"/>
                <a:gd name="T31" fmla="*/ 93 h 93"/>
                <a:gd name="T32" fmla="*/ 17 w 62"/>
                <a:gd name="T33" fmla="*/ 3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93">
                  <a:moveTo>
                    <a:pt x="17" y="32"/>
                  </a:moveTo>
                  <a:lnTo>
                    <a:pt x="10" y="20"/>
                  </a:lnTo>
                  <a:lnTo>
                    <a:pt x="10" y="20"/>
                  </a:lnTo>
                  <a:lnTo>
                    <a:pt x="10" y="32"/>
                  </a:lnTo>
                  <a:lnTo>
                    <a:pt x="10" y="91"/>
                  </a:lnTo>
                  <a:lnTo>
                    <a:pt x="0" y="91"/>
                  </a:lnTo>
                  <a:lnTo>
                    <a:pt x="0" y="0"/>
                  </a:lnTo>
                  <a:lnTo>
                    <a:pt x="5" y="0"/>
                  </a:lnTo>
                  <a:lnTo>
                    <a:pt x="48" y="62"/>
                  </a:lnTo>
                  <a:lnTo>
                    <a:pt x="52" y="71"/>
                  </a:lnTo>
                  <a:lnTo>
                    <a:pt x="55" y="71"/>
                  </a:lnTo>
                  <a:lnTo>
                    <a:pt x="52" y="62"/>
                  </a:lnTo>
                  <a:lnTo>
                    <a:pt x="52" y="3"/>
                  </a:lnTo>
                  <a:lnTo>
                    <a:pt x="62" y="3"/>
                  </a:lnTo>
                  <a:lnTo>
                    <a:pt x="62" y="93"/>
                  </a:lnTo>
                  <a:lnTo>
                    <a:pt x="57" y="93"/>
                  </a:lnTo>
                  <a:lnTo>
                    <a:pt x="17" y="32"/>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42" name="Freeform 140">
              <a:extLst>
                <a:ext uri="{FF2B5EF4-FFF2-40B4-BE49-F238E27FC236}">
                  <a16:creationId xmlns:a16="http://schemas.microsoft.com/office/drawing/2014/main" id="{9C471616-302A-4D51-AF86-0F47F644CEBD}"/>
                </a:ext>
              </a:extLst>
            </p:cNvPr>
            <p:cNvSpPr>
              <a:spLocks/>
            </p:cNvSpPr>
            <p:nvPr/>
          </p:nvSpPr>
          <p:spPr bwMode="auto">
            <a:xfrm>
              <a:off x="10502900" y="5576888"/>
              <a:ext cx="82550" cy="147638"/>
            </a:xfrm>
            <a:custGeom>
              <a:avLst/>
              <a:gdLst>
                <a:gd name="T0" fmla="*/ 18 w 22"/>
                <a:gd name="T1" fmla="*/ 28 h 38"/>
                <a:gd name="T2" fmla="*/ 17 w 22"/>
                <a:gd name="T3" fmla="*/ 24 h 38"/>
                <a:gd name="T4" fmla="*/ 13 w 22"/>
                <a:gd name="T5" fmla="*/ 22 h 38"/>
                <a:gd name="T6" fmla="*/ 9 w 22"/>
                <a:gd name="T7" fmla="*/ 20 h 38"/>
                <a:gd name="T8" fmla="*/ 5 w 22"/>
                <a:gd name="T9" fmla="*/ 18 h 38"/>
                <a:gd name="T10" fmla="*/ 2 w 22"/>
                <a:gd name="T11" fmla="*/ 14 h 38"/>
                <a:gd name="T12" fmla="*/ 1 w 22"/>
                <a:gd name="T13" fmla="*/ 10 h 38"/>
                <a:gd name="T14" fmla="*/ 4 w 22"/>
                <a:gd name="T15" fmla="*/ 3 h 38"/>
                <a:gd name="T16" fmla="*/ 12 w 22"/>
                <a:gd name="T17" fmla="*/ 0 h 38"/>
                <a:gd name="T18" fmla="*/ 18 w 22"/>
                <a:gd name="T19" fmla="*/ 1 h 38"/>
                <a:gd name="T20" fmla="*/ 22 w 22"/>
                <a:gd name="T21" fmla="*/ 2 h 38"/>
                <a:gd name="T22" fmla="*/ 20 w 22"/>
                <a:gd name="T23" fmla="*/ 6 h 38"/>
                <a:gd name="T24" fmla="*/ 17 w 22"/>
                <a:gd name="T25" fmla="*/ 5 h 38"/>
                <a:gd name="T26" fmla="*/ 12 w 22"/>
                <a:gd name="T27" fmla="*/ 4 h 38"/>
                <a:gd name="T28" fmla="*/ 7 w 22"/>
                <a:gd name="T29" fmla="*/ 6 h 38"/>
                <a:gd name="T30" fmla="*/ 5 w 22"/>
                <a:gd name="T31" fmla="*/ 9 h 38"/>
                <a:gd name="T32" fmla="*/ 6 w 22"/>
                <a:gd name="T33" fmla="*/ 13 h 38"/>
                <a:gd name="T34" fmla="*/ 9 w 22"/>
                <a:gd name="T35" fmla="*/ 15 h 38"/>
                <a:gd name="T36" fmla="*/ 14 w 22"/>
                <a:gd name="T37" fmla="*/ 17 h 38"/>
                <a:gd name="T38" fmla="*/ 18 w 22"/>
                <a:gd name="T39" fmla="*/ 20 h 38"/>
                <a:gd name="T40" fmla="*/ 21 w 22"/>
                <a:gd name="T41" fmla="*/ 23 h 38"/>
                <a:gd name="T42" fmla="*/ 22 w 22"/>
                <a:gd name="T43" fmla="*/ 28 h 38"/>
                <a:gd name="T44" fmla="*/ 21 w 22"/>
                <a:gd name="T45" fmla="*/ 32 h 38"/>
                <a:gd name="T46" fmla="*/ 19 w 22"/>
                <a:gd name="T47" fmla="*/ 35 h 38"/>
                <a:gd name="T48" fmla="*/ 15 w 22"/>
                <a:gd name="T49" fmla="*/ 37 h 38"/>
                <a:gd name="T50" fmla="*/ 10 w 22"/>
                <a:gd name="T51" fmla="*/ 38 h 38"/>
                <a:gd name="T52" fmla="*/ 4 w 22"/>
                <a:gd name="T53" fmla="*/ 37 h 38"/>
                <a:gd name="T54" fmla="*/ 0 w 22"/>
                <a:gd name="T55" fmla="*/ 36 h 38"/>
                <a:gd name="T56" fmla="*/ 1 w 22"/>
                <a:gd name="T57" fmla="*/ 32 h 38"/>
                <a:gd name="T58" fmla="*/ 5 w 22"/>
                <a:gd name="T59" fmla="*/ 33 h 38"/>
                <a:gd name="T60" fmla="*/ 10 w 22"/>
                <a:gd name="T61" fmla="*/ 34 h 38"/>
                <a:gd name="T62" fmla="*/ 13 w 22"/>
                <a:gd name="T63" fmla="*/ 34 h 38"/>
                <a:gd name="T64" fmla="*/ 16 w 22"/>
                <a:gd name="T65" fmla="*/ 33 h 38"/>
                <a:gd name="T66" fmla="*/ 17 w 22"/>
                <a:gd name="T67" fmla="*/ 31 h 38"/>
                <a:gd name="T68" fmla="*/ 18 w 22"/>
                <a:gd name="T69"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8">
                  <a:moveTo>
                    <a:pt x="18" y="28"/>
                  </a:moveTo>
                  <a:cubicBezTo>
                    <a:pt x="18" y="26"/>
                    <a:pt x="18" y="25"/>
                    <a:pt x="17" y="24"/>
                  </a:cubicBezTo>
                  <a:cubicBezTo>
                    <a:pt x="16" y="23"/>
                    <a:pt x="15" y="23"/>
                    <a:pt x="13" y="22"/>
                  </a:cubicBezTo>
                  <a:cubicBezTo>
                    <a:pt x="12" y="21"/>
                    <a:pt x="11" y="21"/>
                    <a:pt x="9" y="20"/>
                  </a:cubicBezTo>
                  <a:cubicBezTo>
                    <a:pt x="8" y="19"/>
                    <a:pt x="6" y="19"/>
                    <a:pt x="5" y="18"/>
                  </a:cubicBezTo>
                  <a:cubicBezTo>
                    <a:pt x="4" y="17"/>
                    <a:pt x="3" y="16"/>
                    <a:pt x="2" y="14"/>
                  </a:cubicBezTo>
                  <a:cubicBezTo>
                    <a:pt x="1" y="13"/>
                    <a:pt x="1" y="12"/>
                    <a:pt x="1" y="10"/>
                  </a:cubicBezTo>
                  <a:cubicBezTo>
                    <a:pt x="1" y="7"/>
                    <a:pt x="2" y="4"/>
                    <a:pt x="4" y="3"/>
                  </a:cubicBezTo>
                  <a:cubicBezTo>
                    <a:pt x="5" y="1"/>
                    <a:pt x="8" y="0"/>
                    <a:pt x="12" y="0"/>
                  </a:cubicBezTo>
                  <a:cubicBezTo>
                    <a:pt x="14" y="0"/>
                    <a:pt x="16" y="1"/>
                    <a:pt x="18" y="1"/>
                  </a:cubicBezTo>
                  <a:cubicBezTo>
                    <a:pt x="19" y="1"/>
                    <a:pt x="21" y="2"/>
                    <a:pt x="22" y="2"/>
                  </a:cubicBezTo>
                  <a:cubicBezTo>
                    <a:pt x="20" y="6"/>
                    <a:pt x="20" y="6"/>
                    <a:pt x="20" y="6"/>
                  </a:cubicBezTo>
                  <a:cubicBezTo>
                    <a:pt x="20" y="5"/>
                    <a:pt x="18" y="5"/>
                    <a:pt x="17" y="5"/>
                  </a:cubicBezTo>
                  <a:cubicBezTo>
                    <a:pt x="15" y="4"/>
                    <a:pt x="14" y="4"/>
                    <a:pt x="12" y="4"/>
                  </a:cubicBezTo>
                  <a:cubicBezTo>
                    <a:pt x="9" y="4"/>
                    <a:pt x="8" y="5"/>
                    <a:pt x="7" y="6"/>
                  </a:cubicBezTo>
                  <a:cubicBezTo>
                    <a:pt x="5" y="7"/>
                    <a:pt x="5" y="8"/>
                    <a:pt x="5" y="9"/>
                  </a:cubicBezTo>
                  <a:cubicBezTo>
                    <a:pt x="5" y="11"/>
                    <a:pt x="5" y="12"/>
                    <a:pt x="6" y="13"/>
                  </a:cubicBezTo>
                  <a:cubicBezTo>
                    <a:pt x="7" y="14"/>
                    <a:pt x="8" y="14"/>
                    <a:pt x="9" y="15"/>
                  </a:cubicBezTo>
                  <a:cubicBezTo>
                    <a:pt x="11" y="16"/>
                    <a:pt x="12" y="16"/>
                    <a:pt x="14" y="17"/>
                  </a:cubicBezTo>
                  <a:cubicBezTo>
                    <a:pt x="15" y="18"/>
                    <a:pt x="16" y="19"/>
                    <a:pt x="18" y="20"/>
                  </a:cubicBezTo>
                  <a:cubicBezTo>
                    <a:pt x="19" y="20"/>
                    <a:pt x="20" y="22"/>
                    <a:pt x="21" y="23"/>
                  </a:cubicBezTo>
                  <a:cubicBezTo>
                    <a:pt x="22" y="24"/>
                    <a:pt x="22" y="26"/>
                    <a:pt x="22" y="28"/>
                  </a:cubicBezTo>
                  <a:cubicBezTo>
                    <a:pt x="22" y="29"/>
                    <a:pt x="22" y="31"/>
                    <a:pt x="21" y="32"/>
                  </a:cubicBezTo>
                  <a:cubicBezTo>
                    <a:pt x="21" y="33"/>
                    <a:pt x="20" y="34"/>
                    <a:pt x="19" y="35"/>
                  </a:cubicBezTo>
                  <a:cubicBezTo>
                    <a:pt x="18" y="36"/>
                    <a:pt x="17" y="37"/>
                    <a:pt x="15" y="37"/>
                  </a:cubicBezTo>
                  <a:cubicBezTo>
                    <a:pt x="14" y="37"/>
                    <a:pt x="12" y="38"/>
                    <a:pt x="10" y="38"/>
                  </a:cubicBezTo>
                  <a:cubicBezTo>
                    <a:pt x="7" y="38"/>
                    <a:pt x="5" y="38"/>
                    <a:pt x="4" y="37"/>
                  </a:cubicBezTo>
                  <a:cubicBezTo>
                    <a:pt x="2" y="37"/>
                    <a:pt x="1" y="36"/>
                    <a:pt x="0" y="36"/>
                  </a:cubicBezTo>
                  <a:cubicBezTo>
                    <a:pt x="1" y="32"/>
                    <a:pt x="1" y="32"/>
                    <a:pt x="1" y="32"/>
                  </a:cubicBezTo>
                  <a:cubicBezTo>
                    <a:pt x="2" y="32"/>
                    <a:pt x="3" y="33"/>
                    <a:pt x="5" y="33"/>
                  </a:cubicBezTo>
                  <a:cubicBezTo>
                    <a:pt x="6" y="34"/>
                    <a:pt x="8" y="34"/>
                    <a:pt x="10" y="34"/>
                  </a:cubicBezTo>
                  <a:cubicBezTo>
                    <a:pt x="11" y="34"/>
                    <a:pt x="12" y="34"/>
                    <a:pt x="13" y="34"/>
                  </a:cubicBezTo>
                  <a:cubicBezTo>
                    <a:pt x="14" y="33"/>
                    <a:pt x="15" y="33"/>
                    <a:pt x="16" y="33"/>
                  </a:cubicBezTo>
                  <a:cubicBezTo>
                    <a:pt x="16" y="32"/>
                    <a:pt x="17" y="31"/>
                    <a:pt x="17" y="31"/>
                  </a:cubicBezTo>
                  <a:cubicBezTo>
                    <a:pt x="18" y="30"/>
                    <a:pt x="18" y="29"/>
                    <a:pt x="18" y="28"/>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43" name="Freeform 141">
              <a:extLst>
                <a:ext uri="{FF2B5EF4-FFF2-40B4-BE49-F238E27FC236}">
                  <a16:creationId xmlns:a16="http://schemas.microsoft.com/office/drawing/2014/main" id="{3FC484C2-A21A-4FEC-8724-9B5615249988}"/>
                </a:ext>
              </a:extLst>
            </p:cNvPr>
            <p:cNvSpPr>
              <a:spLocks/>
            </p:cNvSpPr>
            <p:nvPr/>
          </p:nvSpPr>
          <p:spPr bwMode="auto">
            <a:xfrm>
              <a:off x="10612438" y="5581650"/>
              <a:ext cx="93662" cy="142875"/>
            </a:xfrm>
            <a:custGeom>
              <a:avLst/>
              <a:gdLst>
                <a:gd name="T0" fmla="*/ 21 w 25"/>
                <a:gd name="T1" fmla="*/ 0 h 37"/>
                <a:gd name="T2" fmla="*/ 25 w 25"/>
                <a:gd name="T3" fmla="*/ 0 h 37"/>
                <a:gd name="T4" fmla="*/ 25 w 25"/>
                <a:gd name="T5" fmla="*/ 24 h 37"/>
                <a:gd name="T6" fmla="*/ 24 w 25"/>
                <a:gd name="T7" fmla="*/ 30 h 37"/>
                <a:gd name="T8" fmla="*/ 21 w 25"/>
                <a:gd name="T9" fmla="*/ 34 h 37"/>
                <a:gd name="T10" fmla="*/ 18 w 25"/>
                <a:gd name="T11" fmla="*/ 36 h 37"/>
                <a:gd name="T12" fmla="*/ 13 w 25"/>
                <a:gd name="T13" fmla="*/ 37 h 37"/>
                <a:gd name="T14" fmla="*/ 3 w 25"/>
                <a:gd name="T15" fmla="*/ 34 h 37"/>
                <a:gd name="T16" fmla="*/ 0 w 25"/>
                <a:gd name="T17" fmla="*/ 25 h 37"/>
                <a:gd name="T18" fmla="*/ 0 w 25"/>
                <a:gd name="T19" fmla="*/ 0 h 37"/>
                <a:gd name="T20" fmla="*/ 4 w 25"/>
                <a:gd name="T21" fmla="*/ 0 h 37"/>
                <a:gd name="T22" fmla="*/ 4 w 25"/>
                <a:gd name="T23" fmla="*/ 23 h 37"/>
                <a:gd name="T24" fmla="*/ 5 w 25"/>
                <a:gd name="T25" fmla="*/ 28 h 37"/>
                <a:gd name="T26" fmla="*/ 6 w 25"/>
                <a:gd name="T27" fmla="*/ 31 h 37"/>
                <a:gd name="T28" fmla="*/ 9 w 25"/>
                <a:gd name="T29" fmla="*/ 32 h 37"/>
                <a:gd name="T30" fmla="*/ 13 w 25"/>
                <a:gd name="T31" fmla="*/ 33 h 37"/>
                <a:gd name="T32" fmla="*/ 19 w 25"/>
                <a:gd name="T33" fmla="*/ 30 h 37"/>
                <a:gd name="T34" fmla="*/ 21 w 25"/>
                <a:gd name="T35" fmla="*/ 23 h 37"/>
                <a:gd name="T36" fmla="*/ 21 w 25"/>
                <a:gd name="T3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7">
                  <a:moveTo>
                    <a:pt x="21" y="0"/>
                  </a:moveTo>
                  <a:cubicBezTo>
                    <a:pt x="25" y="0"/>
                    <a:pt x="25" y="0"/>
                    <a:pt x="25" y="0"/>
                  </a:cubicBezTo>
                  <a:cubicBezTo>
                    <a:pt x="25" y="24"/>
                    <a:pt x="25" y="24"/>
                    <a:pt x="25" y="24"/>
                  </a:cubicBezTo>
                  <a:cubicBezTo>
                    <a:pt x="25" y="26"/>
                    <a:pt x="24" y="28"/>
                    <a:pt x="24" y="30"/>
                  </a:cubicBezTo>
                  <a:cubicBezTo>
                    <a:pt x="23" y="31"/>
                    <a:pt x="22" y="33"/>
                    <a:pt x="21" y="34"/>
                  </a:cubicBezTo>
                  <a:cubicBezTo>
                    <a:pt x="20" y="35"/>
                    <a:pt x="19" y="35"/>
                    <a:pt x="18" y="36"/>
                  </a:cubicBezTo>
                  <a:cubicBezTo>
                    <a:pt x="16" y="36"/>
                    <a:pt x="15" y="37"/>
                    <a:pt x="13" y="37"/>
                  </a:cubicBezTo>
                  <a:cubicBezTo>
                    <a:pt x="8" y="37"/>
                    <a:pt x="5" y="36"/>
                    <a:pt x="3" y="34"/>
                  </a:cubicBezTo>
                  <a:cubicBezTo>
                    <a:pt x="1" y="32"/>
                    <a:pt x="0" y="29"/>
                    <a:pt x="0" y="25"/>
                  </a:cubicBezTo>
                  <a:cubicBezTo>
                    <a:pt x="0" y="0"/>
                    <a:pt x="0" y="0"/>
                    <a:pt x="0" y="0"/>
                  </a:cubicBezTo>
                  <a:cubicBezTo>
                    <a:pt x="4" y="0"/>
                    <a:pt x="4" y="0"/>
                    <a:pt x="4" y="0"/>
                  </a:cubicBezTo>
                  <a:cubicBezTo>
                    <a:pt x="4" y="23"/>
                    <a:pt x="4" y="23"/>
                    <a:pt x="4" y="23"/>
                  </a:cubicBezTo>
                  <a:cubicBezTo>
                    <a:pt x="4" y="25"/>
                    <a:pt x="4" y="26"/>
                    <a:pt x="5" y="28"/>
                  </a:cubicBezTo>
                  <a:cubicBezTo>
                    <a:pt x="5" y="29"/>
                    <a:pt x="6" y="30"/>
                    <a:pt x="6" y="31"/>
                  </a:cubicBezTo>
                  <a:cubicBezTo>
                    <a:pt x="7" y="31"/>
                    <a:pt x="8" y="32"/>
                    <a:pt x="9" y="32"/>
                  </a:cubicBezTo>
                  <a:cubicBezTo>
                    <a:pt x="10" y="33"/>
                    <a:pt x="11" y="33"/>
                    <a:pt x="13" y="33"/>
                  </a:cubicBezTo>
                  <a:cubicBezTo>
                    <a:pt x="16" y="33"/>
                    <a:pt x="18" y="32"/>
                    <a:pt x="19" y="30"/>
                  </a:cubicBezTo>
                  <a:cubicBezTo>
                    <a:pt x="20" y="29"/>
                    <a:pt x="21" y="26"/>
                    <a:pt x="21" y="23"/>
                  </a:cubicBezTo>
                  <a:lnTo>
                    <a:pt x="21"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44" name="Freeform 142">
              <a:extLst>
                <a:ext uri="{FF2B5EF4-FFF2-40B4-BE49-F238E27FC236}">
                  <a16:creationId xmlns:a16="http://schemas.microsoft.com/office/drawing/2014/main" id="{60784ACE-265D-4F55-90EB-6FE7ACF38229}"/>
                </a:ext>
              </a:extLst>
            </p:cNvPr>
            <p:cNvSpPr>
              <a:spLocks noEditPoints="1"/>
            </p:cNvSpPr>
            <p:nvPr/>
          </p:nvSpPr>
          <p:spPr bwMode="auto">
            <a:xfrm>
              <a:off x="10736263" y="5581650"/>
              <a:ext cx="95250" cy="139700"/>
            </a:xfrm>
            <a:custGeom>
              <a:avLst/>
              <a:gdLst>
                <a:gd name="T0" fmla="*/ 0 w 25"/>
                <a:gd name="T1" fmla="*/ 0 h 36"/>
                <a:gd name="T2" fmla="*/ 5 w 25"/>
                <a:gd name="T3" fmla="*/ 0 h 36"/>
                <a:gd name="T4" fmla="*/ 9 w 25"/>
                <a:gd name="T5" fmla="*/ 0 h 36"/>
                <a:gd name="T6" fmla="*/ 14 w 25"/>
                <a:gd name="T7" fmla="*/ 0 h 36"/>
                <a:gd name="T8" fmla="*/ 18 w 25"/>
                <a:gd name="T9" fmla="*/ 2 h 36"/>
                <a:gd name="T10" fmla="*/ 20 w 25"/>
                <a:gd name="T11" fmla="*/ 5 h 36"/>
                <a:gd name="T12" fmla="*/ 21 w 25"/>
                <a:gd name="T13" fmla="*/ 10 h 36"/>
                <a:gd name="T14" fmla="*/ 19 w 25"/>
                <a:gd name="T15" fmla="*/ 16 h 36"/>
                <a:gd name="T16" fmla="*/ 13 w 25"/>
                <a:gd name="T17" fmla="*/ 20 h 36"/>
                <a:gd name="T18" fmla="*/ 16 w 25"/>
                <a:gd name="T19" fmla="*/ 22 h 36"/>
                <a:gd name="T20" fmla="*/ 25 w 25"/>
                <a:gd name="T21" fmla="*/ 36 h 36"/>
                <a:gd name="T22" fmla="*/ 20 w 25"/>
                <a:gd name="T23" fmla="*/ 36 h 36"/>
                <a:gd name="T24" fmla="*/ 10 w 25"/>
                <a:gd name="T25" fmla="*/ 21 h 36"/>
                <a:gd name="T26" fmla="*/ 5 w 25"/>
                <a:gd name="T27" fmla="*/ 20 h 36"/>
                <a:gd name="T28" fmla="*/ 5 w 25"/>
                <a:gd name="T29" fmla="*/ 36 h 36"/>
                <a:gd name="T30" fmla="*/ 0 w 25"/>
                <a:gd name="T31" fmla="*/ 36 h 36"/>
                <a:gd name="T32" fmla="*/ 0 w 25"/>
                <a:gd name="T33" fmla="*/ 0 h 36"/>
                <a:gd name="T34" fmla="*/ 10 w 25"/>
                <a:gd name="T35" fmla="*/ 3 h 36"/>
                <a:gd name="T36" fmla="*/ 8 w 25"/>
                <a:gd name="T37" fmla="*/ 3 h 36"/>
                <a:gd name="T38" fmla="*/ 7 w 25"/>
                <a:gd name="T39" fmla="*/ 3 h 36"/>
                <a:gd name="T40" fmla="*/ 5 w 25"/>
                <a:gd name="T41" fmla="*/ 3 h 36"/>
                <a:gd name="T42" fmla="*/ 5 w 25"/>
                <a:gd name="T43" fmla="*/ 4 h 36"/>
                <a:gd name="T44" fmla="*/ 5 w 25"/>
                <a:gd name="T45" fmla="*/ 17 h 36"/>
                <a:gd name="T46" fmla="*/ 9 w 25"/>
                <a:gd name="T47" fmla="*/ 17 h 36"/>
                <a:gd name="T48" fmla="*/ 14 w 25"/>
                <a:gd name="T49" fmla="*/ 15 h 36"/>
                <a:gd name="T50" fmla="*/ 17 w 25"/>
                <a:gd name="T51" fmla="*/ 10 h 36"/>
                <a:gd name="T52" fmla="*/ 15 w 25"/>
                <a:gd name="T53" fmla="*/ 5 h 36"/>
                <a:gd name="T54" fmla="*/ 10 w 25"/>
                <a:gd name="T5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36">
                  <a:moveTo>
                    <a:pt x="0" y="0"/>
                  </a:moveTo>
                  <a:cubicBezTo>
                    <a:pt x="2" y="0"/>
                    <a:pt x="3" y="0"/>
                    <a:pt x="5" y="0"/>
                  </a:cubicBezTo>
                  <a:cubicBezTo>
                    <a:pt x="6" y="0"/>
                    <a:pt x="8" y="0"/>
                    <a:pt x="9" y="0"/>
                  </a:cubicBezTo>
                  <a:cubicBezTo>
                    <a:pt x="11" y="0"/>
                    <a:pt x="13" y="0"/>
                    <a:pt x="14" y="0"/>
                  </a:cubicBezTo>
                  <a:cubicBezTo>
                    <a:pt x="15" y="0"/>
                    <a:pt x="17" y="1"/>
                    <a:pt x="18" y="2"/>
                  </a:cubicBezTo>
                  <a:cubicBezTo>
                    <a:pt x="19" y="3"/>
                    <a:pt x="20" y="4"/>
                    <a:pt x="20" y="5"/>
                  </a:cubicBezTo>
                  <a:cubicBezTo>
                    <a:pt x="21" y="6"/>
                    <a:pt x="21" y="8"/>
                    <a:pt x="21" y="10"/>
                  </a:cubicBezTo>
                  <a:cubicBezTo>
                    <a:pt x="21" y="12"/>
                    <a:pt x="21" y="15"/>
                    <a:pt x="19" y="16"/>
                  </a:cubicBezTo>
                  <a:cubicBezTo>
                    <a:pt x="17" y="18"/>
                    <a:pt x="15" y="19"/>
                    <a:pt x="13" y="20"/>
                  </a:cubicBezTo>
                  <a:cubicBezTo>
                    <a:pt x="16" y="22"/>
                    <a:pt x="16" y="22"/>
                    <a:pt x="16" y="22"/>
                  </a:cubicBezTo>
                  <a:cubicBezTo>
                    <a:pt x="25" y="36"/>
                    <a:pt x="25" y="36"/>
                    <a:pt x="25" y="36"/>
                  </a:cubicBezTo>
                  <a:cubicBezTo>
                    <a:pt x="20" y="36"/>
                    <a:pt x="20" y="36"/>
                    <a:pt x="20" y="36"/>
                  </a:cubicBezTo>
                  <a:cubicBezTo>
                    <a:pt x="10" y="21"/>
                    <a:pt x="10" y="21"/>
                    <a:pt x="10" y="21"/>
                  </a:cubicBezTo>
                  <a:cubicBezTo>
                    <a:pt x="5" y="20"/>
                    <a:pt x="5" y="20"/>
                    <a:pt x="5" y="20"/>
                  </a:cubicBezTo>
                  <a:cubicBezTo>
                    <a:pt x="5" y="36"/>
                    <a:pt x="5" y="36"/>
                    <a:pt x="5" y="36"/>
                  </a:cubicBezTo>
                  <a:cubicBezTo>
                    <a:pt x="0" y="36"/>
                    <a:pt x="0" y="36"/>
                    <a:pt x="0" y="36"/>
                  </a:cubicBezTo>
                  <a:lnTo>
                    <a:pt x="0" y="0"/>
                  </a:lnTo>
                  <a:close/>
                  <a:moveTo>
                    <a:pt x="10" y="3"/>
                  </a:moveTo>
                  <a:cubicBezTo>
                    <a:pt x="9" y="3"/>
                    <a:pt x="9" y="3"/>
                    <a:pt x="8" y="3"/>
                  </a:cubicBezTo>
                  <a:cubicBezTo>
                    <a:pt x="8" y="3"/>
                    <a:pt x="7" y="3"/>
                    <a:pt x="7" y="3"/>
                  </a:cubicBezTo>
                  <a:cubicBezTo>
                    <a:pt x="6" y="3"/>
                    <a:pt x="6" y="3"/>
                    <a:pt x="5" y="3"/>
                  </a:cubicBezTo>
                  <a:cubicBezTo>
                    <a:pt x="5" y="3"/>
                    <a:pt x="5" y="4"/>
                    <a:pt x="5" y="4"/>
                  </a:cubicBezTo>
                  <a:cubicBezTo>
                    <a:pt x="5" y="17"/>
                    <a:pt x="5" y="17"/>
                    <a:pt x="5" y="17"/>
                  </a:cubicBezTo>
                  <a:cubicBezTo>
                    <a:pt x="9" y="17"/>
                    <a:pt x="9" y="17"/>
                    <a:pt x="9" y="17"/>
                  </a:cubicBezTo>
                  <a:cubicBezTo>
                    <a:pt x="11" y="17"/>
                    <a:pt x="13" y="16"/>
                    <a:pt x="14" y="15"/>
                  </a:cubicBezTo>
                  <a:cubicBezTo>
                    <a:pt x="16" y="14"/>
                    <a:pt x="17" y="12"/>
                    <a:pt x="17" y="10"/>
                  </a:cubicBezTo>
                  <a:cubicBezTo>
                    <a:pt x="17" y="8"/>
                    <a:pt x="16" y="6"/>
                    <a:pt x="15" y="5"/>
                  </a:cubicBezTo>
                  <a:cubicBezTo>
                    <a:pt x="14" y="4"/>
                    <a:pt x="12" y="3"/>
                    <a:pt x="10" y="3"/>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45" name="Freeform 143">
              <a:extLst>
                <a:ext uri="{FF2B5EF4-FFF2-40B4-BE49-F238E27FC236}">
                  <a16:creationId xmlns:a16="http://schemas.microsoft.com/office/drawing/2014/main" id="{1CC47436-EB0E-43FB-911A-533C48F67384}"/>
                </a:ext>
              </a:extLst>
            </p:cNvPr>
            <p:cNvSpPr>
              <a:spLocks noEditPoints="1"/>
            </p:cNvSpPr>
            <p:nvPr/>
          </p:nvSpPr>
          <p:spPr bwMode="auto">
            <a:xfrm>
              <a:off x="10831513" y="5576888"/>
              <a:ext cx="112712" cy="144463"/>
            </a:xfrm>
            <a:custGeom>
              <a:avLst/>
              <a:gdLst>
                <a:gd name="T0" fmla="*/ 50 w 71"/>
                <a:gd name="T1" fmla="*/ 66 h 91"/>
                <a:gd name="T2" fmla="*/ 19 w 71"/>
                <a:gd name="T3" fmla="*/ 66 h 91"/>
                <a:gd name="T4" fmla="*/ 12 w 71"/>
                <a:gd name="T5" fmla="*/ 91 h 91"/>
                <a:gd name="T6" fmla="*/ 0 w 71"/>
                <a:gd name="T7" fmla="*/ 91 h 91"/>
                <a:gd name="T8" fmla="*/ 33 w 71"/>
                <a:gd name="T9" fmla="*/ 0 h 91"/>
                <a:gd name="T10" fmla="*/ 38 w 71"/>
                <a:gd name="T11" fmla="*/ 0 h 91"/>
                <a:gd name="T12" fmla="*/ 71 w 71"/>
                <a:gd name="T13" fmla="*/ 91 h 91"/>
                <a:gd name="T14" fmla="*/ 59 w 71"/>
                <a:gd name="T15" fmla="*/ 91 h 91"/>
                <a:gd name="T16" fmla="*/ 50 w 71"/>
                <a:gd name="T17" fmla="*/ 66 h 91"/>
                <a:gd name="T18" fmla="*/ 23 w 71"/>
                <a:gd name="T19" fmla="*/ 57 h 91"/>
                <a:gd name="T20" fmla="*/ 47 w 71"/>
                <a:gd name="T21" fmla="*/ 57 h 91"/>
                <a:gd name="T22" fmla="*/ 38 w 71"/>
                <a:gd name="T23" fmla="*/ 30 h 91"/>
                <a:gd name="T24" fmla="*/ 35 w 71"/>
                <a:gd name="T25" fmla="*/ 17 h 91"/>
                <a:gd name="T26" fmla="*/ 35 w 71"/>
                <a:gd name="T27" fmla="*/ 17 h 91"/>
                <a:gd name="T28" fmla="*/ 33 w 71"/>
                <a:gd name="T29" fmla="*/ 30 h 91"/>
                <a:gd name="T30" fmla="*/ 23 w 71"/>
                <a:gd name="T31" fmla="*/ 5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91">
                  <a:moveTo>
                    <a:pt x="50" y="66"/>
                  </a:moveTo>
                  <a:lnTo>
                    <a:pt x="19" y="66"/>
                  </a:lnTo>
                  <a:lnTo>
                    <a:pt x="12" y="91"/>
                  </a:lnTo>
                  <a:lnTo>
                    <a:pt x="0" y="91"/>
                  </a:lnTo>
                  <a:lnTo>
                    <a:pt x="33" y="0"/>
                  </a:lnTo>
                  <a:lnTo>
                    <a:pt x="38" y="0"/>
                  </a:lnTo>
                  <a:lnTo>
                    <a:pt x="71" y="91"/>
                  </a:lnTo>
                  <a:lnTo>
                    <a:pt x="59" y="91"/>
                  </a:lnTo>
                  <a:lnTo>
                    <a:pt x="50" y="66"/>
                  </a:lnTo>
                  <a:close/>
                  <a:moveTo>
                    <a:pt x="23" y="57"/>
                  </a:moveTo>
                  <a:lnTo>
                    <a:pt x="47" y="57"/>
                  </a:lnTo>
                  <a:lnTo>
                    <a:pt x="38" y="30"/>
                  </a:lnTo>
                  <a:lnTo>
                    <a:pt x="35" y="17"/>
                  </a:lnTo>
                  <a:lnTo>
                    <a:pt x="35" y="17"/>
                  </a:lnTo>
                  <a:lnTo>
                    <a:pt x="33" y="30"/>
                  </a:lnTo>
                  <a:lnTo>
                    <a:pt x="23" y="57"/>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46" name="Freeform 144">
              <a:extLst>
                <a:ext uri="{FF2B5EF4-FFF2-40B4-BE49-F238E27FC236}">
                  <a16:creationId xmlns:a16="http://schemas.microsoft.com/office/drawing/2014/main" id="{6B7F5D08-9F4E-4139-BAA6-5525DCD18CCD}"/>
                </a:ext>
              </a:extLst>
            </p:cNvPr>
            <p:cNvSpPr>
              <a:spLocks/>
            </p:cNvSpPr>
            <p:nvPr/>
          </p:nvSpPr>
          <p:spPr bwMode="auto">
            <a:xfrm>
              <a:off x="10960100" y="5576888"/>
              <a:ext cx="96837" cy="147638"/>
            </a:xfrm>
            <a:custGeom>
              <a:avLst/>
              <a:gdLst>
                <a:gd name="T0" fmla="*/ 16 w 61"/>
                <a:gd name="T1" fmla="*/ 32 h 93"/>
                <a:gd name="T2" fmla="*/ 9 w 61"/>
                <a:gd name="T3" fmla="*/ 20 h 93"/>
                <a:gd name="T4" fmla="*/ 9 w 61"/>
                <a:gd name="T5" fmla="*/ 20 h 93"/>
                <a:gd name="T6" fmla="*/ 9 w 61"/>
                <a:gd name="T7" fmla="*/ 32 h 93"/>
                <a:gd name="T8" fmla="*/ 9 w 61"/>
                <a:gd name="T9" fmla="*/ 91 h 93"/>
                <a:gd name="T10" fmla="*/ 0 w 61"/>
                <a:gd name="T11" fmla="*/ 91 h 93"/>
                <a:gd name="T12" fmla="*/ 0 w 61"/>
                <a:gd name="T13" fmla="*/ 0 h 93"/>
                <a:gd name="T14" fmla="*/ 7 w 61"/>
                <a:gd name="T15" fmla="*/ 0 h 93"/>
                <a:gd name="T16" fmla="*/ 47 w 61"/>
                <a:gd name="T17" fmla="*/ 62 h 93"/>
                <a:gd name="T18" fmla="*/ 54 w 61"/>
                <a:gd name="T19" fmla="*/ 71 h 93"/>
                <a:gd name="T20" fmla="*/ 54 w 61"/>
                <a:gd name="T21" fmla="*/ 71 h 93"/>
                <a:gd name="T22" fmla="*/ 52 w 61"/>
                <a:gd name="T23" fmla="*/ 62 h 93"/>
                <a:gd name="T24" fmla="*/ 52 w 61"/>
                <a:gd name="T25" fmla="*/ 3 h 93"/>
                <a:gd name="T26" fmla="*/ 61 w 61"/>
                <a:gd name="T27" fmla="*/ 3 h 93"/>
                <a:gd name="T28" fmla="*/ 61 w 61"/>
                <a:gd name="T29" fmla="*/ 93 h 93"/>
                <a:gd name="T30" fmla="*/ 57 w 61"/>
                <a:gd name="T31" fmla="*/ 93 h 93"/>
                <a:gd name="T32" fmla="*/ 16 w 61"/>
                <a:gd name="T33" fmla="*/ 3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93">
                  <a:moveTo>
                    <a:pt x="16" y="32"/>
                  </a:moveTo>
                  <a:lnTo>
                    <a:pt x="9" y="20"/>
                  </a:lnTo>
                  <a:lnTo>
                    <a:pt x="9" y="20"/>
                  </a:lnTo>
                  <a:lnTo>
                    <a:pt x="9" y="32"/>
                  </a:lnTo>
                  <a:lnTo>
                    <a:pt x="9" y="91"/>
                  </a:lnTo>
                  <a:lnTo>
                    <a:pt x="0" y="91"/>
                  </a:lnTo>
                  <a:lnTo>
                    <a:pt x="0" y="0"/>
                  </a:lnTo>
                  <a:lnTo>
                    <a:pt x="7" y="0"/>
                  </a:lnTo>
                  <a:lnTo>
                    <a:pt x="47" y="62"/>
                  </a:lnTo>
                  <a:lnTo>
                    <a:pt x="54" y="71"/>
                  </a:lnTo>
                  <a:lnTo>
                    <a:pt x="54" y="71"/>
                  </a:lnTo>
                  <a:lnTo>
                    <a:pt x="52" y="62"/>
                  </a:lnTo>
                  <a:lnTo>
                    <a:pt x="52" y="3"/>
                  </a:lnTo>
                  <a:lnTo>
                    <a:pt x="61" y="3"/>
                  </a:lnTo>
                  <a:lnTo>
                    <a:pt x="61" y="93"/>
                  </a:lnTo>
                  <a:lnTo>
                    <a:pt x="57" y="93"/>
                  </a:lnTo>
                  <a:lnTo>
                    <a:pt x="16" y="32"/>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47" name="Freeform 145">
              <a:extLst>
                <a:ext uri="{FF2B5EF4-FFF2-40B4-BE49-F238E27FC236}">
                  <a16:creationId xmlns:a16="http://schemas.microsoft.com/office/drawing/2014/main" id="{5341EA4F-6750-4C98-819E-5AF30912B511}"/>
                </a:ext>
              </a:extLst>
            </p:cNvPr>
            <p:cNvSpPr>
              <a:spLocks/>
            </p:cNvSpPr>
            <p:nvPr/>
          </p:nvSpPr>
          <p:spPr bwMode="auto">
            <a:xfrm>
              <a:off x="11083925" y="5576888"/>
              <a:ext cx="95250" cy="147638"/>
            </a:xfrm>
            <a:custGeom>
              <a:avLst/>
              <a:gdLst>
                <a:gd name="T0" fmla="*/ 25 w 25"/>
                <a:gd name="T1" fmla="*/ 36 h 38"/>
                <a:gd name="T2" fmla="*/ 21 w 25"/>
                <a:gd name="T3" fmla="*/ 37 h 38"/>
                <a:gd name="T4" fmla="*/ 16 w 25"/>
                <a:gd name="T5" fmla="*/ 38 h 38"/>
                <a:gd name="T6" fmla="*/ 10 w 25"/>
                <a:gd name="T7" fmla="*/ 37 h 38"/>
                <a:gd name="T8" fmla="*/ 5 w 25"/>
                <a:gd name="T9" fmla="*/ 33 h 38"/>
                <a:gd name="T10" fmla="*/ 2 w 25"/>
                <a:gd name="T11" fmla="*/ 27 h 38"/>
                <a:gd name="T12" fmla="*/ 0 w 25"/>
                <a:gd name="T13" fmla="*/ 19 h 38"/>
                <a:gd name="T14" fmla="*/ 2 w 25"/>
                <a:gd name="T15" fmla="*/ 10 h 38"/>
                <a:gd name="T16" fmla="*/ 5 w 25"/>
                <a:gd name="T17" fmla="*/ 5 h 38"/>
                <a:gd name="T18" fmla="*/ 10 w 25"/>
                <a:gd name="T19" fmla="*/ 1 h 38"/>
                <a:gd name="T20" fmla="*/ 16 w 25"/>
                <a:gd name="T21" fmla="*/ 0 h 38"/>
                <a:gd name="T22" fmla="*/ 21 w 25"/>
                <a:gd name="T23" fmla="*/ 1 h 38"/>
                <a:gd name="T24" fmla="*/ 24 w 25"/>
                <a:gd name="T25" fmla="*/ 2 h 38"/>
                <a:gd name="T26" fmla="*/ 23 w 25"/>
                <a:gd name="T27" fmla="*/ 5 h 38"/>
                <a:gd name="T28" fmla="*/ 16 w 25"/>
                <a:gd name="T29" fmla="*/ 4 h 38"/>
                <a:gd name="T30" fmla="*/ 12 w 25"/>
                <a:gd name="T31" fmla="*/ 5 h 38"/>
                <a:gd name="T32" fmla="*/ 8 w 25"/>
                <a:gd name="T33" fmla="*/ 7 h 38"/>
                <a:gd name="T34" fmla="*/ 6 w 25"/>
                <a:gd name="T35" fmla="*/ 12 h 38"/>
                <a:gd name="T36" fmla="*/ 5 w 25"/>
                <a:gd name="T37" fmla="*/ 19 h 38"/>
                <a:gd name="T38" fmla="*/ 6 w 25"/>
                <a:gd name="T39" fmla="*/ 26 h 38"/>
                <a:gd name="T40" fmla="*/ 8 w 25"/>
                <a:gd name="T41" fmla="*/ 30 h 38"/>
                <a:gd name="T42" fmla="*/ 12 w 25"/>
                <a:gd name="T43" fmla="*/ 33 h 38"/>
                <a:gd name="T44" fmla="*/ 17 w 25"/>
                <a:gd name="T45" fmla="*/ 34 h 38"/>
                <a:gd name="T46" fmla="*/ 21 w 25"/>
                <a:gd name="T47" fmla="*/ 33 h 38"/>
                <a:gd name="T48" fmla="*/ 24 w 25"/>
                <a:gd name="T49" fmla="*/ 32 h 38"/>
                <a:gd name="T50" fmla="*/ 25 w 25"/>
                <a:gd name="T51"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38">
                  <a:moveTo>
                    <a:pt x="25" y="36"/>
                  </a:moveTo>
                  <a:cubicBezTo>
                    <a:pt x="24" y="36"/>
                    <a:pt x="23" y="37"/>
                    <a:pt x="21" y="37"/>
                  </a:cubicBezTo>
                  <a:cubicBezTo>
                    <a:pt x="19" y="38"/>
                    <a:pt x="18" y="38"/>
                    <a:pt x="16" y="38"/>
                  </a:cubicBezTo>
                  <a:cubicBezTo>
                    <a:pt x="14" y="38"/>
                    <a:pt x="12" y="37"/>
                    <a:pt x="10" y="37"/>
                  </a:cubicBezTo>
                  <a:cubicBezTo>
                    <a:pt x="8" y="36"/>
                    <a:pt x="6" y="35"/>
                    <a:pt x="5" y="33"/>
                  </a:cubicBezTo>
                  <a:cubicBezTo>
                    <a:pt x="3" y="32"/>
                    <a:pt x="2" y="30"/>
                    <a:pt x="2" y="27"/>
                  </a:cubicBezTo>
                  <a:cubicBezTo>
                    <a:pt x="1" y="25"/>
                    <a:pt x="0" y="22"/>
                    <a:pt x="0" y="19"/>
                  </a:cubicBezTo>
                  <a:cubicBezTo>
                    <a:pt x="0" y="16"/>
                    <a:pt x="1" y="13"/>
                    <a:pt x="2" y="10"/>
                  </a:cubicBezTo>
                  <a:cubicBezTo>
                    <a:pt x="3" y="8"/>
                    <a:pt x="4" y="6"/>
                    <a:pt x="5" y="5"/>
                  </a:cubicBezTo>
                  <a:cubicBezTo>
                    <a:pt x="7" y="3"/>
                    <a:pt x="8" y="2"/>
                    <a:pt x="10" y="1"/>
                  </a:cubicBezTo>
                  <a:cubicBezTo>
                    <a:pt x="12" y="1"/>
                    <a:pt x="14" y="0"/>
                    <a:pt x="16" y="0"/>
                  </a:cubicBezTo>
                  <a:cubicBezTo>
                    <a:pt x="18" y="0"/>
                    <a:pt x="20" y="0"/>
                    <a:pt x="21" y="1"/>
                  </a:cubicBezTo>
                  <a:cubicBezTo>
                    <a:pt x="22" y="1"/>
                    <a:pt x="23" y="1"/>
                    <a:pt x="24" y="2"/>
                  </a:cubicBezTo>
                  <a:cubicBezTo>
                    <a:pt x="23" y="5"/>
                    <a:pt x="23" y="5"/>
                    <a:pt x="23" y="5"/>
                  </a:cubicBezTo>
                  <a:cubicBezTo>
                    <a:pt x="22" y="5"/>
                    <a:pt x="19" y="4"/>
                    <a:pt x="16" y="4"/>
                  </a:cubicBezTo>
                  <a:cubicBezTo>
                    <a:pt x="15" y="4"/>
                    <a:pt x="13" y="4"/>
                    <a:pt x="12" y="5"/>
                  </a:cubicBezTo>
                  <a:cubicBezTo>
                    <a:pt x="11" y="5"/>
                    <a:pt x="9" y="6"/>
                    <a:pt x="8" y="7"/>
                  </a:cubicBezTo>
                  <a:cubicBezTo>
                    <a:pt x="7" y="9"/>
                    <a:pt x="6" y="10"/>
                    <a:pt x="6" y="12"/>
                  </a:cubicBezTo>
                  <a:cubicBezTo>
                    <a:pt x="5" y="14"/>
                    <a:pt x="5" y="16"/>
                    <a:pt x="5" y="19"/>
                  </a:cubicBezTo>
                  <a:cubicBezTo>
                    <a:pt x="5" y="22"/>
                    <a:pt x="5" y="24"/>
                    <a:pt x="6" y="26"/>
                  </a:cubicBezTo>
                  <a:cubicBezTo>
                    <a:pt x="6" y="27"/>
                    <a:pt x="7" y="29"/>
                    <a:pt x="8" y="30"/>
                  </a:cubicBezTo>
                  <a:cubicBezTo>
                    <a:pt x="9" y="31"/>
                    <a:pt x="11" y="32"/>
                    <a:pt x="12" y="33"/>
                  </a:cubicBezTo>
                  <a:cubicBezTo>
                    <a:pt x="14" y="34"/>
                    <a:pt x="15" y="34"/>
                    <a:pt x="17" y="34"/>
                  </a:cubicBezTo>
                  <a:cubicBezTo>
                    <a:pt x="18" y="34"/>
                    <a:pt x="20" y="34"/>
                    <a:pt x="21" y="33"/>
                  </a:cubicBezTo>
                  <a:cubicBezTo>
                    <a:pt x="22" y="33"/>
                    <a:pt x="23" y="33"/>
                    <a:pt x="24" y="32"/>
                  </a:cubicBezTo>
                  <a:lnTo>
                    <a:pt x="25" y="36"/>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48" name="Freeform 146">
              <a:extLst>
                <a:ext uri="{FF2B5EF4-FFF2-40B4-BE49-F238E27FC236}">
                  <a16:creationId xmlns:a16="http://schemas.microsoft.com/office/drawing/2014/main" id="{FC3C06B4-CBF1-4FE7-A845-ECD5FB116860}"/>
                </a:ext>
              </a:extLst>
            </p:cNvPr>
            <p:cNvSpPr>
              <a:spLocks/>
            </p:cNvSpPr>
            <p:nvPr/>
          </p:nvSpPr>
          <p:spPr bwMode="auto">
            <a:xfrm>
              <a:off x="11201400" y="5581650"/>
              <a:ext cx="74612" cy="139700"/>
            </a:xfrm>
            <a:custGeom>
              <a:avLst/>
              <a:gdLst>
                <a:gd name="T0" fmla="*/ 0 w 47"/>
                <a:gd name="T1" fmla="*/ 0 h 88"/>
                <a:gd name="T2" fmla="*/ 47 w 47"/>
                <a:gd name="T3" fmla="*/ 0 h 88"/>
                <a:gd name="T4" fmla="*/ 47 w 47"/>
                <a:gd name="T5" fmla="*/ 10 h 88"/>
                <a:gd name="T6" fmla="*/ 9 w 47"/>
                <a:gd name="T7" fmla="*/ 10 h 88"/>
                <a:gd name="T8" fmla="*/ 9 w 47"/>
                <a:gd name="T9" fmla="*/ 39 h 88"/>
                <a:gd name="T10" fmla="*/ 43 w 47"/>
                <a:gd name="T11" fmla="*/ 39 h 88"/>
                <a:gd name="T12" fmla="*/ 43 w 47"/>
                <a:gd name="T13" fmla="*/ 46 h 88"/>
                <a:gd name="T14" fmla="*/ 9 w 47"/>
                <a:gd name="T15" fmla="*/ 46 h 88"/>
                <a:gd name="T16" fmla="*/ 9 w 47"/>
                <a:gd name="T17" fmla="*/ 78 h 88"/>
                <a:gd name="T18" fmla="*/ 47 w 47"/>
                <a:gd name="T19" fmla="*/ 78 h 88"/>
                <a:gd name="T20" fmla="*/ 47 w 47"/>
                <a:gd name="T21" fmla="*/ 88 h 88"/>
                <a:gd name="T22" fmla="*/ 0 w 47"/>
                <a:gd name="T23" fmla="*/ 88 h 88"/>
                <a:gd name="T24" fmla="*/ 0 w 47"/>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8">
                  <a:moveTo>
                    <a:pt x="0" y="0"/>
                  </a:moveTo>
                  <a:lnTo>
                    <a:pt x="47" y="0"/>
                  </a:lnTo>
                  <a:lnTo>
                    <a:pt x="47" y="10"/>
                  </a:lnTo>
                  <a:lnTo>
                    <a:pt x="9" y="10"/>
                  </a:lnTo>
                  <a:lnTo>
                    <a:pt x="9" y="39"/>
                  </a:lnTo>
                  <a:lnTo>
                    <a:pt x="43" y="39"/>
                  </a:lnTo>
                  <a:lnTo>
                    <a:pt x="43" y="46"/>
                  </a:lnTo>
                  <a:lnTo>
                    <a:pt x="9" y="46"/>
                  </a:lnTo>
                  <a:lnTo>
                    <a:pt x="9" y="78"/>
                  </a:lnTo>
                  <a:lnTo>
                    <a:pt x="47" y="78"/>
                  </a:lnTo>
                  <a:lnTo>
                    <a:pt x="47" y="88"/>
                  </a:lnTo>
                  <a:lnTo>
                    <a:pt x="0" y="88"/>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49" name="Freeform 147">
              <a:extLst>
                <a:ext uri="{FF2B5EF4-FFF2-40B4-BE49-F238E27FC236}">
                  <a16:creationId xmlns:a16="http://schemas.microsoft.com/office/drawing/2014/main" id="{19723AB4-9517-4677-81FD-69DE2B00BA0A}"/>
                </a:ext>
              </a:extLst>
            </p:cNvPr>
            <p:cNvSpPr>
              <a:spLocks/>
            </p:cNvSpPr>
            <p:nvPr/>
          </p:nvSpPr>
          <p:spPr bwMode="auto">
            <a:xfrm>
              <a:off x="11288713" y="5581650"/>
              <a:ext cx="165100" cy="139700"/>
            </a:xfrm>
            <a:custGeom>
              <a:avLst/>
              <a:gdLst>
                <a:gd name="T0" fmla="*/ 28 w 104"/>
                <a:gd name="T1" fmla="*/ 49 h 88"/>
                <a:gd name="T2" fmla="*/ 30 w 104"/>
                <a:gd name="T3" fmla="*/ 66 h 88"/>
                <a:gd name="T4" fmla="*/ 30 w 104"/>
                <a:gd name="T5" fmla="*/ 66 h 88"/>
                <a:gd name="T6" fmla="*/ 33 w 104"/>
                <a:gd name="T7" fmla="*/ 49 h 88"/>
                <a:gd name="T8" fmla="*/ 47 w 104"/>
                <a:gd name="T9" fmla="*/ 0 h 88"/>
                <a:gd name="T10" fmla="*/ 59 w 104"/>
                <a:gd name="T11" fmla="*/ 0 h 88"/>
                <a:gd name="T12" fmla="*/ 73 w 104"/>
                <a:gd name="T13" fmla="*/ 49 h 88"/>
                <a:gd name="T14" fmla="*/ 76 w 104"/>
                <a:gd name="T15" fmla="*/ 66 h 88"/>
                <a:gd name="T16" fmla="*/ 76 w 104"/>
                <a:gd name="T17" fmla="*/ 66 h 88"/>
                <a:gd name="T18" fmla="*/ 78 w 104"/>
                <a:gd name="T19" fmla="*/ 49 h 88"/>
                <a:gd name="T20" fmla="*/ 88 w 104"/>
                <a:gd name="T21" fmla="*/ 0 h 88"/>
                <a:gd name="T22" fmla="*/ 104 w 104"/>
                <a:gd name="T23" fmla="*/ 0 h 88"/>
                <a:gd name="T24" fmla="*/ 83 w 104"/>
                <a:gd name="T25" fmla="*/ 88 h 88"/>
                <a:gd name="T26" fmla="*/ 71 w 104"/>
                <a:gd name="T27" fmla="*/ 88 h 88"/>
                <a:gd name="T28" fmla="*/ 54 w 104"/>
                <a:gd name="T29" fmla="*/ 39 h 88"/>
                <a:gd name="T30" fmla="*/ 52 w 104"/>
                <a:gd name="T31" fmla="*/ 27 h 88"/>
                <a:gd name="T32" fmla="*/ 52 w 104"/>
                <a:gd name="T33" fmla="*/ 27 h 88"/>
                <a:gd name="T34" fmla="*/ 49 w 104"/>
                <a:gd name="T35" fmla="*/ 39 h 88"/>
                <a:gd name="T36" fmla="*/ 35 w 104"/>
                <a:gd name="T37" fmla="*/ 88 h 88"/>
                <a:gd name="T38" fmla="*/ 23 w 104"/>
                <a:gd name="T39" fmla="*/ 88 h 88"/>
                <a:gd name="T40" fmla="*/ 0 w 104"/>
                <a:gd name="T41" fmla="*/ 0 h 88"/>
                <a:gd name="T42" fmla="*/ 19 w 104"/>
                <a:gd name="T43" fmla="*/ 0 h 88"/>
                <a:gd name="T44" fmla="*/ 28 w 104"/>
                <a:gd name="T45" fmla="*/ 4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88">
                  <a:moveTo>
                    <a:pt x="28" y="49"/>
                  </a:moveTo>
                  <a:lnTo>
                    <a:pt x="30" y="66"/>
                  </a:lnTo>
                  <a:lnTo>
                    <a:pt x="30" y="66"/>
                  </a:lnTo>
                  <a:lnTo>
                    <a:pt x="33" y="49"/>
                  </a:lnTo>
                  <a:lnTo>
                    <a:pt x="47" y="0"/>
                  </a:lnTo>
                  <a:lnTo>
                    <a:pt x="59" y="0"/>
                  </a:lnTo>
                  <a:lnTo>
                    <a:pt x="73" y="49"/>
                  </a:lnTo>
                  <a:lnTo>
                    <a:pt x="76" y="66"/>
                  </a:lnTo>
                  <a:lnTo>
                    <a:pt x="76" y="66"/>
                  </a:lnTo>
                  <a:lnTo>
                    <a:pt x="78" y="49"/>
                  </a:lnTo>
                  <a:lnTo>
                    <a:pt x="88" y="0"/>
                  </a:lnTo>
                  <a:lnTo>
                    <a:pt x="104" y="0"/>
                  </a:lnTo>
                  <a:lnTo>
                    <a:pt x="83" y="88"/>
                  </a:lnTo>
                  <a:lnTo>
                    <a:pt x="71" y="88"/>
                  </a:lnTo>
                  <a:lnTo>
                    <a:pt x="54" y="39"/>
                  </a:lnTo>
                  <a:lnTo>
                    <a:pt x="52" y="27"/>
                  </a:lnTo>
                  <a:lnTo>
                    <a:pt x="52" y="27"/>
                  </a:lnTo>
                  <a:lnTo>
                    <a:pt x="49" y="39"/>
                  </a:lnTo>
                  <a:lnTo>
                    <a:pt x="35" y="88"/>
                  </a:lnTo>
                  <a:lnTo>
                    <a:pt x="23" y="88"/>
                  </a:lnTo>
                  <a:lnTo>
                    <a:pt x="0" y="0"/>
                  </a:lnTo>
                  <a:lnTo>
                    <a:pt x="19" y="0"/>
                  </a:lnTo>
                  <a:lnTo>
                    <a:pt x="28" y="49"/>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50" name="Freeform 148">
              <a:extLst>
                <a:ext uri="{FF2B5EF4-FFF2-40B4-BE49-F238E27FC236}">
                  <a16:creationId xmlns:a16="http://schemas.microsoft.com/office/drawing/2014/main" id="{B925D154-F3E5-4CDD-A711-48A6FF45BE7B}"/>
                </a:ext>
              </a:extLst>
            </p:cNvPr>
            <p:cNvSpPr>
              <a:spLocks noEditPoints="1"/>
            </p:cNvSpPr>
            <p:nvPr/>
          </p:nvSpPr>
          <p:spPr bwMode="auto">
            <a:xfrm>
              <a:off x="11445875" y="5581650"/>
              <a:ext cx="117475" cy="139700"/>
            </a:xfrm>
            <a:custGeom>
              <a:avLst/>
              <a:gdLst>
                <a:gd name="T0" fmla="*/ 50 w 74"/>
                <a:gd name="T1" fmla="*/ 68 h 88"/>
                <a:gd name="T2" fmla="*/ 24 w 74"/>
                <a:gd name="T3" fmla="*/ 68 h 88"/>
                <a:gd name="T4" fmla="*/ 17 w 74"/>
                <a:gd name="T5" fmla="*/ 88 h 88"/>
                <a:gd name="T6" fmla="*/ 0 w 74"/>
                <a:gd name="T7" fmla="*/ 88 h 88"/>
                <a:gd name="T8" fmla="*/ 31 w 74"/>
                <a:gd name="T9" fmla="*/ 0 h 88"/>
                <a:gd name="T10" fmla="*/ 43 w 74"/>
                <a:gd name="T11" fmla="*/ 0 h 88"/>
                <a:gd name="T12" fmla="*/ 74 w 74"/>
                <a:gd name="T13" fmla="*/ 88 h 88"/>
                <a:gd name="T14" fmla="*/ 58 w 74"/>
                <a:gd name="T15" fmla="*/ 88 h 88"/>
                <a:gd name="T16" fmla="*/ 50 w 74"/>
                <a:gd name="T17" fmla="*/ 68 h 88"/>
                <a:gd name="T18" fmla="*/ 29 w 74"/>
                <a:gd name="T19" fmla="*/ 54 h 88"/>
                <a:gd name="T20" fmla="*/ 46 w 74"/>
                <a:gd name="T21" fmla="*/ 54 h 88"/>
                <a:gd name="T22" fmla="*/ 41 w 74"/>
                <a:gd name="T23" fmla="*/ 34 h 88"/>
                <a:gd name="T24" fmla="*/ 39 w 74"/>
                <a:gd name="T25" fmla="*/ 22 h 88"/>
                <a:gd name="T26" fmla="*/ 36 w 74"/>
                <a:gd name="T27" fmla="*/ 22 h 88"/>
                <a:gd name="T28" fmla="*/ 34 w 74"/>
                <a:gd name="T29" fmla="*/ 34 h 88"/>
                <a:gd name="T30" fmla="*/ 29 w 74"/>
                <a:gd name="T31"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88">
                  <a:moveTo>
                    <a:pt x="50" y="68"/>
                  </a:moveTo>
                  <a:lnTo>
                    <a:pt x="24" y="68"/>
                  </a:lnTo>
                  <a:lnTo>
                    <a:pt x="17" y="88"/>
                  </a:lnTo>
                  <a:lnTo>
                    <a:pt x="0" y="88"/>
                  </a:lnTo>
                  <a:lnTo>
                    <a:pt x="31" y="0"/>
                  </a:lnTo>
                  <a:lnTo>
                    <a:pt x="43" y="0"/>
                  </a:lnTo>
                  <a:lnTo>
                    <a:pt x="74" y="88"/>
                  </a:lnTo>
                  <a:lnTo>
                    <a:pt x="58" y="88"/>
                  </a:lnTo>
                  <a:lnTo>
                    <a:pt x="50" y="68"/>
                  </a:lnTo>
                  <a:close/>
                  <a:moveTo>
                    <a:pt x="29" y="54"/>
                  </a:moveTo>
                  <a:lnTo>
                    <a:pt x="46" y="54"/>
                  </a:lnTo>
                  <a:lnTo>
                    <a:pt x="41" y="34"/>
                  </a:lnTo>
                  <a:lnTo>
                    <a:pt x="39" y="22"/>
                  </a:lnTo>
                  <a:lnTo>
                    <a:pt x="36" y="22"/>
                  </a:lnTo>
                  <a:lnTo>
                    <a:pt x="34" y="34"/>
                  </a:lnTo>
                  <a:lnTo>
                    <a:pt x="29" y="54"/>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51" name="Freeform 149">
              <a:extLst>
                <a:ext uri="{FF2B5EF4-FFF2-40B4-BE49-F238E27FC236}">
                  <a16:creationId xmlns:a16="http://schemas.microsoft.com/office/drawing/2014/main" id="{0AB39FE9-5E54-4B4E-9054-5C8881007520}"/>
                </a:ext>
              </a:extLst>
            </p:cNvPr>
            <p:cNvSpPr>
              <a:spLocks/>
            </p:cNvSpPr>
            <p:nvPr/>
          </p:nvSpPr>
          <p:spPr bwMode="auto">
            <a:xfrm>
              <a:off x="11544300" y="5581650"/>
              <a:ext cx="117475" cy="139700"/>
            </a:xfrm>
            <a:custGeom>
              <a:avLst/>
              <a:gdLst>
                <a:gd name="T0" fmla="*/ 29 w 74"/>
                <a:gd name="T1" fmla="*/ 56 h 88"/>
                <a:gd name="T2" fmla="*/ 0 w 74"/>
                <a:gd name="T3" fmla="*/ 0 h 88"/>
                <a:gd name="T4" fmla="*/ 22 w 74"/>
                <a:gd name="T5" fmla="*/ 0 h 88"/>
                <a:gd name="T6" fmla="*/ 36 w 74"/>
                <a:gd name="T7" fmla="*/ 34 h 88"/>
                <a:gd name="T8" fmla="*/ 38 w 74"/>
                <a:gd name="T9" fmla="*/ 41 h 88"/>
                <a:gd name="T10" fmla="*/ 38 w 74"/>
                <a:gd name="T11" fmla="*/ 41 h 88"/>
                <a:gd name="T12" fmla="*/ 41 w 74"/>
                <a:gd name="T13" fmla="*/ 32 h 88"/>
                <a:gd name="T14" fmla="*/ 55 w 74"/>
                <a:gd name="T15" fmla="*/ 0 h 88"/>
                <a:gd name="T16" fmla="*/ 74 w 74"/>
                <a:gd name="T17" fmla="*/ 0 h 88"/>
                <a:gd name="T18" fmla="*/ 46 w 74"/>
                <a:gd name="T19" fmla="*/ 56 h 88"/>
                <a:gd name="T20" fmla="*/ 46 w 74"/>
                <a:gd name="T21" fmla="*/ 88 h 88"/>
                <a:gd name="T22" fmla="*/ 29 w 74"/>
                <a:gd name="T23" fmla="*/ 88 h 88"/>
                <a:gd name="T24" fmla="*/ 29 w 74"/>
                <a:gd name="T25"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88">
                  <a:moveTo>
                    <a:pt x="29" y="56"/>
                  </a:moveTo>
                  <a:lnTo>
                    <a:pt x="0" y="0"/>
                  </a:lnTo>
                  <a:lnTo>
                    <a:pt x="22" y="0"/>
                  </a:lnTo>
                  <a:lnTo>
                    <a:pt x="36" y="34"/>
                  </a:lnTo>
                  <a:lnTo>
                    <a:pt x="38" y="41"/>
                  </a:lnTo>
                  <a:lnTo>
                    <a:pt x="38" y="41"/>
                  </a:lnTo>
                  <a:lnTo>
                    <a:pt x="41" y="32"/>
                  </a:lnTo>
                  <a:lnTo>
                    <a:pt x="55" y="0"/>
                  </a:lnTo>
                  <a:lnTo>
                    <a:pt x="74" y="0"/>
                  </a:lnTo>
                  <a:lnTo>
                    <a:pt x="46" y="56"/>
                  </a:lnTo>
                  <a:lnTo>
                    <a:pt x="46" y="88"/>
                  </a:lnTo>
                  <a:lnTo>
                    <a:pt x="29" y="88"/>
                  </a:lnTo>
                  <a:lnTo>
                    <a:pt x="29" y="56"/>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52" name="Freeform 150">
              <a:extLst>
                <a:ext uri="{FF2B5EF4-FFF2-40B4-BE49-F238E27FC236}">
                  <a16:creationId xmlns:a16="http://schemas.microsoft.com/office/drawing/2014/main" id="{DAE184EE-B98E-4988-BEF9-29DD22A3BBC8}"/>
                </a:ext>
              </a:extLst>
            </p:cNvPr>
            <p:cNvSpPr>
              <a:spLocks/>
            </p:cNvSpPr>
            <p:nvPr/>
          </p:nvSpPr>
          <p:spPr bwMode="auto">
            <a:xfrm>
              <a:off x="10139363" y="5526088"/>
              <a:ext cx="147637" cy="319088"/>
            </a:xfrm>
            <a:custGeom>
              <a:avLst/>
              <a:gdLst>
                <a:gd name="T0" fmla="*/ 1 w 39"/>
                <a:gd name="T1" fmla="*/ 76 h 82"/>
                <a:gd name="T2" fmla="*/ 1 w 39"/>
                <a:gd name="T3" fmla="*/ 76 h 82"/>
                <a:gd name="T4" fmla="*/ 0 w 39"/>
                <a:gd name="T5" fmla="*/ 79 h 82"/>
                <a:gd name="T6" fmla="*/ 3 w 39"/>
                <a:gd name="T7" fmla="*/ 82 h 82"/>
                <a:gd name="T8" fmla="*/ 3 w 39"/>
                <a:gd name="T9" fmla="*/ 81 h 82"/>
                <a:gd name="T10" fmla="*/ 4 w 39"/>
                <a:gd name="T11" fmla="*/ 79 h 82"/>
                <a:gd name="T12" fmla="*/ 4 w 39"/>
                <a:gd name="T13" fmla="*/ 79 h 82"/>
                <a:gd name="T14" fmla="*/ 4 w 39"/>
                <a:gd name="T15" fmla="*/ 78 h 82"/>
                <a:gd name="T16" fmla="*/ 5 w 39"/>
                <a:gd name="T17" fmla="*/ 78 h 82"/>
                <a:gd name="T18" fmla="*/ 5 w 39"/>
                <a:gd name="T19" fmla="*/ 78 h 82"/>
                <a:gd name="T20" fmla="*/ 5 w 39"/>
                <a:gd name="T21" fmla="*/ 77 h 82"/>
                <a:gd name="T22" fmla="*/ 5 w 39"/>
                <a:gd name="T23" fmla="*/ 76 h 82"/>
                <a:gd name="T24" fmla="*/ 5 w 39"/>
                <a:gd name="T25" fmla="*/ 76 h 82"/>
                <a:gd name="T26" fmla="*/ 6 w 39"/>
                <a:gd name="T27" fmla="*/ 75 h 82"/>
                <a:gd name="T28" fmla="*/ 6 w 39"/>
                <a:gd name="T29" fmla="*/ 75 h 82"/>
                <a:gd name="T30" fmla="*/ 6 w 39"/>
                <a:gd name="T31" fmla="*/ 74 h 82"/>
                <a:gd name="T32" fmla="*/ 6 w 39"/>
                <a:gd name="T33" fmla="*/ 74 h 82"/>
                <a:gd name="T34" fmla="*/ 6 w 39"/>
                <a:gd name="T35" fmla="*/ 73 h 82"/>
                <a:gd name="T36" fmla="*/ 7 w 39"/>
                <a:gd name="T37" fmla="*/ 73 h 82"/>
                <a:gd name="T38" fmla="*/ 7 w 39"/>
                <a:gd name="T39" fmla="*/ 72 h 82"/>
                <a:gd name="T40" fmla="*/ 11 w 39"/>
                <a:gd name="T41" fmla="*/ 32 h 82"/>
                <a:gd name="T42" fmla="*/ 15 w 39"/>
                <a:gd name="T43" fmla="*/ 66 h 82"/>
                <a:gd name="T44" fmla="*/ 15 w 39"/>
                <a:gd name="T45" fmla="*/ 66 h 82"/>
                <a:gd name="T46" fmla="*/ 14 w 39"/>
                <a:gd name="T47" fmla="*/ 68 h 82"/>
                <a:gd name="T48" fmla="*/ 14 w 39"/>
                <a:gd name="T49" fmla="*/ 68 h 82"/>
                <a:gd name="T50" fmla="*/ 14 w 39"/>
                <a:gd name="T51" fmla="*/ 71 h 82"/>
                <a:gd name="T52" fmla="*/ 32 w 39"/>
                <a:gd name="T53" fmla="*/ 53 h 82"/>
                <a:gd name="T54" fmla="*/ 32 w 39"/>
                <a:gd name="T55" fmla="*/ 27 h 82"/>
                <a:gd name="T56" fmla="*/ 4 w 39"/>
                <a:gd name="T57" fmla="*/ 0 h 82"/>
                <a:gd name="T58" fmla="*/ 1 w 39"/>
                <a:gd name="T5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 h="82">
                  <a:moveTo>
                    <a:pt x="1" y="76"/>
                  </a:moveTo>
                  <a:cubicBezTo>
                    <a:pt x="1" y="76"/>
                    <a:pt x="1" y="76"/>
                    <a:pt x="1" y="76"/>
                  </a:cubicBezTo>
                  <a:cubicBezTo>
                    <a:pt x="1" y="77"/>
                    <a:pt x="1" y="78"/>
                    <a:pt x="0" y="79"/>
                  </a:cubicBezTo>
                  <a:cubicBezTo>
                    <a:pt x="3" y="82"/>
                    <a:pt x="3" y="82"/>
                    <a:pt x="3" y="82"/>
                  </a:cubicBezTo>
                  <a:cubicBezTo>
                    <a:pt x="3" y="81"/>
                    <a:pt x="3" y="81"/>
                    <a:pt x="3" y="81"/>
                  </a:cubicBezTo>
                  <a:cubicBezTo>
                    <a:pt x="3" y="81"/>
                    <a:pt x="4" y="80"/>
                    <a:pt x="4" y="79"/>
                  </a:cubicBezTo>
                  <a:cubicBezTo>
                    <a:pt x="4" y="79"/>
                    <a:pt x="4" y="79"/>
                    <a:pt x="4" y="79"/>
                  </a:cubicBezTo>
                  <a:cubicBezTo>
                    <a:pt x="4" y="79"/>
                    <a:pt x="4" y="79"/>
                    <a:pt x="4" y="78"/>
                  </a:cubicBezTo>
                  <a:cubicBezTo>
                    <a:pt x="4" y="78"/>
                    <a:pt x="5" y="78"/>
                    <a:pt x="5" y="78"/>
                  </a:cubicBezTo>
                  <a:cubicBezTo>
                    <a:pt x="5" y="78"/>
                    <a:pt x="5" y="78"/>
                    <a:pt x="5" y="78"/>
                  </a:cubicBezTo>
                  <a:cubicBezTo>
                    <a:pt x="5" y="77"/>
                    <a:pt x="5" y="77"/>
                    <a:pt x="5" y="77"/>
                  </a:cubicBezTo>
                  <a:cubicBezTo>
                    <a:pt x="5" y="77"/>
                    <a:pt x="5" y="77"/>
                    <a:pt x="5" y="76"/>
                  </a:cubicBezTo>
                  <a:cubicBezTo>
                    <a:pt x="5" y="76"/>
                    <a:pt x="5" y="76"/>
                    <a:pt x="5" y="76"/>
                  </a:cubicBezTo>
                  <a:cubicBezTo>
                    <a:pt x="6" y="76"/>
                    <a:pt x="6" y="75"/>
                    <a:pt x="6" y="75"/>
                  </a:cubicBezTo>
                  <a:cubicBezTo>
                    <a:pt x="6" y="75"/>
                    <a:pt x="6" y="75"/>
                    <a:pt x="6" y="75"/>
                  </a:cubicBezTo>
                  <a:cubicBezTo>
                    <a:pt x="6" y="75"/>
                    <a:pt x="6" y="74"/>
                    <a:pt x="6" y="74"/>
                  </a:cubicBezTo>
                  <a:cubicBezTo>
                    <a:pt x="6" y="74"/>
                    <a:pt x="6" y="74"/>
                    <a:pt x="6" y="74"/>
                  </a:cubicBezTo>
                  <a:cubicBezTo>
                    <a:pt x="6" y="74"/>
                    <a:pt x="6" y="73"/>
                    <a:pt x="6" y="73"/>
                  </a:cubicBezTo>
                  <a:cubicBezTo>
                    <a:pt x="6" y="73"/>
                    <a:pt x="6" y="73"/>
                    <a:pt x="7" y="73"/>
                  </a:cubicBezTo>
                  <a:cubicBezTo>
                    <a:pt x="7" y="72"/>
                    <a:pt x="7" y="72"/>
                    <a:pt x="7" y="72"/>
                  </a:cubicBezTo>
                  <a:cubicBezTo>
                    <a:pt x="10" y="62"/>
                    <a:pt x="13" y="48"/>
                    <a:pt x="11" y="32"/>
                  </a:cubicBezTo>
                  <a:cubicBezTo>
                    <a:pt x="11" y="32"/>
                    <a:pt x="16" y="47"/>
                    <a:pt x="15" y="66"/>
                  </a:cubicBezTo>
                  <a:cubicBezTo>
                    <a:pt x="15" y="66"/>
                    <a:pt x="15" y="66"/>
                    <a:pt x="15" y="66"/>
                  </a:cubicBezTo>
                  <a:cubicBezTo>
                    <a:pt x="15" y="66"/>
                    <a:pt x="14" y="67"/>
                    <a:pt x="14" y="68"/>
                  </a:cubicBezTo>
                  <a:cubicBezTo>
                    <a:pt x="14" y="68"/>
                    <a:pt x="14" y="68"/>
                    <a:pt x="14" y="68"/>
                  </a:cubicBezTo>
                  <a:cubicBezTo>
                    <a:pt x="14" y="69"/>
                    <a:pt x="14" y="70"/>
                    <a:pt x="14" y="71"/>
                  </a:cubicBezTo>
                  <a:cubicBezTo>
                    <a:pt x="32" y="53"/>
                    <a:pt x="32" y="53"/>
                    <a:pt x="32" y="53"/>
                  </a:cubicBezTo>
                  <a:cubicBezTo>
                    <a:pt x="39" y="46"/>
                    <a:pt x="39" y="34"/>
                    <a:pt x="32" y="27"/>
                  </a:cubicBezTo>
                  <a:cubicBezTo>
                    <a:pt x="4" y="0"/>
                    <a:pt x="4" y="0"/>
                    <a:pt x="4" y="0"/>
                  </a:cubicBezTo>
                  <a:cubicBezTo>
                    <a:pt x="8" y="12"/>
                    <a:pt x="13" y="41"/>
                    <a:pt x="1" y="76"/>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53" name="Freeform 151">
              <a:extLst>
                <a:ext uri="{FF2B5EF4-FFF2-40B4-BE49-F238E27FC236}">
                  <a16:creationId xmlns:a16="http://schemas.microsoft.com/office/drawing/2014/main" id="{004B2D9F-3766-4D1A-9EF8-5B490ED9C1A2}"/>
                </a:ext>
              </a:extLst>
            </p:cNvPr>
            <p:cNvSpPr>
              <a:spLocks/>
            </p:cNvSpPr>
            <p:nvPr/>
          </p:nvSpPr>
          <p:spPr bwMode="auto">
            <a:xfrm>
              <a:off x="10090150" y="5518150"/>
              <a:ext cx="79375" cy="280988"/>
            </a:xfrm>
            <a:custGeom>
              <a:avLst/>
              <a:gdLst>
                <a:gd name="T0" fmla="*/ 0 w 21"/>
                <a:gd name="T1" fmla="*/ 68 h 72"/>
                <a:gd name="T2" fmla="*/ 4 w 21"/>
                <a:gd name="T3" fmla="*/ 72 h 72"/>
                <a:gd name="T4" fmla="*/ 16 w 21"/>
                <a:gd name="T5" fmla="*/ 0 h 72"/>
                <a:gd name="T6" fmla="*/ 16 w 21"/>
                <a:gd name="T7" fmla="*/ 0 h 72"/>
                <a:gd name="T8" fmla="*/ 14 w 21"/>
                <a:gd name="T9" fmla="*/ 3 h 72"/>
                <a:gd name="T10" fmla="*/ 0 w 21"/>
                <a:gd name="T11" fmla="*/ 68 h 72"/>
              </a:gdLst>
              <a:ahLst/>
              <a:cxnLst>
                <a:cxn ang="0">
                  <a:pos x="T0" y="T1"/>
                </a:cxn>
                <a:cxn ang="0">
                  <a:pos x="T2" y="T3"/>
                </a:cxn>
                <a:cxn ang="0">
                  <a:pos x="T4" y="T5"/>
                </a:cxn>
                <a:cxn ang="0">
                  <a:pos x="T6" y="T7"/>
                </a:cxn>
                <a:cxn ang="0">
                  <a:pos x="T8" y="T9"/>
                </a:cxn>
                <a:cxn ang="0">
                  <a:pos x="T10" y="T11"/>
                </a:cxn>
              </a:cxnLst>
              <a:rect l="0" t="0" r="r" b="b"/>
              <a:pathLst>
                <a:path w="21" h="72">
                  <a:moveTo>
                    <a:pt x="0" y="68"/>
                  </a:moveTo>
                  <a:cubicBezTo>
                    <a:pt x="4" y="72"/>
                    <a:pt x="4" y="72"/>
                    <a:pt x="4" y="72"/>
                  </a:cubicBezTo>
                  <a:cubicBezTo>
                    <a:pt x="12" y="59"/>
                    <a:pt x="21" y="33"/>
                    <a:pt x="16" y="0"/>
                  </a:cubicBezTo>
                  <a:cubicBezTo>
                    <a:pt x="16" y="0"/>
                    <a:pt x="16" y="0"/>
                    <a:pt x="16" y="0"/>
                  </a:cubicBezTo>
                  <a:cubicBezTo>
                    <a:pt x="14" y="3"/>
                    <a:pt x="14" y="3"/>
                    <a:pt x="14" y="3"/>
                  </a:cubicBezTo>
                  <a:cubicBezTo>
                    <a:pt x="14" y="9"/>
                    <a:pt x="17" y="37"/>
                    <a:pt x="0" y="68"/>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54" name="Freeform 152">
              <a:extLst>
                <a:ext uri="{FF2B5EF4-FFF2-40B4-BE49-F238E27FC236}">
                  <a16:creationId xmlns:a16="http://schemas.microsoft.com/office/drawing/2014/main" id="{D3EE3DE9-C8A2-46C8-ADBC-B6C5202237F0}"/>
                </a:ext>
              </a:extLst>
            </p:cNvPr>
            <p:cNvSpPr>
              <a:spLocks/>
            </p:cNvSpPr>
            <p:nvPr/>
          </p:nvSpPr>
          <p:spPr bwMode="auto">
            <a:xfrm>
              <a:off x="10015538" y="5530850"/>
              <a:ext cx="123825" cy="225425"/>
            </a:xfrm>
            <a:custGeom>
              <a:avLst/>
              <a:gdLst>
                <a:gd name="T0" fmla="*/ 33 w 33"/>
                <a:gd name="T1" fmla="*/ 0 h 58"/>
                <a:gd name="T2" fmla="*/ 7 w 33"/>
                <a:gd name="T3" fmla="*/ 26 h 58"/>
                <a:gd name="T4" fmla="*/ 7 w 33"/>
                <a:gd name="T5" fmla="*/ 52 h 58"/>
                <a:gd name="T6" fmla="*/ 14 w 33"/>
                <a:gd name="T7" fmla="*/ 58 h 58"/>
                <a:gd name="T8" fmla="*/ 33 w 33"/>
                <a:gd name="T9" fmla="*/ 0 h 58"/>
              </a:gdLst>
              <a:ahLst/>
              <a:cxnLst>
                <a:cxn ang="0">
                  <a:pos x="T0" y="T1"/>
                </a:cxn>
                <a:cxn ang="0">
                  <a:pos x="T2" y="T3"/>
                </a:cxn>
                <a:cxn ang="0">
                  <a:pos x="T4" y="T5"/>
                </a:cxn>
                <a:cxn ang="0">
                  <a:pos x="T6" y="T7"/>
                </a:cxn>
                <a:cxn ang="0">
                  <a:pos x="T8" y="T9"/>
                </a:cxn>
              </a:cxnLst>
              <a:rect l="0" t="0" r="r" b="b"/>
              <a:pathLst>
                <a:path w="33" h="58">
                  <a:moveTo>
                    <a:pt x="33" y="0"/>
                  </a:moveTo>
                  <a:cubicBezTo>
                    <a:pt x="7" y="26"/>
                    <a:pt x="7" y="26"/>
                    <a:pt x="7" y="26"/>
                  </a:cubicBezTo>
                  <a:cubicBezTo>
                    <a:pt x="0" y="33"/>
                    <a:pt x="0" y="45"/>
                    <a:pt x="7" y="52"/>
                  </a:cubicBezTo>
                  <a:cubicBezTo>
                    <a:pt x="14" y="58"/>
                    <a:pt x="14" y="58"/>
                    <a:pt x="14" y="58"/>
                  </a:cubicBezTo>
                  <a:cubicBezTo>
                    <a:pt x="22" y="47"/>
                    <a:pt x="32" y="36"/>
                    <a:pt x="33" y="0"/>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grpSp>
      <p:grpSp>
        <p:nvGrpSpPr>
          <p:cNvPr id="55" name="Group 54">
            <a:extLst>
              <a:ext uri="{FF2B5EF4-FFF2-40B4-BE49-F238E27FC236}">
                <a16:creationId xmlns:a16="http://schemas.microsoft.com/office/drawing/2014/main" id="{F2147DFE-DC3F-421D-8357-31D9E2F7E8F4}"/>
              </a:ext>
            </a:extLst>
          </p:cNvPr>
          <p:cNvGrpSpPr/>
          <p:nvPr/>
        </p:nvGrpSpPr>
        <p:grpSpPr>
          <a:xfrm>
            <a:off x="1302772" y="4041610"/>
            <a:ext cx="1448495" cy="206143"/>
            <a:chOff x="3062288" y="5446713"/>
            <a:chExt cx="4606926" cy="655637"/>
          </a:xfrm>
          <a:solidFill>
            <a:schemeClr val="accent2"/>
          </a:solidFill>
        </p:grpSpPr>
        <p:sp>
          <p:nvSpPr>
            <p:cNvPr id="56" name="Freeform 42">
              <a:extLst>
                <a:ext uri="{FF2B5EF4-FFF2-40B4-BE49-F238E27FC236}">
                  <a16:creationId xmlns:a16="http://schemas.microsoft.com/office/drawing/2014/main" id="{D5166DB2-6BF8-4268-91A7-6D35794939C4}"/>
                </a:ext>
              </a:extLst>
            </p:cNvPr>
            <p:cNvSpPr>
              <a:spLocks/>
            </p:cNvSpPr>
            <p:nvPr/>
          </p:nvSpPr>
          <p:spPr bwMode="auto">
            <a:xfrm>
              <a:off x="3062288" y="5637213"/>
              <a:ext cx="436563" cy="427037"/>
            </a:xfrm>
            <a:custGeom>
              <a:avLst/>
              <a:gdLst>
                <a:gd name="T0" fmla="*/ 0 w 275"/>
                <a:gd name="T1" fmla="*/ 214 h 269"/>
                <a:gd name="T2" fmla="*/ 190 w 275"/>
                <a:gd name="T3" fmla="*/ 0 h 269"/>
                <a:gd name="T4" fmla="*/ 275 w 275"/>
                <a:gd name="T5" fmla="*/ 269 h 269"/>
                <a:gd name="T6" fmla="*/ 0 w 275"/>
                <a:gd name="T7" fmla="*/ 214 h 269"/>
              </a:gdLst>
              <a:ahLst/>
              <a:cxnLst>
                <a:cxn ang="0">
                  <a:pos x="T0" y="T1"/>
                </a:cxn>
                <a:cxn ang="0">
                  <a:pos x="T2" y="T3"/>
                </a:cxn>
                <a:cxn ang="0">
                  <a:pos x="T4" y="T5"/>
                </a:cxn>
                <a:cxn ang="0">
                  <a:pos x="T6" y="T7"/>
                </a:cxn>
              </a:cxnLst>
              <a:rect l="0" t="0" r="r" b="b"/>
              <a:pathLst>
                <a:path w="275" h="269">
                  <a:moveTo>
                    <a:pt x="0" y="214"/>
                  </a:moveTo>
                  <a:lnTo>
                    <a:pt x="190" y="0"/>
                  </a:lnTo>
                  <a:lnTo>
                    <a:pt x="275" y="269"/>
                  </a:lnTo>
                  <a:lnTo>
                    <a:pt x="0" y="214"/>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57" name="Freeform 43">
              <a:extLst>
                <a:ext uri="{FF2B5EF4-FFF2-40B4-BE49-F238E27FC236}">
                  <a16:creationId xmlns:a16="http://schemas.microsoft.com/office/drawing/2014/main" id="{83840B04-43D5-4140-96A1-468DD3CF4B3B}"/>
                </a:ext>
              </a:extLst>
            </p:cNvPr>
            <p:cNvSpPr>
              <a:spLocks/>
            </p:cNvSpPr>
            <p:nvPr/>
          </p:nvSpPr>
          <p:spPr bwMode="auto">
            <a:xfrm>
              <a:off x="3092451" y="5672138"/>
              <a:ext cx="384175" cy="369887"/>
            </a:xfrm>
            <a:custGeom>
              <a:avLst/>
              <a:gdLst>
                <a:gd name="T0" fmla="*/ 0 w 242"/>
                <a:gd name="T1" fmla="*/ 185 h 233"/>
                <a:gd name="T2" fmla="*/ 166 w 242"/>
                <a:gd name="T3" fmla="*/ 0 h 233"/>
                <a:gd name="T4" fmla="*/ 242 w 242"/>
                <a:gd name="T5" fmla="*/ 233 h 233"/>
                <a:gd name="T6" fmla="*/ 0 w 242"/>
                <a:gd name="T7" fmla="*/ 185 h 233"/>
              </a:gdLst>
              <a:ahLst/>
              <a:cxnLst>
                <a:cxn ang="0">
                  <a:pos x="T0" y="T1"/>
                </a:cxn>
                <a:cxn ang="0">
                  <a:pos x="T2" y="T3"/>
                </a:cxn>
                <a:cxn ang="0">
                  <a:pos x="T4" y="T5"/>
                </a:cxn>
                <a:cxn ang="0">
                  <a:pos x="T6" y="T7"/>
                </a:cxn>
              </a:cxnLst>
              <a:rect l="0" t="0" r="r" b="b"/>
              <a:pathLst>
                <a:path w="242" h="233">
                  <a:moveTo>
                    <a:pt x="0" y="185"/>
                  </a:moveTo>
                  <a:lnTo>
                    <a:pt x="166" y="0"/>
                  </a:lnTo>
                  <a:lnTo>
                    <a:pt x="242" y="233"/>
                  </a:lnTo>
                  <a:lnTo>
                    <a:pt x="0" y="185"/>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58" name="Freeform 44">
              <a:extLst>
                <a:ext uri="{FF2B5EF4-FFF2-40B4-BE49-F238E27FC236}">
                  <a16:creationId xmlns:a16="http://schemas.microsoft.com/office/drawing/2014/main" id="{1476485B-CB06-4A6B-8895-5E736D3111B0}"/>
                </a:ext>
              </a:extLst>
            </p:cNvPr>
            <p:cNvSpPr>
              <a:spLocks/>
            </p:cNvSpPr>
            <p:nvPr/>
          </p:nvSpPr>
          <p:spPr bwMode="auto">
            <a:xfrm>
              <a:off x="3111501" y="6015038"/>
              <a:ext cx="428625" cy="87312"/>
            </a:xfrm>
            <a:custGeom>
              <a:avLst/>
              <a:gdLst>
                <a:gd name="T0" fmla="*/ 0 w 270"/>
                <a:gd name="T1" fmla="*/ 55 h 55"/>
                <a:gd name="T2" fmla="*/ 270 w 270"/>
                <a:gd name="T3" fmla="*/ 55 h 55"/>
                <a:gd name="T4" fmla="*/ 0 w 270"/>
                <a:gd name="T5" fmla="*/ 0 h 55"/>
                <a:gd name="T6" fmla="*/ 0 w 270"/>
                <a:gd name="T7" fmla="*/ 55 h 55"/>
              </a:gdLst>
              <a:ahLst/>
              <a:cxnLst>
                <a:cxn ang="0">
                  <a:pos x="T0" y="T1"/>
                </a:cxn>
                <a:cxn ang="0">
                  <a:pos x="T2" y="T3"/>
                </a:cxn>
                <a:cxn ang="0">
                  <a:pos x="T4" y="T5"/>
                </a:cxn>
                <a:cxn ang="0">
                  <a:pos x="T6" y="T7"/>
                </a:cxn>
              </a:cxnLst>
              <a:rect l="0" t="0" r="r" b="b"/>
              <a:pathLst>
                <a:path w="270" h="55">
                  <a:moveTo>
                    <a:pt x="0" y="55"/>
                  </a:moveTo>
                  <a:lnTo>
                    <a:pt x="270" y="55"/>
                  </a:lnTo>
                  <a:lnTo>
                    <a:pt x="0" y="0"/>
                  </a:lnTo>
                  <a:lnTo>
                    <a:pt x="0" y="55"/>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59" name="Freeform 45">
              <a:extLst>
                <a:ext uri="{FF2B5EF4-FFF2-40B4-BE49-F238E27FC236}">
                  <a16:creationId xmlns:a16="http://schemas.microsoft.com/office/drawing/2014/main" id="{9148A4B8-D1C3-4491-AEB1-EF2A27ED4649}"/>
                </a:ext>
              </a:extLst>
            </p:cNvPr>
            <p:cNvSpPr>
              <a:spLocks/>
            </p:cNvSpPr>
            <p:nvPr/>
          </p:nvSpPr>
          <p:spPr bwMode="auto">
            <a:xfrm>
              <a:off x="3111501" y="5446713"/>
              <a:ext cx="646113" cy="655637"/>
            </a:xfrm>
            <a:custGeom>
              <a:avLst/>
              <a:gdLst>
                <a:gd name="T0" fmla="*/ 282 w 407"/>
                <a:gd name="T1" fmla="*/ 406 h 413"/>
                <a:gd name="T2" fmla="*/ 178 w 407"/>
                <a:gd name="T3" fmla="*/ 79 h 413"/>
                <a:gd name="T4" fmla="*/ 407 w 407"/>
                <a:gd name="T5" fmla="*/ 281 h 413"/>
                <a:gd name="T6" fmla="*/ 407 w 407"/>
                <a:gd name="T7" fmla="*/ 0 h 413"/>
                <a:gd name="T8" fmla="*/ 0 w 407"/>
                <a:gd name="T9" fmla="*/ 0 h 413"/>
                <a:gd name="T10" fmla="*/ 0 w 407"/>
                <a:gd name="T11" fmla="*/ 271 h 413"/>
                <a:gd name="T12" fmla="*/ 166 w 407"/>
                <a:gd name="T13" fmla="*/ 86 h 413"/>
                <a:gd name="T14" fmla="*/ 270 w 407"/>
                <a:gd name="T15" fmla="*/ 413 h 413"/>
                <a:gd name="T16" fmla="*/ 407 w 407"/>
                <a:gd name="T17" fmla="*/ 413 h 413"/>
                <a:gd name="T18" fmla="*/ 407 w 407"/>
                <a:gd name="T19" fmla="*/ 281 h 413"/>
                <a:gd name="T20" fmla="*/ 282 w 407"/>
                <a:gd name="T21" fmla="*/ 40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7" h="413">
                  <a:moveTo>
                    <a:pt x="282" y="406"/>
                  </a:moveTo>
                  <a:lnTo>
                    <a:pt x="178" y="79"/>
                  </a:lnTo>
                  <a:lnTo>
                    <a:pt x="407" y="281"/>
                  </a:lnTo>
                  <a:lnTo>
                    <a:pt x="407" y="0"/>
                  </a:lnTo>
                  <a:lnTo>
                    <a:pt x="0" y="0"/>
                  </a:lnTo>
                  <a:lnTo>
                    <a:pt x="0" y="271"/>
                  </a:lnTo>
                  <a:lnTo>
                    <a:pt x="166" y="86"/>
                  </a:lnTo>
                  <a:lnTo>
                    <a:pt x="270" y="413"/>
                  </a:lnTo>
                  <a:lnTo>
                    <a:pt x="407" y="413"/>
                  </a:lnTo>
                  <a:lnTo>
                    <a:pt x="407" y="281"/>
                  </a:lnTo>
                  <a:lnTo>
                    <a:pt x="282" y="406"/>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60" name="Freeform 46">
              <a:extLst>
                <a:ext uri="{FF2B5EF4-FFF2-40B4-BE49-F238E27FC236}">
                  <a16:creationId xmlns:a16="http://schemas.microsoft.com/office/drawing/2014/main" id="{8CFF7496-DEA7-4258-8774-FEE7D94BF69D}"/>
                </a:ext>
              </a:extLst>
            </p:cNvPr>
            <p:cNvSpPr>
              <a:spLocks/>
            </p:cNvSpPr>
            <p:nvPr/>
          </p:nvSpPr>
          <p:spPr bwMode="auto">
            <a:xfrm>
              <a:off x="3949701" y="5465763"/>
              <a:ext cx="301625" cy="427037"/>
            </a:xfrm>
            <a:custGeom>
              <a:avLst/>
              <a:gdLst>
                <a:gd name="T0" fmla="*/ 15 w 80"/>
                <a:gd name="T1" fmla="*/ 43 h 112"/>
                <a:gd name="T2" fmla="*/ 14 w 80"/>
                <a:gd name="T3" fmla="*/ 12 h 112"/>
                <a:gd name="T4" fmla="*/ 8 w 80"/>
                <a:gd name="T5" fmla="*/ 3 h 112"/>
                <a:gd name="T6" fmla="*/ 2 w 80"/>
                <a:gd name="T7" fmla="*/ 3 h 112"/>
                <a:gd name="T8" fmla="*/ 0 w 80"/>
                <a:gd name="T9" fmla="*/ 2 h 112"/>
                <a:gd name="T10" fmla="*/ 3 w 80"/>
                <a:gd name="T11" fmla="*/ 0 h 112"/>
                <a:gd name="T12" fmla="*/ 24 w 80"/>
                <a:gd name="T13" fmla="*/ 1 h 112"/>
                <a:gd name="T14" fmla="*/ 45 w 80"/>
                <a:gd name="T15" fmla="*/ 0 h 112"/>
                <a:gd name="T16" fmla="*/ 73 w 80"/>
                <a:gd name="T17" fmla="*/ 9 h 112"/>
                <a:gd name="T18" fmla="*/ 80 w 80"/>
                <a:gd name="T19" fmla="*/ 26 h 112"/>
                <a:gd name="T20" fmla="*/ 44 w 80"/>
                <a:gd name="T21" fmla="*/ 62 h 112"/>
                <a:gd name="T22" fmla="*/ 41 w 80"/>
                <a:gd name="T23" fmla="*/ 62 h 112"/>
                <a:gd name="T24" fmla="*/ 39 w 80"/>
                <a:gd name="T25" fmla="*/ 61 h 112"/>
                <a:gd name="T26" fmla="*/ 43 w 80"/>
                <a:gd name="T27" fmla="*/ 59 h 112"/>
                <a:gd name="T28" fmla="*/ 63 w 80"/>
                <a:gd name="T29" fmla="*/ 35 h 112"/>
                <a:gd name="T30" fmla="*/ 54 w 80"/>
                <a:gd name="T31" fmla="*/ 12 h 112"/>
                <a:gd name="T32" fmla="*/ 40 w 80"/>
                <a:gd name="T33" fmla="*/ 7 h 112"/>
                <a:gd name="T34" fmla="*/ 34 w 80"/>
                <a:gd name="T35" fmla="*/ 7 h 112"/>
                <a:gd name="T36" fmla="*/ 33 w 80"/>
                <a:gd name="T37" fmla="*/ 10 h 112"/>
                <a:gd name="T38" fmla="*/ 33 w 80"/>
                <a:gd name="T39" fmla="*/ 69 h 112"/>
                <a:gd name="T40" fmla="*/ 33 w 80"/>
                <a:gd name="T41" fmla="*/ 101 h 112"/>
                <a:gd name="T42" fmla="*/ 39 w 80"/>
                <a:gd name="T43" fmla="*/ 109 h 112"/>
                <a:gd name="T44" fmla="*/ 47 w 80"/>
                <a:gd name="T45" fmla="*/ 109 h 112"/>
                <a:gd name="T46" fmla="*/ 49 w 80"/>
                <a:gd name="T47" fmla="*/ 110 h 112"/>
                <a:gd name="T48" fmla="*/ 46 w 80"/>
                <a:gd name="T49" fmla="*/ 112 h 112"/>
                <a:gd name="T50" fmla="*/ 23 w 80"/>
                <a:gd name="T51" fmla="*/ 111 h 112"/>
                <a:gd name="T52" fmla="*/ 5 w 80"/>
                <a:gd name="T53" fmla="*/ 112 h 112"/>
                <a:gd name="T54" fmla="*/ 2 w 80"/>
                <a:gd name="T55" fmla="*/ 110 h 112"/>
                <a:gd name="T56" fmla="*/ 4 w 80"/>
                <a:gd name="T57" fmla="*/ 109 h 112"/>
                <a:gd name="T58" fmla="*/ 10 w 80"/>
                <a:gd name="T59" fmla="*/ 109 h 112"/>
                <a:gd name="T60" fmla="*/ 14 w 80"/>
                <a:gd name="T61" fmla="*/ 100 h 112"/>
                <a:gd name="T62" fmla="*/ 15 w 80"/>
                <a:gd name="T63" fmla="*/ 69 h 112"/>
                <a:gd name="T64" fmla="*/ 15 w 80"/>
                <a:gd name="T65" fmla="*/ 4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 h="112">
                  <a:moveTo>
                    <a:pt x="15" y="43"/>
                  </a:moveTo>
                  <a:cubicBezTo>
                    <a:pt x="15" y="21"/>
                    <a:pt x="15" y="17"/>
                    <a:pt x="14" y="12"/>
                  </a:cubicBezTo>
                  <a:cubicBezTo>
                    <a:pt x="14" y="7"/>
                    <a:pt x="13" y="5"/>
                    <a:pt x="8" y="3"/>
                  </a:cubicBezTo>
                  <a:cubicBezTo>
                    <a:pt x="7" y="3"/>
                    <a:pt x="4" y="3"/>
                    <a:pt x="2" y="3"/>
                  </a:cubicBezTo>
                  <a:cubicBezTo>
                    <a:pt x="1" y="3"/>
                    <a:pt x="0" y="3"/>
                    <a:pt x="0" y="2"/>
                  </a:cubicBezTo>
                  <a:cubicBezTo>
                    <a:pt x="0" y="1"/>
                    <a:pt x="1" y="0"/>
                    <a:pt x="3" y="0"/>
                  </a:cubicBezTo>
                  <a:cubicBezTo>
                    <a:pt x="11" y="0"/>
                    <a:pt x="20" y="1"/>
                    <a:pt x="24" y="1"/>
                  </a:cubicBezTo>
                  <a:cubicBezTo>
                    <a:pt x="30" y="1"/>
                    <a:pt x="39" y="0"/>
                    <a:pt x="45" y="0"/>
                  </a:cubicBezTo>
                  <a:cubicBezTo>
                    <a:pt x="64" y="0"/>
                    <a:pt x="71" y="7"/>
                    <a:pt x="73" y="9"/>
                  </a:cubicBezTo>
                  <a:cubicBezTo>
                    <a:pt x="76" y="12"/>
                    <a:pt x="80" y="19"/>
                    <a:pt x="80" y="26"/>
                  </a:cubicBezTo>
                  <a:cubicBezTo>
                    <a:pt x="80" y="47"/>
                    <a:pt x="65" y="62"/>
                    <a:pt x="44" y="62"/>
                  </a:cubicBezTo>
                  <a:cubicBezTo>
                    <a:pt x="43" y="62"/>
                    <a:pt x="42" y="62"/>
                    <a:pt x="41" y="62"/>
                  </a:cubicBezTo>
                  <a:cubicBezTo>
                    <a:pt x="40" y="62"/>
                    <a:pt x="39" y="62"/>
                    <a:pt x="39" y="61"/>
                  </a:cubicBezTo>
                  <a:cubicBezTo>
                    <a:pt x="39" y="59"/>
                    <a:pt x="40" y="59"/>
                    <a:pt x="43" y="59"/>
                  </a:cubicBezTo>
                  <a:cubicBezTo>
                    <a:pt x="52" y="59"/>
                    <a:pt x="63" y="50"/>
                    <a:pt x="63" y="35"/>
                  </a:cubicBezTo>
                  <a:cubicBezTo>
                    <a:pt x="63" y="30"/>
                    <a:pt x="63" y="20"/>
                    <a:pt x="54" y="12"/>
                  </a:cubicBezTo>
                  <a:cubicBezTo>
                    <a:pt x="49" y="8"/>
                    <a:pt x="43" y="7"/>
                    <a:pt x="40" y="7"/>
                  </a:cubicBezTo>
                  <a:cubicBezTo>
                    <a:pt x="37" y="7"/>
                    <a:pt x="35" y="7"/>
                    <a:pt x="34" y="7"/>
                  </a:cubicBezTo>
                  <a:cubicBezTo>
                    <a:pt x="33" y="8"/>
                    <a:pt x="33" y="8"/>
                    <a:pt x="33" y="10"/>
                  </a:cubicBezTo>
                  <a:cubicBezTo>
                    <a:pt x="33" y="69"/>
                    <a:pt x="33" y="69"/>
                    <a:pt x="33" y="69"/>
                  </a:cubicBezTo>
                  <a:cubicBezTo>
                    <a:pt x="33" y="83"/>
                    <a:pt x="33" y="94"/>
                    <a:pt x="33" y="101"/>
                  </a:cubicBezTo>
                  <a:cubicBezTo>
                    <a:pt x="34" y="105"/>
                    <a:pt x="35" y="108"/>
                    <a:pt x="39" y="109"/>
                  </a:cubicBezTo>
                  <a:cubicBezTo>
                    <a:pt x="41" y="109"/>
                    <a:pt x="44" y="109"/>
                    <a:pt x="47" y="109"/>
                  </a:cubicBezTo>
                  <a:cubicBezTo>
                    <a:pt x="48" y="109"/>
                    <a:pt x="49" y="110"/>
                    <a:pt x="49" y="110"/>
                  </a:cubicBezTo>
                  <a:cubicBezTo>
                    <a:pt x="49" y="111"/>
                    <a:pt x="48" y="112"/>
                    <a:pt x="46" y="112"/>
                  </a:cubicBezTo>
                  <a:cubicBezTo>
                    <a:pt x="36" y="112"/>
                    <a:pt x="27" y="111"/>
                    <a:pt x="23" y="111"/>
                  </a:cubicBezTo>
                  <a:cubicBezTo>
                    <a:pt x="20" y="111"/>
                    <a:pt x="11" y="112"/>
                    <a:pt x="5" y="112"/>
                  </a:cubicBezTo>
                  <a:cubicBezTo>
                    <a:pt x="3" y="112"/>
                    <a:pt x="2" y="111"/>
                    <a:pt x="2" y="110"/>
                  </a:cubicBezTo>
                  <a:cubicBezTo>
                    <a:pt x="2" y="110"/>
                    <a:pt x="2" y="109"/>
                    <a:pt x="4" y="109"/>
                  </a:cubicBezTo>
                  <a:cubicBezTo>
                    <a:pt x="6" y="109"/>
                    <a:pt x="8" y="109"/>
                    <a:pt x="10" y="109"/>
                  </a:cubicBezTo>
                  <a:cubicBezTo>
                    <a:pt x="12" y="108"/>
                    <a:pt x="13" y="105"/>
                    <a:pt x="14" y="100"/>
                  </a:cubicBezTo>
                  <a:cubicBezTo>
                    <a:pt x="15" y="94"/>
                    <a:pt x="15" y="83"/>
                    <a:pt x="15" y="69"/>
                  </a:cubicBezTo>
                  <a:lnTo>
                    <a:pt x="15" y="43"/>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61" name="Freeform 47">
              <a:extLst>
                <a:ext uri="{FF2B5EF4-FFF2-40B4-BE49-F238E27FC236}">
                  <a16:creationId xmlns:a16="http://schemas.microsoft.com/office/drawing/2014/main" id="{A4C98EEF-6F9B-456E-BB6A-EBED76554C75}"/>
                </a:ext>
              </a:extLst>
            </p:cNvPr>
            <p:cNvSpPr>
              <a:spLocks/>
            </p:cNvSpPr>
            <p:nvPr/>
          </p:nvSpPr>
          <p:spPr bwMode="auto">
            <a:xfrm>
              <a:off x="4251326" y="5465763"/>
              <a:ext cx="428625" cy="427037"/>
            </a:xfrm>
            <a:custGeom>
              <a:avLst/>
              <a:gdLst>
                <a:gd name="T0" fmla="*/ 48 w 114"/>
                <a:gd name="T1" fmla="*/ 74 h 112"/>
                <a:gd name="T2" fmla="*/ 44 w 114"/>
                <a:gd name="T3" fmla="*/ 58 h 112"/>
                <a:gd name="T4" fmla="*/ 18 w 114"/>
                <a:gd name="T5" fmla="*/ 16 h 112"/>
                <a:gd name="T6" fmla="*/ 8 w 114"/>
                <a:gd name="T7" fmla="*/ 5 h 112"/>
                <a:gd name="T8" fmla="*/ 2 w 114"/>
                <a:gd name="T9" fmla="*/ 3 h 112"/>
                <a:gd name="T10" fmla="*/ 0 w 114"/>
                <a:gd name="T11" fmla="*/ 2 h 112"/>
                <a:gd name="T12" fmla="*/ 2 w 114"/>
                <a:gd name="T13" fmla="*/ 0 h 112"/>
                <a:gd name="T14" fmla="*/ 21 w 114"/>
                <a:gd name="T15" fmla="*/ 1 h 112"/>
                <a:gd name="T16" fmla="*/ 37 w 114"/>
                <a:gd name="T17" fmla="*/ 0 h 112"/>
                <a:gd name="T18" fmla="*/ 39 w 114"/>
                <a:gd name="T19" fmla="*/ 2 h 112"/>
                <a:gd name="T20" fmla="*/ 36 w 114"/>
                <a:gd name="T21" fmla="*/ 3 h 112"/>
                <a:gd name="T22" fmla="*/ 34 w 114"/>
                <a:gd name="T23" fmla="*/ 6 h 112"/>
                <a:gd name="T24" fmla="*/ 35 w 114"/>
                <a:gd name="T25" fmla="*/ 11 h 112"/>
                <a:gd name="T26" fmla="*/ 61 w 114"/>
                <a:gd name="T27" fmla="*/ 55 h 112"/>
                <a:gd name="T28" fmla="*/ 83 w 114"/>
                <a:gd name="T29" fmla="*/ 15 h 112"/>
                <a:gd name="T30" fmla="*/ 85 w 114"/>
                <a:gd name="T31" fmla="*/ 7 h 112"/>
                <a:gd name="T32" fmla="*/ 82 w 114"/>
                <a:gd name="T33" fmla="*/ 3 h 112"/>
                <a:gd name="T34" fmla="*/ 79 w 114"/>
                <a:gd name="T35" fmla="*/ 2 h 112"/>
                <a:gd name="T36" fmla="*/ 81 w 114"/>
                <a:gd name="T37" fmla="*/ 0 h 112"/>
                <a:gd name="T38" fmla="*/ 95 w 114"/>
                <a:gd name="T39" fmla="*/ 1 h 112"/>
                <a:gd name="T40" fmla="*/ 111 w 114"/>
                <a:gd name="T41" fmla="*/ 0 h 112"/>
                <a:gd name="T42" fmla="*/ 114 w 114"/>
                <a:gd name="T43" fmla="*/ 2 h 112"/>
                <a:gd name="T44" fmla="*/ 111 w 114"/>
                <a:gd name="T45" fmla="*/ 3 h 112"/>
                <a:gd name="T46" fmla="*/ 104 w 114"/>
                <a:gd name="T47" fmla="*/ 5 h 112"/>
                <a:gd name="T48" fmla="*/ 97 w 114"/>
                <a:gd name="T49" fmla="*/ 12 h 112"/>
                <a:gd name="T50" fmla="*/ 68 w 114"/>
                <a:gd name="T51" fmla="*/ 59 h 112"/>
                <a:gd name="T52" fmla="*/ 66 w 114"/>
                <a:gd name="T53" fmla="*/ 74 h 112"/>
                <a:gd name="T54" fmla="*/ 66 w 114"/>
                <a:gd name="T55" fmla="*/ 86 h 112"/>
                <a:gd name="T56" fmla="*/ 67 w 114"/>
                <a:gd name="T57" fmla="*/ 100 h 112"/>
                <a:gd name="T58" fmla="*/ 73 w 114"/>
                <a:gd name="T59" fmla="*/ 109 h 112"/>
                <a:gd name="T60" fmla="*/ 80 w 114"/>
                <a:gd name="T61" fmla="*/ 109 h 112"/>
                <a:gd name="T62" fmla="*/ 82 w 114"/>
                <a:gd name="T63" fmla="*/ 110 h 112"/>
                <a:gd name="T64" fmla="*/ 79 w 114"/>
                <a:gd name="T65" fmla="*/ 112 h 112"/>
                <a:gd name="T66" fmla="*/ 57 w 114"/>
                <a:gd name="T67" fmla="*/ 111 h 112"/>
                <a:gd name="T68" fmla="*/ 38 w 114"/>
                <a:gd name="T69" fmla="*/ 112 h 112"/>
                <a:gd name="T70" fmla="*/ 35 w 114"/>
                <a:gd name="T71" fmla="*/ 110 h 112"/>
                <a:gd name="T72" fmla="*/ 37 w 114"/>
                <a:gd name="T73" fmla="*/ 109 h 112"/>
                <a:gd name="T74" fmla="*/ 43 w 114"/>
                <a:gd name="T75" fmla="*/ 109 h 112"/>
                <a:gd name="T76" fmla="*/ 47 w 114"/>
                <a:gd name="T77" fmla="*/ 100 h 112"/>
                <a:gd name="T78" fmla="*/ 48 w 114"/>
                <a:gd name="T79" fmla="*/ 86 h 112"/>
                <a:gd name="T80" fmla="*/ 48 w 114"/>
                <a:gd name="T81"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 h="112">
                  <a:moveTo>
                    <a:pt x="48" y="74"/>
                  </a:moveTo>
                  <a:cubicBezTo>
                    <a:pt x="48" y="66"/>
                    <a:pt x="46" y="62"/>
                    <a:pt x="44" y="58"/>
                  </a:cubicBezTo>
                  <a:cubicBezTo>
                    <a:pt x="43" y="56"/>
                    <a:pt x="23" y="23"/>
                    <a:pt x="18" y="16"/>
                  </a:cubicBezTo>
                  <a:cubicBezTo>
                    <a:pt x="15" y="10"/>
                    <a:pt x="11" y="7"/>
                    <a:pt x="8" y="5"/>
                  </a:cubicBezTo>
                  <a:cubicBezTo>
                    <a:pt x="6" y="4"/>
                    <a:pt x="4" y="3"/>
                    <a:pt x="2" y="3"/>
                  </a:cubicBezTo>
                  <a:cubicBezTo>
                    <a:pt x="1" y="3"/>
                    <a:pt x="0" y="3"/>
                    <a:pt x="0" y="2"/>
                  </a:cubicBezTo>
                  <a:cubicBezTo>
                    <a:pt x="0" y="1"/>
                    <a:pt x="1" y="0"/>
                    <a:pt x="2" y="0"/>
                  </a:cubicBezTo>
                  <a:cubicBezTo>
                    <a:pt x="5" y="0"/>
                    <a:pt x="16" y="1"/>
                    <a:pt x="21" y="1"/>
                  </a:cubicBezTo>
                  <a:cubicBezTo>
                    <a:pt x="24" y="1"/>
                    <a:pt x="30" y="0"/>
                    <a:pt x="37" y="0"/>
                  </a:cubicBezTo>
                  <a:cubicBezTo>
                    <a:pt x="38" y="0"/>
                    <a:pt x="39" y="1"/>
                    <a:pt x="39" y="2"/>
                  </a:cubicBezTo>
                  <a:cubicBezTo>
                    <a:pt x="39" y="3"/>
                    <a:pt x="38" y="3"/>
                    <a:pt x="36" y="3"/>
                  </a:cubicBezTo>
                  <a:cubicBezTo>
                    <a:pt x="34" y="4"/>
                    <a:pt x="34" y="5"/>
                    <a:pt x="34" y="6"/>
                  </a:cubicBezTo>
                  <a:cubicBezTo>
                    <a:pt x="34" y="7"/>
                    <a:pt x="34" y="9"/>
                    <a:pt x="35" y="11"/>
                  </a:cubicBezTo>
                  <a:cubicBezTo>
                    <a:pt x="38" y="15"/>
                    <a:pt x="58" y="51"/>
                    <a:pt x="61" y="55"/>
                  </a:cubicBezTo>
                  <a:cubicBezTo>
                    <a:pt x="62" y="52"/>
                    <a:pt x="81" y="19"/>
                    <a:pt x="83" y="15"/>
                  </a:cubicBezTo>
                  <a:cubicBezTo>
                    <a:pt x="84" y="11"/>
                    <a:pt x="85" y="9"/>
                    <a:pt x="85" y="7"/>
                  </a:cubicBezTo>
                  <a:cubicBezTo>
                    <a:pt x="85" y="5"/>
                    <a:pt x="84" y="4"/>
                    <a:pt x="82" y="3"/>
                  </a:cubicBezTo>
                  <a:cubicBezTo>
                    <a:pt x="80" y="3"/>
                    <a:pt x="79" y="3"/>
                    <a:pt x="79" y="2"/>
                  </a:cubicBezTo>
                  <a:cubicBezTo>
                    <a:pt x="79" y="1"/>
                    <a:pt x="80" y="0"/>
                    <a:pt x="81" y="0"/>
                  </a:cubicBezTo>
                  <a:cubicBezTo>
                    <a:pt x="86" y="0"/>
                    <a:pt x="91" y="1"/>
                    <a:pt x="95" y="1"/>
                  </a:cubicBezTo>
                  <a:cubicBezTo>
                    <a:pt x="99" y="1"/>
                    <a:pt x="108" y="0"/>
                    <a:pt x="111" y="0"/>
                  </a:cubicBezTo>
                  <a:cubicBezTo>
                    <a:pt x="113" y="0"/>
                    <a:pt x="114" y="1"/>
                    <a:pt x="114" y="2"/>
                  </a:cubicBezTo>
                  <a:cubicBezTo>
                    <a:pt x="114" y="3"/>
                    <a:pt x="113" y="3"/>
                    <a:pt x="111" y="3"/>
                  </a:cubicBezTo>
                  <a:cubicBezTo>
                    <a:pt x="109" y="3"/>
                    <a:pt x="107" y="4"/>
                    <a:pt x="104" y="5"/>
                  </a:cubicBezTo>
                  <a:cubicBezTo>
                    <a:pt x="101" y="6"/>
                    <a:pt x="100" y="8"/>
                    <a:pt x="97" y="12"/>
                  </a:cubicBezTo>
                  <a:cubicBezTo>
                    <a:pt x="92" y="18"/>
                    <a:pt x="71" y="53"/>
                    <a:pt x="68" y="59"/>
                  </a:cubicBezTo>
                  <a:cubicBezTo>
                    <a:pt x="66" y="64"/>
                    <a:pt x="66" y="69"/>
                    <a:pt x="66" y="74"/>
                  </a:cubicBezTo>
                  <a:cubicBezTo>
                    <a:pt x="66" y="86"/>
                    <a:pt x="66" y="86"/>
                    <a:pt x="66" y="86"/>
                  </a:cubicBezTo>
                  <a:cubicBezTo>
                    <a:pt x="66" y="88"/>
                    <a:pt x="66" y="94"/>
                    <a:pt x="67" y="100"/>
                  </a:cubicBezTo>
                  <a:cubicBezTo>
                    <a:pt x="67" y="105"/>
                    <a:pt x="68" y="108"/>
                    <a:pt x="73" y="109"/>
                  </a:cubicBezTo>
                  <a:cubicBezTo>
                    <a:pt x="75" y="109"/>
                    <a:pt x="78" y="109"/>
                    <a:pt x="80" y="109"/>
                  </a:cubicBezTo>
                  <a:cubicBezTo>
                    <a:pt x="82" y="109"/>
                    <a:pt x="82" y="110"/>
                    <a:pt x="82" y="110"/>
                  </a:cubicBezTo>
                  <a:cubicBezTo>
                    <a:pt x="82" y="111"/>
                    <a:pt x="81" y="112"/>
                    <a:pt x="79" y="112"/>
                  </a:cubicBezTo>
                  <a:cubicBezTo>
                    <a:pt x="70" y="112"/>
                    <a:pt x="61" y="111"/>
                    <a:pt x="57" y="111"/>
                  </a:cubicBezTo>
                  <a:cubicBezTo>
                    <a:pt x="53" y="111"/>
                    <a:pt x="44" y="112"/>
                    <a:pt x="38" y="112"/>
                  </a:cubicBezTo>
                  <a:cubicBezTo>
                    <a:pt x="36" y="112"/>
                    <a:pt x="35" y="112"/>
                    <a:pt x="35" y="110"/>
                  </a:cubicBezTo>
                  <a:cubicBezTo>
                    <a:pt x="35" y="110"/>
                    <a:pt x="36" y="109"/>
                    <a:pt x="37" y="109"/>
                  </a:cubicBezTo>
                  <a:cubicBezTo>
                    <a:pt x="39" y="109"/>
                    <a:pt x="41" y="109"/>
                    <a:pt x="43" y="109"/>
                  </a:cubicBezTo>
                  <a:cubicBezTo>
                    <a:pt x="46" y="108"/>
                    <a:pt x="47" y="105"/>
                    <a:pt x="47" y="100"/>
                  </a:cubicBezTo>
                  <a:cubicBezTo>
                    <a:pt x="48" y="94"/>
                    <a:pt x="48" y="88"/>
                    <a:pt x="48" y="86"/>
                  </a:cubicBezTo>
                  <a:lnTo>
                    <a:pt x="48" y="74"/>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62" name="Freeform 48">
              <a:extLst>
                <a:ext uri="{FF2B5EF4-FFF2-40B4-BE49-F238E27FC236}">
                  <a16:creationId xmlns:a16="http://schemas.microsoft.com/office/drawing/2014/main" id="{56D9323A-E9F7-47F0-BE60-5A50C83C59BC}"/>
                </a:ext>
              </a:extLst>
            </p:cNvPr>
            <p:cNvSpPr>
              <a:spLocks noEditPoints="1"/>
            </p:cNvSpPr>
            <p:nvPr/>
          </p:nvSpPr>
          <p:spPr bwMode="auto">
            <a:xfrm>
              <a:off x="4683126" y="5465763"/>
              <a:ext cx="436563" cy="427037"/>
            </a:xfrm>
            <a:custGeom>
              <a:avLst/>
              <a:gdLst>
                <a:gd name="T0" fmla="*/ 15 w 116"/>
                <a:gd name="T1" fmla="*/ 43 h 112"/>
                <a:gd name="T2" fmla="*/ 15 w 116"/>
                <a:gd name="T3" fmla="*/ 12 h 112"/>
                <a:gd name="T4" fmla="*/ 8 w 116"/>
                <a:gd name="T5" fmla="*/ 3 h 112"/>
                <a:gd name="T6" fmla="*/ 2 w 116"/>
                <a:gd name="T7" fmla="*/ 3 h 112"/>
                <a:gd name="T8" fmla="*/ 0 w 116"/>
                <a:gd name="T9" fmla="*/ 2 h 112"/>
                <a:gd name="T10" fmla="*/ 3 w 116"/>
                <a:gd name="T11" fmla="*/ 0 h 112"/>
                <a:gd name="T12" fmla="*/ 23 w 116"/>
                <a:gd name="T13" fmla="*/ 1 h 112"/>
                <a:gd name="T14" fmla="*/ 44 w 116"/>
                <a:gd name="T15" fmla="*/ 0 h 112"/>
                <a:gd name="T16" fmla="*/ 71 w 116"/>
                <a:gd name="T17" fmla="*/ 7 h 112"/>
                <a:gd name="T18" fmla="*/ 81 w 116"/>
                <a:gd name="T19" fmla="*/ 27 h 112"/>
                <a:gd name="T20" fmla="*/ 62 w 116"/>
                <a:gd name="T21" fmla="*/ 60 h 112"/>
                <a:gd name="T22" fmla="*/ 94 w 116"/>
                <a:gd name="T23" fmla="*/ 99 h 112"/>
                <a:gd name="T24" fmla="*/ 110 w 116"/>
                <a:gd name="T25" fmla="*/ 109 h 112"/>
                <a:gd name="T26" fmla="*/ 114 w 116"/>
                <a:gd name="T27" fmla="*/ 109 h 112"/>
                <a:gd name="T28" fmla="*/ 116 w 116"/>
                <a:gd name="T29" fmla="*/ 110 h 112"/>
                <a:gd name="T30" fmla="*/ 113 w 116"/>
                <a:gd name="T31" fmla="*/ 112 h 112"/>
                <a:gd name="T32" fmla="*/ 99 w 116"/>
                <a:gd name="T33" fmla="*/ 112 h 112"/>
                <a:gd name="T34" fmla="*/ 84 w 116"/>
                <a:gd name="T35" fmla="*/ 109 h 112"/>
                <a:gd name="T36" fmla="*/ 63 w 116"/>
                <a:gd name="T37" fmla="*/ 87 h 112"/>
                <a:gd name="T38" fmla="*/ 49 w 116"/>
                <a:gd name="T39" fmla="*/ 67 h 112"/>
                <a:gd name="T40" fmla="*/ 46 w 116"/>
                <a:gd name="T41" fmla="*/ 66 h 112"/>
                <a:gd name="T42" fmla="*/ 33 w 116"/>
                <a:gd name="T43" fmla="*/ 66 h 112"/>
                <a:gd name="T44" fmla="*/ 32 w 116"/>
                <a:gd name="T45" fmla="*/ 67 h 112"/>
                <a:gd name="T46" fmla="*/ 32 w 116"/>
                <a:gd name="T47" fmla="*/ 69 h 112"/>
                <a:gd name="T48" fmla="*/ 33 w 116"/>
                <a:gd name="T49" fmla="*/ 100 h 112"/>
                <a:gd name="T50" fmla="*/ 39 w 116"/>
                <a:gd name="T51" fmla="*/ 109 h 112"/>
                <a:gd name="T52" fmla="*/ 46 w 116"/>
                <a:gd name="T53" fmla="*/ 109 h 112"/>
                <a:gd name="T54" fmla="*/ 48 w 116"/>
                <a:gd name="T55" fmla="*/ 110 h 112"/>
                <a:gd name="T56" fmla="*/ 45 w 116"/>
                <a:gd name="T57" fmla="*/ 112 h 112"/>
                <a:gd name="T58" fmla="*/ 23 w 116"/>
                <a:gd name="T59" fmla="*/ 111 h 112"/>
                <a:gd name="T60" fmla="*/ 5 w 116"/>
                <a:gd name="T61" fmla="*/ 112 h 112"/>
                <a:gd name="T62" fmla="*/ 2 w 116"/>
                <a:gd name="T63" fmla="*/ 110 h 112"/>
                <a:gd name="T64" fmla="*/ 5 w 116"/>
                <a:gd name="T65" fmla="*/ 109 h 112"/>
                <a:gd name="T66" fmla="*/ 10 w 116"/>
                <a:gd name="T67" fmla="*/ 109 h 112"/>
                <a:gd name="T68" fmla="*/ 14 w 116"/>
                <a:gd name="T69" fmla="*/ 100 h 112"/>
                <a:gd name="T70" fmla="*/ 15 w 116"/>
                <a:gd name="T71" fmla="*/ 69 h 112"/>
                <a:gd name="T72" fmla="*/ 15 w 116"/>
                <a:gd name="T73" fmla="*/ 43 h 112"/>
                <a:gd name="T74" fmla="*/ 32 w 116"/>
                <a:gd name="T75" fmla="*/ 55 h 112"/>
                <a:gd name="T76" fmla="*/ 34 w 116"/>
                <a:gd name="T77" fmla="*/ 57 h 112"/>
                <a:gd name="T78" fmla="*/ 45 w 116"/>
                <a:gd name="T79" fmla="*/ 59 h 112"/>
                <a:gd name="T80" fmla="*/ 55 w 116"/>
                <a:gd name="T81" fmla="*/ 56 h 112"/>
                <a:gd name="T82" fmla="*/ 64 w 116"/>
                <a:gd name="T83" fmla="*/ 34 h 112"/>
                <a:gd name="T84" fmla="*/ 41 w 116"/>
                <a:gd name="T85" fmla="*/ 7 h 112"/>
                <a:gd name="T86" fmla="*/ 34 w 116"/>
                <a:gd name="T87" fmla="*/ 8 h 112"/>
                <a:gd name="T88" fmla="*/ 32 w 116"/>
                <a:gd name="T89" fmla="*/ 10 h 112"/>
                <a:gd name="T90" fmla="*/ 32 w 116"/>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12">
                  <a:moveTo>
                    <a:pt x="15" y="43"/>
                  </a:moveTo>
                  <a:cubicBezTo>
                    <a:pt x="15" y="21"/>
                    <a:pt x="15" y="17"/>
                    <a:pt x="15" y="12"/>
                  </a:cubicBezTo>
                  <a:cubicBezTo>
                    <a:pt x="14" y="7"/>
                    <a:pt x="13" y="5"/>
                    <a:pt x="8" y="3"/>
                  </a:cubicBezTo>
                  <a:cubicBezTo>
                    <a:pt x="7" y="3"/>
                    <a:pt x="5" y="3"/>
                    <a:pt x="2" y="3"/>
                  </a:cubicBezTo>
                  <a:cubicBezTo>
                    <a:pt x="1" y="3"/>
                    <a:pt x="0" y="3"/>
                    <a:pt x="0" y="2"/>
                  </a:cubicBezTo>
                  <a:cubicBezTo>
                    <a:pt x="0" y="1"/>
                    <a:pt x="1" y="0"/>
                    <a:pt x="3" y="0"/>
                  </a:cubicBezTo>
                  <a:cubicBezTo>
                    <a:pt x="11" y="0"/>
                    <a:pt x="20" y="1"/>
                    <a:pt x="23" y="1"/>
                  </a:cubicBezTo>
                  <a:cubicBezTo>
                    <a:pt x="28" y="1"/>
                    <a:pt x="40" y="0"/>
                    <a:pt x="44" y="0"/>
                  </a:cubicBezTo>
                  <a:cubicBezTo>
                    <a:pt x="53" y="0"/>
                    <a:pt x="63" y="1"/>
                    <a:pt x="71" y="7"/>
                  </a:cubicBezTo>
                  <a:cubicBezTo>
                    <a:pt x="75" y="10"/>
                    <a:pt x="81" y="17"/>
                    <a:pt x="81" y="27"/>
                  </a:cubicBezTo>
                  <a:cubicBezTo>
                    <a:pt x="81" y="38"/>
                    <a:pt x="77" y="48"/>
                    <a:pt x="62" y="60"/>
                  </a:cubicBezTo>
                  <a:cubicBezTo>
                    <a:pt x="75" y="76"/>
                    <a:pt x="85" y="90"/>
                    <a:pt x="94" y="99"/>
                  </a:cubicBezTo>
                  <a:cubicBezTo>
                    <a:pt x="102" y="107"/>
                    <a:pt x="108" y="108"/>
                    <a:pt x="110" y="109"/>
                  </a:cubicBezTo>
                  <a:cubicBezTo>
                    <a:pt x="112" y="109"/>
                    <a:pt x="113" y="109"/>
                    <a:pt x="114" y="109"/>
                  </a:cubicBezTo>
                  <a:cubicBezTo>
                    <a:pt x="116" y="109"/>
                    <a:pt x="116" y="110"/>
                    <a:pt x="116" y="110"/>
                  </a:cubicBezTo>
                  <a:cubicBezTo>
                    <a:pt x="116" y="112"/>
                    <a:pt x="115" y="112"/>
                    <a:pt x="113" y="112"/>
                  </a:cubicBezTo>
                  <a:cubicBezTo>
                    <a:pt x="99" y="112"/>
                    <a:pt x="99" y="112"/>
                    <a:pt x="99" y="112"/>
                  </a:cubicBezTo>
                  <a:cubicBezTo>
                    <a:pt x="91" y="112"/>
                    <a:pt x="88" y="111"/>
                    <a:pt x="84" y="109"/>
                  </a:cubicBezTo>
                  <a:cubicBezTo>
                    <a:pt x="77" y="106"/>
                    <a:pt x="72" y="99"/>
                    <a:pt x="63" y="87"/>
                  </a:cubicBezTo>
                  <a:cubicBezTo>
                    <a:pt x="58" y="79"/>
                    <a:pt x="51" y="69"/>
                    <a:pt x="49" y="67"/>
                  </a:cubicBezTo>
                  <a:cubicBezTo>
                    <a:pt x="48" y="66"/>
                    <a:pt x="47" y="66"/>
                    <a:pt x="46" y="66"/>
                  </a:cubicBezTo>
                  <a:cubicBezTo>
                    <a:pt x="33" y="66"/>
                    <a:pt x="33" y="66"/>
                    <a:pt x="33" y="66"/>
                  </a:cubicBezTo>
                  <a:cubicBezTo>
                    <a:pt x="33" y="66"/>
                    <a:pt x="32" y="66"/>
                    <a:pt x="32" y="67"/>
                  </a:cubicBezTo>
                  <a:cubicBezTo>
                    <a:pt x="32" y="69"/>
                    <a:pt x="32" y="69"/>
                    <a:pt x="32" y="69"/>
                  </a:cubicBezTo>
                  <a:cubicBezTo>
                    <a:pt x="32" y="83"/>
                    <a:pt x="32" y="94"/>
                    <a:pt x="33" y="100"/>
                  </a:cubicBezTo>
                  <a:cubicBezTo>
                    <a:pt x="33" y="105"/>
                    <a:pt x="34" y="108"/>
                    <a:pt x="39" y="109"/>
                  </a:cubicBezTo>
                  <a:cubicBezTo>
                    <a:pt x="41" y="109"/>
                    <a:pt x="44" y="109"/>
                    <a:pt x="46" y="109"/>
                  </a:cubicBezTo>
                  <a:cubicBezTo>
                    <a:pt x="47" y="109"/>
                    <a:pt x="48" y="110"/>
                    <a:pt x="48" y="110"/>
                  </a:cubicBezTo>
                  <a:cubicBezTo>
                    <a:pt x="48" y="111"/>
                    <a:pt x="47" y="112"/>
                    <a:pt x="45" y="112"/>
                  </a:cubicBezTo>
                  <a:cubicBezTo>
                    <a:pt x="36" y="112"/>
                    <a:pt x="25" y="111"/>
                    <a:pt x="23" y="111"/>
                  </a:cubicBezTo>
                  <a:cubicBezTo>
                    <a:pt x="20" y="111"/>
                    <a:pt x="11" y="112"/>
                    <a:pt x="5" y="112"/>
                  </a:cubicBezTo>
                  <a:cubicBezTo>
                    <a:pt x="3" y="112"/>
                    <a:pt x="2" y="111"/>
                    <a:pt x="2" y="110"/>
                  </a:cubicBezTo>
                  <a:cubicBezTo>
                    <a:pt x="2" y="110"/>
                    <a:pt x="3" y="109"/>
                    <a:pt x="5" y="109"/>
                  </a:cubicBezTo>
                  <a:cubicBezTo>
                    <a:pt x="7" y="109"/>
                    <a:pt x="9" y="109"/>
                    <a:pt x="10" y="109"/>
                  </a:cubicBezTo>
                  <a:cubicBezTo>
                    <a:pt x="13" y="108"/>
                    <a:pt x="14" y="105"/>
                    <a:pt x="14" y="100"/>
                  </a:cubicBezTo>
                  <a:cubicBezTo>
                    <a:pt x="15" y="94"/>
                    <a:pt x="15" y="83"/>
                    <a:pt x="15" y="69"/>
                  </a:cubicBezTo>
                  <a:lnTo>
                    <a:pt x="15" y="43"/>
                  </a:lnTo>
                  <a:close/>
                  <a:moveTo>
                    <a:pt x="32" y="55"/>
                  </a:moveTo>
                  <a:cubicBezTo>
                    <a:pt x="32" y="56"/>
                    <a:pt x="33" y="57"/>
                    <a:pt x="34" y="57"/>
                  </a:cubicBezTo>
                  <a:cubicBezTo>
                    <a:pt x="37" y="58"/>
                    <a:pt x="41" y="59"/>
                    <a:pt x="45" y="59"/>
                  </a:cubicBezTo>
                  <a:cubicBezTo>
                    <a:pt x="51" y="59"/>
                    <a:pt x="53" y="58"/>
                    <a:pt x="55" y="56"/>
                  </a:cubicBezTo>
                  <a:cubicBezTo>
                    <a:pt x="60" y="53"/>
                    <a:pt x="64" y="46"/>
                    <a:pt x="64" y="34"/>
                  </a:cubicBezTo>
                  <a:cubicBezTo>
                    <a:pt x="64" y="13"/>
                    <a:pt x="50" y="7"/>
                    <a:pt x="41" y="7"/>
                  </a:cubicBezTo>
                  <a:cubicBezTo>
                    <a:pt x="38" y="7"/>
                    <a:pt x="35" y="7"/>
                    <a:pt x="34" y="8"/>
                  </a:cubicBezTo>
                  <a:cubicBezTo>
                    <a:pt x="33" y="8"/>
                    <a:pt x="32" y="9"/>
                    <a:pt x="32" y="10"/>
                  </a:cubicBezTo>
                  <a:lnTo>
                    <a:pt x="32" y="55"/>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63" name="Freeform 49">
              <a:extLst>
                <a:ext uri="{FF2B5EF4-FFF2-40B4-BE49-F238E27FC236}">
                  <a16:creationId xmlns:a16="http://schemas.microsoft.com/office/drawing/2014/main" id="{32947FB7-4B28-42F1-9342-C378F3BDE1CA}"/>
                </a:ext>
              </a:extLst>
            </p:cNvPr>
            <p:cNvSpPr>
              <a:spLocks noEditPoints="1"/>
            </p:cNvSpPr>
            <p:nvPr/>
          </p:nvSpPr>
          <p:spPr bwMode="auto">
            <a:xfrm>
              <a:off x="5032376" y="5457825"/>
              <a:ext cx="455613" cy="434975"/>
            </a:xfrm>
            <a:custGeom>
              <a:avLst/>
              <a:gdLst>
                <a:gd name="T0" fmla="*/ 39 w 121"/>
                <a:gd name="T1" fmla="*/ 76 h 114"/>
                <a:gd name="T2" fmla="*/ 38 w 121"/>
                <a:gd name="T3" fmla="*/ 77 h 114"/>
                <a:gd name="T4" fmla="*/ 30 w 121"/>
                <a:gd name="T5" fmla="*/ 98 h 114"/>
                <a:gd name="T6" fmla="*/ 28 w 121"/>
                <a:gd name="T7" fmla="*/ 107 h 114"/>
                <a:gd name="T8" fmla="*/ 33 w 121"/>
                <a:gd name="T9" fmla="*/ 111 h 114"/>
                <a:gd name="T10" fmla="*/ 36 w 121"/>
                <a:gd name="T11" fmla="*/ 111 h 114"/>
                <a:gd name="T12" fmla="*/ 38 w 121"/>
                <a:gd name="T13" fmla="*/ 112 h 114"/>
                <a:gd name="T14" fmla="*/ 35 w 121"/>
                <a:gd name="T15" fmla="*/ 114 h 114"/>
                <a:gd name="T16" fmla="*/ 20 w 121"/>
                <a:gd name="T17" fmla="*/ 113 h 114"/>
                <a:gd name="T18" fmla="*/ 2 w 121"/>
                <a:gd name="T19" fmla="*/ 114 h 114"/>
                <a:gd name="T20" fmla="*/ 0 w 121"/>
                <a:gd name="T21" fmla="*/ 112 h 114"/>
                <a:gd name="T22" fmla="*/ 1 w 121"/>
                <a:gd name="T23" fmla="*/ 111 h 114"/>
                <a:gd name="T24" fmla="*/ 6 w 121"/>
                <a:gd name="T25" fmla="*/ 111 h 114"/>
                <a:gd name="T26" fmla="*/ 18 w 121"/>
                <a:gd name="T27" fmla="*/ 98 h 114"/>
                <a:gd name="T28" fmla="*/ 55 w 121"/>
                <a:gd name="T29" fmla="*/ 6 h 114"/>
                <a:gd name="T30" fmla="*/ 60 w 121"/>
                <a:gd name="T31" fmla="*/ 0 h 114"/>
                <a:gd name="T32" fmla="*/ 63 w 121"/>
                <a:gd name="T33" fmla="*/ 5 h 114"/>
                <a:gd name="T34" fmla="*/ 100 w 121"/>
                <a:gd name="T35" fmla="*/ 95 h 114"/>
                <a:gd name="T36" fmla="*/ 113 w 121"/>
                <a:gd name="T37" fmla="*/ 111 h 114"/>
                <a:gd name="T38" fmla="*/ 119 w 121"/>
                <a:gd name="T39" fmla="*/ 111 h 114"/>
                <a:gd name="T40" fmla="*/ 121 w 121"/>
                <a:gd name="T41" fmla="*/ 112 h 114"/>
                <a:gd name="T42" fmla="*/ 114 w 121"/>
                <a:gd name="T43" fmla="*/ 114 h 114"/>
                <a:gd name="T44" fmla="*/ 86 w 121"/>
                <a:gd name="T45" fmla="*/ 114 h 114"/>
                <a:gd name="T46" fmla="*/ 82 w 121"/>
                <a:gd name="T47" fmla="*/ 112 h 114"/>
                <a:gd name="T48" fmla="*/ 84 w 121"/>
                <a:gd name="T49" fmla="*/ 111 h 114"/>
                <a:gd name="T50" fmla="*/ 85 w 121"/>
                <a:gd name="T51" fmla="*/ 108 h 114"/>
                <a:gd name="T52" fmla="*/ 73 w 121"/>
                <a:gd name="T53" fmla="*/ 77 h 114"/>
                <a:gd name="T54" fmla="*/ 72 w 121"/>
                <a:gd name="T55" fmla="*/ 76 h 114"/>
                <a:gd name="T56" fmla="*/ 39 w 121"/>
                <a:gd name="T57" fmla="*/ 76 h 114"/>
                <a:gd name="T58" fmla="*/ 69 w 121"/>
                <a:gd name="T59" fmla="*/ 69 h 114"/>
                <a:gd name="T60" fmla="*/ 70 w 121"/>
                <a:gd name="T61" fmla="*/ 68 h 114"/>
                <a:gd name="T62" fmla="*/ 57 w 121"/>
                <a:gd name="T63" fmla="*/ 32 h 114"/>
                <a:gd name="T64" fmla="*/ 56 w 121"/>
                <a:gd name="T65" fmla="*/ 30 h 114"/>
                <a:gd name="T66" fmla="*/ 55 w 121"/>
                <a:gd name="T67" fmla="*/ 32 h 114"/>
                <a:gd name="T68" fmla="*/ 41 w 121"/>
                <a:gd name="T69" fmla="*/ 68 h 114"/>
                <a:gd name="T70" fmla="*/ 42 w 121"/>
                <a:gd name="T71" fmla="*/ 69 h 114"/>
                <a:gd name="T72" fmla="*/ 69 w 121"/>
                <a:gd name="T73" fmla="*/ 6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 h="114">
                  <a:moveTo>
                    <a:pt x="39" y="76"/>
                  </a:moveTo>
                  <a:cubicBezTo>
                    <a:pt x="38" y="76"/>
                    <a:pt x="38" y="77"/>
                    <a:pt x="38" y="77"/>
                  </a:cubicBezTo>
                  <a:cubicBezTo>
                    <a:pt x="30" y="98"/>
                    <a:pt x="30" y="98"/>
                    <a:pt x="30" y="98"/>
                  </a:cubicBezTo>
                  <a:cubicBezTo>
                    <a:pt x="28" y="101"/>
                    <a:pt x="28" y="105"/>
                    <a:pt x="28" y="107"/>
                  </a:cubicBezTo>
                  <a:cubicBezTo>
                    <a:pt x="28" y="109"/>
                    <a:pt x="29" y="111"/>
                    <a:pt x="33" y="111"/>
                  </a:cubicBezTo>
                  <a:cubicBezTo>
                    <a:pt x="36" y="111"/>
                    <a:pt x="36" y="111"/>
                    <a:pt x="36" y="111"/>
                  </a:cubicBezTo>
                  <a:cubicBezTo>
                    <a:pt x="37" y="111"/>
                    <a:pt x="38" y="111"/>
                    <a:pt x="38" y="112"/>
                  </a:cubicBezTo>
                  <a:cubicBezTo>
                    <a:pt x="38" y="114"/>
                    <a:pt x="37" y="114"/>
                    <a:pt x="35" y="114"/>
                  </a:cubicBezTo>
                  <a:cubicBezTo>
                    <a:pt x="31" y="114"/>
                    <a:pt x="24" y="113"/>
                    <a:pt x="20" y="113"/>
                  </a:cubicBezTo>
                  <a:cubicBezTo>
                    <a:pt x="18" y="113"/>
                    <a:pt x="10" y="114"/>
                    <a:pt x="2" y="114"/>
                  </a:cubicBezTo>
                  <a:cubicBezTo>
                    <a:pt x="0" y="114"/>
                    <a:pt x="0" y="114"/>
                    <a:pt x="0" y="112"/>
                  </a:cubicBezTo>
                  <a:cubicBezTo>
                    <a:pt x="0" y="111"/>
                    <a:pt x="0" y="111"/>
                    <a:pt x="1" y="111"/>
                  </a:cubicBezTo>
                  <a:cubicBezTo>
                    <a:pt x="3" y="111"/>
                    <a:pt x="5" y="111"/>
                    <a:pt x="6" y="111"/>
                  </a:cubicBezTo>
                  <a:cubicBezTo>
                    <a:pt x="13" y="110"/>
                    <a:pt x="15" y="105"/>
                    <a:pt x="18" y="98"/>
                  </a:cubicBezTo>
                  <a:cubicBezTo>
                    <a:pt x="55" y="6"/>
                    <a:pt x="55" y="6"/>
                    <a:pt x="55" y="6"/>
                  </a:cubicBezTo>
                  <a:cubicBezTo>
                    <a:pt x="57" y="2"/>
                    <a:pt x="58" y="0"/>
                    <a:pt x="60" y="0"/>
                  </a:cubicBezTo>
                  <a:cubicBezTo>
                    <a:pt x="61" y="0"/>
                    <a:pt x="62" y="2"/>
                    <a:pt x="63" y="5"/>
                  </a:cubicBezTo>
                  <a:cubicBezTo>
                    <a:pt x="67" y="13"/>
                    <a:pt x="90" y="72"/>
                    <a:pt x="100" y="95"/>
                  </a:cubicBezTo>
                  <a:cubicBezTo>
                    <a:pt x="105" y="108"/>
                    <a:pt x="110" y="110"/>
                    <a:pt x="113" y="111"/>
                  </a:cubicBezTo>
                  <a:cubicBezTo>
                    <a:pt x="115" y="111"/>
                    <a:pt x="117" y="111"/>
                    <a:pt x="119" y="111"/>
                  </a:cubicBezTo>
                  <a:cubicBezTo>
                    <a:pt x="120" y="111"/>
                    <a:pt x="121" y="111"/>
                    <a:pt x="121" y="112"/>
                  </a:cubicBezTo>
                  <a:cubicBezTo>
                    <a:pt x="121" y="114"/>
                    <a:pt x="120" y="114"/>
                    <a:pt x="114" y="114"/>
                  </a:cubicBezTo>
                  <a:cubicBezTo>
                    <a:pt x="109" y="114"/>
                    <a:pt x="98" y="114"/>
                    <a:pt x="86" y="114"/>
                  </a:cubicBezTo>
                  <a:cubicBezTo>
                    <a:pt x="84" y="113"/>
                    <a:pt x="82" y="113"/>
                    <a:pt x="82" y="112"/>
                  </a:cubicBezTo>
                  <a:cubicBezTo>
                    <a:pt x="82" y="111"/>
                    <a:pt x="82" y="111"/>
                    <a:pt x="84" y="111"/>
                  </a:cubicBezTo>
                  <a:cubicBezTo>
                    <a:pt x="85" y="111"/>
                    <a:pt x="86" y="109"/>
                    <a:pt x="85" y="108"/>
                  </a:cubicBezTo>
                  <a:cubicBezTo>
                    <a:pt x="73" y="77"/>
                    <a:pt x="73" y="77"/>
                    <a:pt x="73" y="77"/>
                  </a:cubicBezTo>
                  <a:cubicBezTo>
                    <a:pt x="73" y="77"/>
                    <a:pt x="73" y="76"/>
                    <a:pt x="72" y="76"/>
                  </a:cubicBezTo>
                  <a:lnTo>
                    <a:pt x="39" y="76"/>
                  </a:lnTo>
                  <a:close/>
                  <a:moveTo>
                    <a:pt x="69" y="69"/>
                  </a:moveTo>
                  <a:cubicBezTo>
                    <a:pt x="70" y="69"/>
                    <a:pt x="70" y="68"/>
                    <a:pt x="70" y="68"/>
                  </a:cubicBezTo>
                  <a:cubicBezTo>
                    <a:pt x="57" y="32"/>
                    <a:pt x="57" y="32"/>
                    <a:pt x="57" y="32"/>
                  </a:cubicBezTo>
                  <a:cubicBezTo>
                    <a:pt x="56" y="31"/>
                    <a:pt x="56" y="30"/>
                    <a:pt x="56" y="30"/>
                  </a:cubicBezTo>
                  <a:cubicBezTo>
                    <a:pt x="55" y="30"/>
                    <a:pt x="55" y="31"/>
                    <a:pt x="55" y="32"/>
                  </a:cubicBezTo>
                  <a:cubicBezTo>
                    <a:pt x="41" y="68"/>
                    <a:pt x="41" y="68"/>
                    <a:pt x="41" y="68"/>
                  </a:cubicBezTo>
                  <a:cubicBezTo>
                    <a:pt x="41" y="68"/>
                    <a:pt x="41" y="69"/>
                    <a:pt x="42" y="69"/>
                  </a:cubicBezTo>
                  <a:lnTo>
                    <a:pt x="69" y="69"/>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64" name="Freeform 50">
              <a:extLst>
                <a:ext uri="{FF2B5EF4-FFF2-40B4-BE49-F238E27FC236}">
                  <a16:creationId xmlns:a16="http://schemas.microsoft.com/office/drawing/2014/main" id="{8746B0EB-B9EA-4706-A21F-5F03718E9990}"/>
                </a:ext>
              </a:extLst>
            </p:cNvPr>
            <p:cNvSpPr>
              <a:spLocks/>
            </p:cNvSpPr>
            <p:nvPr/>
          </p:nvSpPr>
          <p:spPr bwMode="auto">
            <a:xfrm>
              <a:off x="5419726" y="5465763"/>
              <a:ext cx="628650" cy="434975"/>
            </a:xfrm>
            <a:custGeom>
              <a:avLst/>
              <a:gdLst>
                <a:gd name="T0" fmla="*/ 14 w 167"/>
                <a:gd name="T1" fmla="*/ 15 h 114"/>
                <a:gd name="T2" fmla="*/ 8 w 167"/>
                <a:gd name="T3" fmla="*/ 4 h 114"/>
                <a:gd name="T4" fmla="*/ 2 w 167"/>
                <a:gd name="T5" fmla="*/ 3 h 114"/>
                <a:gd name="T6" fmla="*/ 0 w 167"/>
                <a:gd name="T7" fmla="*/ 2 h 114"/>
                <a:gd name="T8" fmla="*/ 3 w 167"/>
                <a:gd name="T9" fmla="*/ 0 h 114"/>
                <a:gd name="T10" fmla="*/ 20 w 167"/>
                <a:gd name="T11" fmla="*/ 1 h 114"/>
                <a:gd name="T12" fmla="*/ 37 w 167"/>
                <a:gd name="T13" fmla="*/ 0 h 114"/>
                <a:gd name="T14" fmla="*/ 40 w 167"/>
                <a:gd name="T15" fmla="*/ 2 h 114"/>
                <a:gd name="T16" fmla="*/ 37 w 167"/>
                <a:gd name="T17" fmla="*/ 3 h 114"/>
                <a:gd name="T18" fmla="*/ 33 w 167"/>
                <a:gd name="T19" fmla="*/ 4 h 114"/>
                <a:gd name="T20" fmla="*/ 32 w 167"/>
                <a:gd name="T21" fmla="*/ 7 h 114"/>
                <a:gd name="T22" fmla="*/ 35 w 167"/>
                <a:gd name="T23" fmla="*/ 20 h 114"/>
                <a:gd name="T24" fmla="*/ 54 w 167"/>
                <a:gd name="T25" fmla="*/ 83 h 114"/>
                <a:gd name="T26" fmla="*/ 54 w 167"/>
                <a:gd name="T27" fmla="*/ 83 h 114"/>
                <a:gd name="T28" fmla="*/ 83 w 167"/>
                <a:gd name="T29" fmla="*/ 6 h 114"/>
                <a:gd name="T30" fmla="*/ 87 w 167"/>
                <a:gd name="T31" fmla="*/ 1 h 114"/>
                <a:gd name="T32" fmla="*/ 91 w 167"/>
                <a:gd name="T33" fmla="*/ 8 h 114"/>
                <a:gd name="T34" fmla="*/ 121 w 167"/>
                <a:gd name="T35" fmla="*/ 82 h 114"/>
                <a:gd name="T36" fmla="*/ 122 w 167"/>
                <a:gd name="T37" fmla="*/ 82 h 114"/>
                <a:gd name="T38" fmla="*/ 142 w 167"/>
                <a:gd name="T39" fmla="*/ 16 h 114"/>
                <a:gd name="T40" fmla="*/ 143 w 167"/>
                <a:gd name="T41" fmla="*/ 7 h 114"/>
                <a:gd name="T42" fmla="*/ 136 w 167"/>
                <a:gd name="T43" fmla="*/ 3 h 114"/>
                <a:gd name="T44" fmla="*/ 133 w 167"/>
                <a:gd name="T45" fmla="*/ 2 h 114"/>
                <a:gd name="T46" fmla="*/ 137 w 167"/>
                <a:gd name="T47" fmla="*/ 0 h 114"/>
                <a:gd name="T48" fmla="*/ 152 w 167"/>
                <a:gd name="T49" fmla="*/ 1 h 114"/>
                <a:gd name="T50" fmla="*/ 164 w 167"/>
                <a:gd name="T51" fmla="*/ 0 h 114"/>
                <a:gd name="T52" fmla="*/ 167 w 167"/>
                <a:gd name="T53" fmla="*/ 2 h 114"/>
                <a:gd name="T54" fmla="*/ 165 w 167"/>
                <a:gd name="T55" fmla="*/ 3 h 114"/>
                <a:gd name="T56" fmla="*/ 160 w 167"/>
                <a:gd name="T57" fmla="*/ 4 h 114"/>
                <a:gd name="T58" fmla="*/ 152 w 167"/>
                <a:gd name="T59" fmla="*/ 19 h 114"/>
                <a:gd name="T60" fmla="*/ 122 w 167"/>
                <a:gd name="T61" fmla="*/ 107 h 114"/>
                <a:gd name="T62" fmla="*/ 118 w 167"/>
                <a:gd name="T63" fmla="*/ 114 h 114"/>
                <a:gd name="T64" fmla="*/ 113 w 167"/>
                <a:gd name="T65" fmla="*/ 107 h 114"/>
                <a:gd name="T66" fmla="*/ 83 w 167"/>
                <a:gd name="T67" fmla="*/ 33 h 114"/>
                <a:gd name="T68" fmla="*/ 82 w 167"/>
                <a:gd name="T69" fmla="*/ 33 h 114"/>
                <a:gd name="T70" fmla="*/ 54 w 167"/>
                <a:gd name="T71" fmla="*/ 106 h 114"/>
                <a:gd name="T72" fmla="*/ 48 w 167"/>
                <a:gd name="T73" fmla="*/ 114 h 114"/>
                <a:gd name="T74" fmla="*/ 45 w 167"/>
                <a:gd name="T75" fmla="*/ 108 h 114"/>
                <a:gd name="T76" fmla="*/ 14 w 167"/>
                <a:gd name="T77" fmla="*/ 1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7" h="114">
                  <a:moveTo>
                    <a:pt x="14" y="15"/>
                  </a:moveTo>
                  <a:cubicBezTo>
                    <a:pt x="12" y="9"/>
                    <a:pt x="10" y="6"/>
                    <a:pt x="8" y="4"/>
                  </a:cubicBezTo>
                  <a:cubicBezTo>
                    <a:pt x="6" y="3"/>
                    <a:pt x="4" y="3"/>
                    <a:pt x="2" y="3"/>
                  </a:cubicBezTo>
                  <a:cubicBezTo>
                    <a:pt x="1" y="3"/>
                    <a:pt x="0" y="3"/>
                    <a:pt x="0" y="2"/>
                  </a:cubicBezTo>
                  <a:cubicBezTo>
                    <a:pt x="0" y="1"/>
                    <a:pt x="1" y="0"/>
                    <a:pt x="3" y="0"/>
                  </a:cubicBezTo>
                  <a:cubicBezTo>
                    <a:pt x="11" y="0"/>
                    <a:pt x="19" y="1"/>
                    <a:pt x="20" y="1"/>
                  </a:cubicBezTo>
                  <a:cubicBezTo>
                    <a:pt x="22" y="1"/>
                    <a:pt x="28" y="0"/>
                    <a:pt x="37" y="0"/>
                  </a:cubicBezTo>
                  <a:cubicBezTo>
                    <a:pt x="39" y="0"/>
                    <a:pt x="40" y="1"/>
                    <a:pt x="40" y="2"/>
                  </a:cubicBezTo>
                  <a:cubicBezTo>
                    <a:pt x="40" y="3"/>
                    <a:pt x="38" y="3"/>
                    <a:pt x="37" y="3"/>
                  </a:cubicBezTo>
                  <a:cubicBezTo>
                    <a:pt x="36" y="3"/>
                    <a:pt x="34" y="3"/>
                    <a:pt x="33" y="4"/>
                  </a:cubicBezTo>
                  <a:cubicBezTo>
                    <a:pt x="32" y="4"/>
                    <a:pt x="32" y="5"/>
                    <a:pt x="32" y="7"/>
                  </a:cubicBezTo>
                  <a:cubicBezTo>
                    <a:pt x="32" y="9"/>
                    <a:pt x="33" y="14"/>
                    <a:pt x="35" y="20"/>
                  </a:cubicBezTo>
                  <a:cubicBezTo>
                    <a:pt x="37" y="30"/>
                    <a:pt x="51" y="75"/>
                    <a:pt x="54" y="83"/>
                  </a:cubicBezTo>
                  <a:cubicBezTo>
                    <a:pt x="54" y="83"/>
                    <a:pt x="54" y="83"/>
                    <a:pt x="54" y="83"/>
                  </a:cubicBezTo>
                  <a:cubicBezTo>
                    <a:pt x="83" y="6"/>
                    <a:pt x="83" y="6"/>
                    <a:pt x="83" y="6"/>
                  </a:cubicBezTo>
                  <a:cubicBezTo>
                    <a:pt x="84" y="2"/>
                    <a:pt x="85" y="1"/>
                    <a:pt x="87" y="1"/>
                  </a:cubicBezTo>
                  <a:cubicBezTo>
                    <a:pt x="88" y="1"/>
                    <a:pt x="89" y="3"/>
                    <a:pt x="91" y="8"/>
                  </a:cubicBezTo>
                  <a:cubicBezTo>
                    <a:pt x="121" y="82"/>
                    <a:pt x="121" y="82"/>
                    <a:pt x="121" y="82"/>
                  </a:cubicBezTo>
                  <a:cubicBezTo>
                    <a:pt x="122" y="82"/>
                    <a:pt x="122" y="82"/>
                    <a:pt x="122" y="82"/>
                  </a:cubicBezTo>
                  <a:cubicBezTo>
                    <a:pt x="125" y="72"/>
                    <a:pt x="136" y="33"/>
                    <a:pt x="142" y="16"/>
                  </a:cubicBezTo>
                  <a:cubicBezTo>
                    <a:pt x="143" y="13"/>
                    <a:pt x="143" y="10"/>
                    <a:pt x="143" y="7"/>
                  </a:cubicBezTo>
                  <a:cubicBezTo>
                    <a:pt x="143" y="5"/>
                    <a:pt x="142" y="3"/>
                    <a:pt x="136" y="3"/>
                  </a:cubicBezTo>
                  <a:cubicBezTo>
                    <a:pt x="134" y="3"/>
                    <a:pt x="133" y="3"/>
                    <a:pt x="133" y="2"/>
                  </a:cubicBezTo>
                  <a:cubicBezTo>
                    <a:pt x="133" y="1"/>
                    <a:pt x="135" y="0"/>
                    <a:pt x="137" y="0"/>
                  </a:cubicBezTo>
                  <a:cubicBezTo>
                    <a:pt x="145" y="0"/>
                    <a:pt x="151" y="1"/>
                    <a:pt x="152" y="1"/>
                  </a:cubicBezTo>
                  <a:cubicBezTo>
                    <a:pt x="153" y="1"/>
                    <a:pt x="159" y="0"/>
                    <a:pt x="164" y="0"/>
                  </a:cubicBezTo>
                  <a:cubicBezTo>
                    <a:pt x="166" y="0"/>
                    <a:pt x="167" y="1"/>
                    <a:pt x="167" y="2"/>
                  </a:cubicBezTo>
                  <a:cubicBezTo>
                    <a:pt x="167" y="3"/>
                    <a:pt x="166" y="3"/>
                    <a:pt x="165" y="3"/>
                  </a:cubicBezTo>
                  <a:cubicBezTo>
                    <a:pt x="163" y="3"/>
                    <a:pt x="161" y="3"/>
                    <a:pt x="160" y="4"/>
                  </a:cubicBezTo>
                  <a:cubicBezTo>
                    <a:pt x="156" y="5"/>
                    <a:pt x="155" y="11"/>
                    <a:pt x="152" y="19"/>
                  </a:cubicBezTo>
                  <a:cubicBezTo>
                    <a:pt x="145" y="38"/>
                    <a:pt x="129" y="85"/>
                    <a:pt x="122" y="107"/>
                  </a:cubicBezTo>
                  <a:cubicBezTo>
                    <a:pt x="120" y="112"/>
                    <a:pt x="120" y="114"/>
                    <a:pt x="118" y="114"/>
                  </a:cubicBezTo>
                  <a:cubicBezTo>
                    <a:pt x="116" y="114"/>
                    <a:pt x="115" y="112"/>
                    <a:pt x="113" y="107"/>
                  </a:cubicBezTo>
                  <a:cubicBezTo>
                    <a:pt x="83" y="33"/>
                    <a:pt x="83" y="33"/>
                    <a:pt x="83" y="33"/>
                  </a:cubicBezTo>
                  <a:cubicBezTo>
                    <a:pt x="82" y="33"/>
                    <a:pt x="82" y="33"/>
                    <a:pt x="82" y="33"/>
                  </a:cubicBezTo>
                  <a:cubicBezTo>
                    <a:pt x="79" y="40"/>
                    <a:pt x="60" y="93"/>
                    <a:pt x="54" y="106"/>
                  </a:cubicBezTo>
                  <a:cubicBezTo>
                    <a:pt x="51" y="112"/>
                    <a:pt x="50" y="114"/>
                    <a:pt x="48" y="114"/>
                  </a:cubicBezTo>
                  <a:cubicBezTo>
                    <a:pt x="47" y="114"/>
                    <a:pt x="46" y="112"/>
                    <a:pt x="45" y="108"/>
                  </a:cubicBezTo>
                  <a:lnTo>
                    <a:pt x="14" y="15"/>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65" name="Freeform 51">
              <a:extLst>
                <a:ext uri="{FF2B5EF4-FFF2-40B4-BE49-F238E27FC236}">
                  <a16:creationId xmlns:a16="http://schemas.microsoft.com/office/drawing/2014/main" id="{43AAB75D-A2C2-4930-84AF-D64FE0652FE0}"/>
                </a:ext>
              </a:extLst>
            </p:cNvPr>
            <p:cNvSpPr>
              <a:spLocks noEditPoints="1"/>
            </p:cNvSpPr>
            <p:nvPr/>
          </p:nvSpPr>
          <p:spPr bwMode="auto">
            <a:xfrm>
              <a:off x="6062663" y="5457825"/>
              <a:ext cx="450850" cy="442912"/>
            </a:xfrm>
            <a:custGeom>
              <a:avLst/>
              <a:gdLst>
                <a:gd name="T0" fmla="*/ 0 w 120"/>
                <a:gd name="T1" fmla="*/ 58 h 116"/>
                <a:gd name="T2" fmla="*/ 60 w 120"/>
                <a:gd name="T3" fmla="*/ 0 h 116"/>
                <a:gd name="T4" fmla="*/ 120 w 120"/>
                <a:gd name="T5" fmla="*/ 55 h 116"/>
                <a:gd name="T6" fmla="*/ 59 w 120"/>
                <a:gd name="T7" fmla="*/ 116 h 116"/>
                <a:gd name="T8" fmla="*/ 0 w 120"/>
                <a:gd name="T9" fmla="*/ 58 h 116"/>
                <a:gd name="T10" fmla="*/ 99 w 120"/>
                <a:gd name="T11" fmla="*/ 61 h 116"/>
                <a:gd name="T12" fmla="*/ 56 w 120"/>
                <a:gd name="T13" fmla="*/ 7 h 116"/>
                <a:gd name="T14" fmla="*/ 20 w 120"/>
                <a:gd name="T15" fmla="*/ 54 h 116"/>
                <a:gd name="T16" fmla="*/ 65 w 120"/>
                <a:gd name="T17" fmla="*/ 109 h 116"/>
                <a:gd name="T18" fmla="*/ 99 w 120"/>
                <a:gd name="T19"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16">
                  <a:moveTo>
                    <a:pt x="0" y="58"/>
                  </a:moveTo>
                  <a:cubicBezTo>
                    <a:pt x="0" y="33"/>
                    <a:pt x="16" y="0"/>
                    <a:pt x="60" y="0"/>
                  </a:cubicBezTo>
                  <a:cubicBezTo>
                    <a:pt x="97" y="0"/>
                    <a:pt x="120" y="22"/>
                    <a:pt x="120" y="55"/>
                  </a:cubicBezTo>
                  <a:cubicBezTo>
                    <a:pt x="120" y="89"/>
                    <a:pt x="96" y="116"/>
                    <a:pt x="59" y="116"/>
                  </a:cubicBezTo>
                  <a:cubicBezTo>
                    <a:pt x="17" y="116"/>
                    <a:pt x="0" y="84"/>
                    <a:pt x="0" y="58"/>
                  </a:cubicBezTo>
                  <a:close/>
                  <a:moveTo>
                    <a:pt x="99" y="61"/>
                  </a:moveTo>
                  <a:cubicBezTo>
                    <a:pt x="99" y="28"/>
                    <a:pt x="80" y="7"/>
                    <a:pt x="56" y="7"/>
                  </a:cubicBezTo>
                  <a:cubicBezTo>
                    <a:pt x="39" y="7"/>
                    <a:pt x="20" y="17"/>
                    <a:pt x="20" y="54"/>
                  </a:cubicBezTo>
                  <a:cubicBezTo>
                    <a:pt x="20" y="84"/>
                    <a:pt x="37" y="109"/>
                    <a:pt x="65" y="109"/>
                  </a:cubicBezTo>
                  <a:cubicBezTo>
                    <a:pt x="75" y="109"/>
                    <a:pt x="99" y="104"/>
                    <a:pt x="99" y="61"/>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66" name="Freeform 52">
              <a:extLst>
                <a:ext uri="{FF2B5EF4-FFF2-40B4-BE49-F238E27FC236}">
                  <a16:creationId xmlns:a16="http://schemas.microsoft.com/office/drawing/2014/main" id="{5A7C40A5-972E-40C5-80A6-1A1E22AB5309}"/>
                </a:ext>
              </a:extLst>
            </p:cNvPr>
            <p:cNvSpPr>
              <a:spLocks noEditPoints="1"/>
            </p:cNvSpPr>
            <p:nvPr/>
          </p:nvSpPr>
          <p:spPr bwMode="auto">
            <a:xfrm>
              <a:off x="6573838" y="5465763"/>
              <a:ext cx="436563" cy="427037"/>
            </a:xfrm>
            <a:custGeom>
              <a:avLst/>
              <a:gdLst>
                <a:gd name="T0" fmla="*/ 15 w 116"/>
                <a:gd name="T1" fmla="*/ 43 h 112"/>
                <a:gd name="T2" fmla="*/ 15 w 116"/>
                <a:gd name="T3" fmla="*/ 12 h 112"/>
                <a:gd name="T4" fmla="*/ 8 w 116"/>
                <a:gd name="T5" fmla="*/ 3 h 112"/>
                <a:gd name="T6" fmla="*/ 2 w 116"/>
                <a:gd name="T7" fmla="*/ 3 h 112"/>
                <a:gd name="T8" fmla="*/ 0 w 116"/>
                <a:gd name="T9" fmla="*/ 2 h 112"/>
                <a:gd name="T10" fmla="*/ 3 w 116"/>
                <a:gd name="T11" fmla="*/ 0 h 112"/>
                <a:gd name="T12" fmla="*/ 23 w 116"/>
                <a:gd name="T13" fmla="*/ 1 h 112"/>
                <a:gd name="T14" fmla="*/ 44 w 116"/>
                <a:gd name="T15" fmla="*/ 0 h 112"/>
                <a:gd name="T16" fmla="*/ 71 w 116"/>
                <a:gd name="T17" fmla="*/ 7 h 112"/>
                <a:gd name="T18" fmla="*/ 81 w 116"/>
                <a:gd name="T19" fmla="*/ 27 h 112"/>
                <a:gd name="T20" fmla="*/ 62 w 116"/>
                <a:gd name="T21" fmla="*/ 60 h 112"/>
                <a:gd name="T22" fmla="*/ 94 w 116"/>
                <a:gd name="T23" fmla="*/ 99 h 112"/>
                <a:gd name="T24" fmla="*/ 110 w 116"/>
                <a:gd name="T25" fmla="*/ 109 h 112"/>
                <a:gd name="T26" fmla="*/ 114 w 116"/>
                <a:gd name="T27" fmla="*/ 109 h 112"/>
                <a:gd name="T28" fmla="*/ 116 w 116"/>
                <a:gd name="T29" fmla="*/ 110 h 112"/>
                <a:gd name="T30" fmla="*/ 113 w 116"/>
                <a:gd name="T31" fmla="*/ 112 h 112"/>
                <a:gd name="T32" fmla="*/ 99 w 116"/>
                <a:gd name="T33" fmla="*/ 112 h 112"/>
                <a:gd name="T34" fmla="*/ 84 w 116"/>
                <a:gd name="T35" fmla="*/ 109 h 112"/>
                <a:gd name="T36" fmla="*/ 63 w 116"/>
                <a:gd name="T37" fmla="*/ 87 h 112"/>
                <a:gd name="T38" fmla="*/ 49 w 116"/>
                <a:gd name="T39" fmla="*/ 67 h 112"/>
                <a:gd name="T40" fmla="*/ 46 w 116"/>
                <a:gd name="T41" fmla="*/ 66 h 112"/>
                <a:gd name="T42" fmla="*/ 33 w 116"/>
                <a:gd name="T43" fmla="*/ 66 h 112"/>
                <a:gd name="T44" fmla="*/ 32 w 116"/>
                <a:gd name="T45" fmla="*/ 67 h 112"/>
                <a:gd name="T46" fmla="*/ 32 w 116"/>
                <a:gd name="T47" fmla="*/ 69 h 112"/>
                <a:gd name="T48" fmla="*/ 33 w 116"/>
                <a:gd name="T49" fmla="*/ 100 h 112"/>
                <a:gd name="T50" fmla="*/ 39 w 116"/>
                <a:gd name="T51" fmla="*/ 109 h 112"/>
                <a:gd name="T52" fmla="*/ 46 w 116"/>
                <a:gd name="T53" fmla="*/ 109 h 112"/>
                <a:gd name="T54" fmla="*/ 48 w 116"/>
                <a:gd name="T55" fmla="*/ 110 h 112"/>
                <a:gd name="T56" fmla="*/ 45 w 116"/>
                <a:gd name="T57" fmla="*/ 112 h 112"/>
                <a:gd name="T58" fmla="*/ 23 w 116"/>
                <a:gd name="T59" fmla="*/ 111 h 112"/>
                <a:gd name="T60" fmla="*/ 5 w 116"/>
                <a:gd name="T61" fmla="*/ 112 h 112"/>
                <a:gd name="T62" fmla="*/ 2 w 116"/>
                <a:gd name="T63" fmla="*/ 110 h 112"/>
                <a:gd name="T64" fmla="*/ 4 w 116"/>
                <a:gd name="T65" fmla="*/ 109 h 112"/>
                <a:gd name="T66" fmla="*/ 10 w 116"/>
                <a:gd name="T67" fmla="*/ 109 h 112"/>
                <a:gd name="T68" fmla="*/ 14 w 116"/>
                <a:gd name="T69" fmla="*/ 100 h 112"/>
                <a:gd name="T70" fmla="*/ 15 w 116"/>
                <a:gd name="T71" fmla="*/ 69 h 112"/>
                <a:gd name="T72" fmla="*/ 15 w 116"/>
                <a:gd name="T73" fmla="*/ 43 h 112"/>
                <a:gd name="T74" fmla="*/ 32 w 116"/>
                <a:gd name="T75" fmla="*/ 55 h 112"/>
                <a:gd name="T76" fmla="*/ 34 w 116"/>
                <a:gd name="T77" fmla="*/ 57 h 112"/>
                <a:gd name="T78" fmla="*/ 45 w 116"/>
                <a:gd name="T79" fmla="*/ 59 h 112"/>
                <a:gd name="T80" fmla="*/ 55 w 116"/>
                <a:gd name="T81" fmla="*/ 56 h 112"/>
                <a:gd name="T82" fmla="*/ 64 w 116"/>
                <a:gd name="T83" fmla="*/ 34 h 112"/>
                <a:gd name="T84" fmla="*/ 41 w 116"/>
                <a:gd name="T85" fmla="*/ 7 h 112"/>
                <a:gd name="T86" fmla="*/ 34 w 116"/>
                <a:gd name="T87" fmla="*/ 8 h 112"/>
                <a:gd name="T88" fmla="*/ 32 w 116"/>
                <a:gd name="T89" fmla="*/ 10 h 112"/>
                <a:gd name="T90" fmla="*/ 32 w 116"/>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12">
                  <a:moveTo>
                    <a:pt x="15" y="43"/>
                  </a:moveTo>
                  <a:cubicBezTo>
                    <a:pt x="15" y="21"/>
                    <a:pt x="15" y="17"/>
                    <a:pt x="15" y="12"/>
                  </a:cubicBezTo>
                  <a:cubicBezTo>
                    <a:pt x="14" y="7"/>
                    <a:pt x="13" y="5"/>
                    <a:pt x="8" y="3"/>
                  </a:cubicBezTo>
                  <a:cubicBezTo>
                    <a:pt x="7" y="3"/>
                    <a:pt x="4" y="3"/>
                    <a:pt x="2" y="3"/>
                  </a:cubicBezTo>
                  <a:cubicBezTo>
                    <a:pt x="1" y="3"/>
                    <a:pt x="0" y="3"/>
                    <a:pt x="0" y="2"/>
                  </a:cubicBezTo>
                  <a:cubicBezTo>
                    <a:pt x="0" y="1"/>
                    <a:pt x="1" y="0"/>
                    <a:pt x="3" y="0"/>
                  </a:cubicBezTo>
                  <a:cubicBezTo>
                    <a:pt x="11" y="0"/>
                    <a:pt x="20" y="1"/>
                    <a:pt x="23" y="1"/>
                  </a:cubicBezTo>
                  <a:cubicBezTo>
                    <a:pt x="28" y="1"/>
                    <a:pt x="40" y="0"/>
                    <a:pt x="44" y="0"/>
                  </a:cubicBezTo>
                  <a:cubicBezTo>
                    <a:pt x="53" y="0"/>
                    <a:pt x="63" y="1"/>
                    <a:pt x="71" y="7"/>
                  </a:cubicBezTo>
                  <a:cubicBezTo>
                    <a:pt x="75" y="10"/>
                    <a:pt x="81" y="17"/>
                    <a:pt x="81" y="27"/>
                  </a:cubicBezTo>
                  <a:cubicBezTo>
                    <a:pt x="81" y="38"/>
                    <a:pt x="77" y="48"/>
                    <a:pt x="62" y="60"/>
                  </a:cubicBezTo>
                  <a:cubicBezTo>
                    <a:pt x="75" y="76"/>
                    <a:pt x="85" y="90"/>
                    <a:pt x="94" y="99"/>
                  </a:cubicBezTo>
                  <a:cubicBezTo>
                    <a:pt x="102" y="107"/>
                    <a:pt x="108" y="108"/>
                    <a:pt x="110" y="109"/>
                  </a:cubicBezTo>
                  <a:cubicBezTo>
                    <a:pt x="112" y="109"/>
                    <a:pt x="113" y="109"/>
                    <a:pt x="114" y="109"/>
                  </a:cubicBezTo>
                  <a:cubicBezTo>
                    <a:pt x="116" y="109"/>
                    <a:pt x="116" y="110"/>
                    <a:pt x="116" y="110"/>
                  </a:cubicBezTo>
                  <a:cubicBezTo>
                    <a:pt x="116" y="112"/>
                    <a:pt x="115" y="112"/>
                    <a:pt x="113" y="112"/>
                  </a:cubicBezTo>
                  <a:cubicBezTo>
                    <a:pt x="99" y="112"/>
                    <a:pt x="99" y="112"/>
                    <a:pt x="99" y="112"/>
                  </a:cubicBezTo>
                  <a:cubicBezTo>
                    <a:pt x="91" y="112"/>
                    <a:pt x="87" y="111"/>
                    <a:pt x="84" y="109"/>
                  </a:cubicBezTo>
                  <a:cubicBezTo>
                    <a:pt x="77" y="106"/>
                    <a:pt x="72" y="99"/>
                    <a:pt x="63" y="87"/>
                  </a:cubicBezTo>
                  <a:cubicBezTo>
                    <a:pt x="58" y="79"/>
                    <a:pt x="51" y="69"/>
                    <a:pt x="49" y="67"/>
                  </a:cubicBezTo>
                  <a:cubicBezTo>
                    <a:pt x="48" y="66"/>
                    <a:pt x="47" y="66"/>
                    <a:pt x="46" y="66"/>
                  </a:cubicBezTo>
                  <a:cubicBezTo>
                    <a:pt x="33" y="66"/>
                    <a:pt x="33" y="66"/>
                    <a:pt x="33" y="66"/>
                  </a:cubicBezTo>
                  <a:cubicBezTo>
                    <a:pt x="33" y="66"/>
                    <a:pt x="32" y="66"/>
                    <a:pt x="32" y="67"/>
                  </a:cubicBezTo>
                  <a:cubicBezTo>
                    <a:pt x="32" y="69"/>
                    <a:pt x="32" y="69"/>
                    <a:pt x="32" y="69"/>
                  </a:cubicBezTo>
                  <a:cubicBezTo>
                    <a:pt x="32" y="83"/>
                    <a:pt x="32" y="94"/>
                    <a:pt x="33" y="100"/>
                  </a:cubicBezTo>
                  <a:cubicBezTo>
                    <a:pt x="33" y="105"/>
                    <a:pt x="34" y="108"/>
                    <a:pt x="39" y="109"/>
                  </a:cubicBezTo>
                  <a:cubicBezTo>
                    <a:pt x="41" y="109"/>
                    <a:pt x="44" y="109"/>
                    <a:pt x="46" y="109"/>
                  </a:cubicBezTo>
                  <a:cubicBezTo>
                    <a:pt x="47" y="109"/>
                    <a:pt x="48" y="110"/>
                    <a:pt x="48" y="110"/>
                  </a:cubicBezTo>
                  <a:cubicBezTo>
                    <a:pt x="48" y="111"/>
                    <a:pt x="47" y="112"/>
                    <a:pt x="45" y="112"/>
                  </a:cubicBezTo>
                  <a:cubicBezTo>
                    <a:pt x="36" y="112"/>
                    <a:pt x="25" y="111"/>
                    <a:pt x="23" y="111"/>
                  </a:cubicBezTo>
                  <a:cubicBezTo>
                    <a:pt x="20" y="111"/>
                    <a:pt x="11" y="112"/>
                    <a:pt x="5" y="112"/>
                  </a:cubicBezTo>
                  <a:cubicBezTo>
                    <a:pt x="3" y="112"/>
                    <a:pt x="2" y="111"/>
                    <a:pt x="2" y="110"/>
                  </a:cubicBezTo>
                  <a:cubicBezTo>
                    <a:pt x="2" y="110"/>
                    <a:pt x="3" y="109"/>
                    <a:pt x="4" y="109"/>
                  </a:cubicBezTo>
                  <a:cubicBezTo>
                    <a:pt x="7" y="109"/>
                    <a:pt x="8" y="109"/>
                    <a:pt x="10" y="109"/>
                  </a:cubicBezTo>
                  <a:cubicBezTo>
                    <a:pt x="13" y="108"/>
                    <a:pt x="13" y="105"/>
                    <a:pt x="14" y="100"/>
                  </a:cubicBezTo>
                  <a:cubicBezTo>
                    <a:pt x="15" y="94"/>
                    <a:pt x="15" y="83"/>
                    <a:pt x="15" y="69"/>
                  </a:cubicBezTo>
                  <a:lnTo>
                    <a:pt x="15" y="43"/>
                  </a:lnTo>
                  <a:close/>
                  <a:moveTo>
                    <a:pt x="32" y="55"/>
                  </a:moveTo>
                  <a:cubicBezTo>
                    <a:pt x="32" y="56"/>
                    <a:pt x="32" y="57"/>
                    <a:pt x="34" y="57"/>
                  </a:cubicBezTo>
                  <a:cubicBezTo>
                    <a:pt x="37" y="58"/>
                    <a:pt x="41" y="59"/>
                    <a:pt x="45" y="59"/>
                  </a:cubicBezTo>
                  <a:cubicBezTo>
                    <a:pt x="51" y="59"/>
                    <a:pt x="53" y="58"/>
                    <a:pt x="55" y="56"/>
                  </a:cubicBezTo>
                  <a:cubicBezTo>
                    <a:pt x="60" y="53"/>
                    <a:pt x="64" y="46"/>
                    <a:pt x="64" y="34"/>
                  </a:cubicBezTo>
                  <a:cubicBezTo>
                    <a:pt x="64" y="13"/>
                    <a:pt x="50" y="7"/>
                    <a:pt x="41" y="7"/>
                  </a:cubicBezTo>
                  <a:cubicBezTo>
                    <a:pt x="38" y="7"/>
                    <a:pt x="35" y="7"/>
                    <a:pt x="34" y="8"/>
                  </a:cubicBezTo>
                  <a:cubicBezTo>
                    <a:pt x="32" y="8"/>
                    <a:pt x="32" y="9"/>
                    <a:pt x="32" y="10"/>
                  </a:cubicBezTo>
                  <a:lnTo>
                    <a:pt x="32" y="55"/>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67" name="Freeform 53">
              <a:extLst>
                <a:ext uri="{FF2B5EF4-FFF2-40B4-BE49-F238E27FC236}">
                  <a16:creationId xmlns:a16="http://schemas.microsoft.com/office/drawing/2014/main" id="{9C5271B7-9D53-4C14-92C7-C29FE62B2A64}"/>
                </a:ext>
              </a:extLst>
            </p:cNvPr>
            <p:cNvSpPr>
              <a:spLocks/>
            </p:cNvSpPr>
            <p:nvPr/>
          </p:nvSpPr>
          <p:spPr bwMode="auto">
            <a:xfrm>
              <a:off x="6991351" y="5465763"/>
              <a:ext cx="447675" cy="427037"/>
            </a:xfrm>
            <a:custGeom>
              <a:avLst/>
              <a:gdLst>
                <a:gd name="T0" fmla="*/ 33 w 119"/>
                <a:gd name="T1" fmla="*/ 50 h 112"/>
                <a:gd name="T2" fmla="*/ 34 w 119"/>
                <a:gd name="T3" fmla="*/ 50 h 112"/>
                <a:gd name="T4" fmla="*/ 65 w 119"/>
                <a:gd name="T5" fmla="*/ 17 h 112"/>
                <a:gd name="T6" fmla="*/ 72 w 119"/>
                <a:gd name="T7" fmla="*/ 6 h 112"/>
                <a:gd name="T8" fmla="*/ 70 w 119"/>
                <a:gd name="T9" fmla="*/ 3 h 112"/>
                <a:gd name="T10" fmla="*/ 68 w 119"/>
                <a:gd name="T11" fmla="*/ 2 h 112"/>
                <a:gd name="T12" fmla="*/ 70 w 119"/>
                <a:gd name="T13" fmla="*/ 0 h 112"/>
                <a:gd name="T14" fmla="*/ 86 w 119"/>
                <a:gd name="T15" fmla="*/ 1 h 112"/>
                <a:gd name="T16" fmla="*/ 103 w 119"/>
                <a:gd name="T17" fmla="*/ 0 h 112"/>
                <a:gd name="T18" fmla="*/ 105 w 119"/>
                <a:gd name="T19" fmla="*/ 2 h 112"/>
                <a:gd name="T20" fmla="*/ 103 w 119"/>
                <a:gd name="T21" fmla="*/ 3 h 112"/>
                <a:gd name="T22" fmla="*/ 95 w 119"/>
                <a:gd name="T23" fmla="*/ 5 h 112"/>
                <a:gd name="T24" fmla="*/ 79 w 119"/>
                <a:gd name="T25" fmla="*/ 16 h 112"/>
                <a:gd name="T26" fmla="*/ 47 w 119"/>
                <a:gd name="T27" fmla="*/ 48 h 112"/>
                <a:gd name="T28" fmla="*/ 87 w 119"/>
                <a:gd name="T29" fmla="*/ 91 h 112"/>
                <a:gd name="T30" fmla="*/ 108 w 119"/>
                <a:gd name="T31" fmla="*/ 107 h 112"/>
                <a:gd name="T32" fmla="*/ 117 w 119"/>
                <a:gd name="T33" fmla="*/ 109 h 112"/>
                <a:gd name="T34" fmla="*/ 119 w 119"/>
                <a:gd name="T35" fmla="*/ 110 h 112"/>
                <a:gd name="T36" fmla="*/ 115 w 119"/>
                <a:gd name="T37" fmla="*/ 112 h 112"/>
                <a:gd name="T38" fmla="*/ 103 w 119"/>
                <a:gd name="T39" fmla="*/ 112 h 112"/>
                <a:gd name="T40" fmla="*/ 92 w 119"/>
                <a:gd name="T41" fmla="*/ 112 h 112"/>
                <a:gd name="T42" fmla="*/ 74 w 119"/>
                <a:gd name="T43" fmla="*/ 102 h 112"/>
                <a:gd name="T44" fmla="*/ 35 w 119"/>
                <a:gd name="T45" fmla="*/ 58 h 112"/>
                <a:gd name="T46" fmla="*/ 34 w 119"/>
                <a:gd name="T47" fmla="*/ 56 h 112"/>
                <a:gd name="T48" fmla="*/ 33 w 119"/>
                <a:gd name="T49" fmla="*/ 56 h 112"/>
                <a:gd name="T50" fmla="*/ 33 w 119"/>
                <a:gd name="T51" fmla="*/ 69 h 112"/>
                <a:gd name="T52" fmla="*/ 34 w 119"/>
                <a:gd name="T53" fmla="*/ 101 h 112"/>
                <a:gd name="T54" fmla="*/ 39 w 119"/>
                <a:gd name="T55" fmla="*/ 109 h 112"/>
                <a:gd name="T56" fmla="*/ 46 w 119"/>
                <a:gd name="T57" fmla="*/ 109 h 112"/>
                <a:gd name="T58" fmla="*/ 48 w 119"/>
                <a:gd name="T59" fmla="*/ 110 h 112"/>
                <a:gd name="T60" fmla="*/ 45 w 119"/>
                <a:gd name="T61" fmla="*/ 112 h 112"/>
                <a:gd name="T62" fmla="*/ 24 w 119"/>
                <a:gd name="T63" fmla="*/ 111 h 112"/>
                <a:gd name="T64" fmla="*/ 5 w 119"/>
                <a:gd name="T65" fmla="*/ 112 h 112"/>
                <a:gd name="T66" fmla="*/ 2 w 119"/>
                <a:gd name="T67" fmla="*/ 110 h 112"/>
                <a:gd name="T68" fmla="*/ 5 w 119"/>
                <a:gd name="T69" fmla="*/ 109 h 112"/>
                <a:gd name="T70" fmla="*/ 10 w 119"/>
                <a:gd name="T71" fmla="*/ 109 h 112"/>
                <a:gd name="T72" fmla="*/ 14 w 119"/>
                <a:gd name="T73" fmla="*/ 100 h 112"/>
                <a:gd name="T74" fmla="*/ 15 w 119"/>
                <a:gd name="T75" fmla="*/ 69 h 112"/>
                <a:gd name="T76" fmla="*/ 15 w 119"/>
                <a:gd name="T77" fmla="*/ 43 h 112"/>
                <a:gd name="T78" fmla="*/ 15 w 119"/>
                <a:gd name="T79" fmla="*/ 12 h 112"/>
                <a:gd name="T80" fmla="*/ 8 w 119"/>
                <a:gd name="T81" fmla="*/ 3 h 112"/>
                <a:gd name="T82" fmla="*/ 3 w 119"/>
                <a:gd name="T83" fmla="*/ 3 h 112"/>
                <a:gd name="T84" fmla="*/ 0 w 119"/>
                <a:gd name="T85" fmla="*/ 2 h 112"/>
                <a:gd name="T86" fmla="*/ 3 w 119"/>
                <a:gd name="T87" fmla="*/ 0 h 112"/>
                <a:gd name="T88" fmla="*/ 24 w 119"/>
                <a:gd name="T89" fmla="*/ 1 h 112"/>
                <a:gd name="T90" fmla="*/ 42 w 119"/>
                <a:gd name="T91" fmla="*/ 0 h 112"/>
                <a:gd name="T92" fmla="*/ 45 w 119"/>
                <a:gd name="T93" fmla="*/ 2 h 112"/>
                <a:gd name="T94" fmla="*/ 43 w 119"/>
                <a:gd name="T95" fmla="*/ 3 h 112"/>
                <a:gd name="T96" fmla="*/ 39 w 119"/>
                <a:gd name="T97" fmla="*/ 3 h 112"/>
                <a:gd name="T98" fmla="*/ 33 w 119"/>
                <a:gd name="T99" fmla="*/ 12 h 112"/>
                <a:gd name="T100" fmla="*/ 33 w 119"/>
                <a:gd name="T101" fmla="*/ 43 h 112"/>
                <a:gd name="T102" fmla="*/ 33 w 119"/>
                <a:gd name="T103" fmla="*/ 5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9" h="112">
                  <a:moveTo>
                    <a:pt x="33" y="50"/>
                  </a:moveTo>
                  <a:cubicBezTo>
                    <a:pt x="34" y="50"/>
                    <a:pt x="34" y="50"/>
                    <a:pt x="34" y="50"/>
                  </a:cubicBezTo>
                  <a:cubicBezTo>
                    <a:pt x="39" y="44"/>
                    <a:pt x="60" y="22"/>
                    <a:pt x="65" y="17"/>
                  </a:cubicBezTo>
                  <a:cubicBezTo>
                    <a:pt x="69" y="12"/>
                    <a:pt x="72" y="9"/>
                    <a:pt x="72" y="6"/>
                  </a:cubicBezTo>
                  <a:cubicBezTo>
                    <a:pt x="72" y="5"/>
                    <a:pt x="71" y="3"/>
                    <a:pt x="70" y="3"/>
                  </a:cubicBezTo>
                  <a:cubicBezTo>
                    <a:pt x="69" y="3"/>
                    <a:pt x="68" y="3"/>
                    <a:pt x="68" y="2"/>
                  </a:cubicBezTo>
                  <a:cubicBezTo>
                    <a:pt x="68" y="1"/>
                    <a:pt x="69" y="0"/>
                    <a:pt x="70" y="0"/>
                  </a:cubicBezTo>
                  <a:cubicBezTo>
                    <a:pt x="73" y="0"/>
                    <a:pt x="82" y="1"/>
                    <a:pt x="86" y="1"/>
                  </a:cubicBezTo>
                  <a:cubicBezTo>
                    <a:pt x="90" y="1"/>
                    <a:pt x="98" y="0"/>
                    <a:pt x="103" y="0"/>
                  </a:cubicBezTo>
                  <a:cubicBezTo>
                    <a:pt x="104" y="0"/>
                    <a:pt x="105" y="1"/>
                    <a:pt x="105" y="2"/>
                  </a:cubicBezTo>
                  <a:cubicBezTo>
                    <a:pt x="105" y="3"/>
                    <a:pt x="105" y="3"/>
                    <a:pt x="103" y="3"/>
                  </a:cubicBezTo>
                  <a:cubicBezTo>
                    <a:pt x="101" y="3"/>
                    <a:pt x="97" y="4"/>
                    <a:pt x="95" y="5"/>
                  </a:cubicBezTo>
                  <a:cubicBezTo>
                    <a:pt x="90" y="6"/>
                    <a:pt x="85" y="10"/>
                    <a:pt x="79" y="16"/>
                  </a:cubicBezTo>
                  <a:cubicBezTo>
                    <a:pt x="74" y="20"/>
                    <a:pt x="52" y="42"/>
                    <a:pt x="47" y="48"/>
                  </a:cubicBezTo>
                  <a:cubicBezTo>
                    <a:pt x="52" y="54"/>
                    <a:pt x="81" y="86"/>
                    <a:pt x="87" y="91"/>
                  </a:cubicBezTo>
                  <a:cubicBezTo>
                    <a:pt x="93" y="97"/>
                    <a:pt x="100" y="104"/>
                    <a:pt x="108" y="107"/>
                  </a:cubicBezTo>
                  <a:cubicBezTo>
                    <a:pt x="112" y="109"/>
                    <a:pt x="115" y="109"/>
                    <a:pt x="117" y="109"/>
                  </a:cubicBezTo>
                  <a:cubicBezTo>
                    <a:pt x="118" y="109"/>
                    <a:pt x="119" y="109"/>
                    <a:pt x="119" y="110"/>
                  </a:cubicBezTo>
                  <a:cubicBezTo>
                    <a:pt x="119" y="111"/>
                    <a:pt x="118" y="112"/>
                    <a:pt x="115" y="112"/>
                  </a:cubicBezTo>
                  <a:cubicBezTo>
                    <a:pt x="103" y="112"/>
                    <a:pt x="103" y="112"/>
                    <a:pt x="103" y="112"/>
                  </a:cubicBezTo>
                  <a:cubicBezTo>
                    <a:pt x="98" y="112"/>
                    <a:pt x="95" y="112"/>
                    <a:pt x="92" y="112"/>
                  </a:cubicBezTo>
                  <a:cubicBezTo>
                    <a:pt x="84" y="111"/>
                    <a:pt x="80" y="108"/>
                    <a:pt x="74" y="102"/>
                  </a:cubicBezTo>
                  <a:cubicBezTo>
                    <a:pt x="68" y="96"/>
                    <a:pt x="39" y="62"/>
                    <a:pt x="35" y="58"/>
                  </a:cubicBezTo>
                  <a:cubicBezTo>
                    <a:pt x="34" y="56"/>
                    <a:pt x="34" y="56"/>
                    <a:pt x="34" y="56"/>
                  </a:cubicBezTo>
                  <a:cubicBezTo>
                    <a:pt x="33" y="56"/>
                    <a:pt x="33" y="56"/>
                    <a:pt x="33" y="56"/>
                  </a:cubicBezTo>
                  <a:cubicBezTo>
                    <a:pt x="33" y="69"/>
                    <a:pt x="33" y="69"/>
                    <a:pt x="33" y="69"/>
                  </a:cubicBezTo>
                  <a:cubicBezTo>
                    <a:pt x="33" y="83"/>
                    <a:pt x="33" y="94"/>
                    <a:pt x="34" y="101"/>
                  </a:cubicBezTo>
                  <a:cubicBezTo>
                    <a:pt x="34" y="105"/>
                    <a:pt x="35" y="108"/>
                    <a:pt x="39" y="109"/>
                  </a:cubicBezTo>
                  <a:cubicBezTo>
                    <a:pt x="41" y="109"/>
                    <a:pt x="44" y="109"/>
                    <a:pt x="46" y="109"/>
                  </a:cubicBezTo>
                  <a:cubicBezTo>
                    <a:pt x="47" y="109"/>
                    <a:pt x="48" y="110"/>
                    <a:pt x="48" y="110"/>
                  </a:cubicBezTo>
                  <a:cubicBezTo>
                    <a:pt x="48" y="111"/>
                    <a:pt x="47" y="112"/>
                    <a:pt x="45" y="112"/>
                  </a:cubicBezTo>
                  <a:cubicBezTo>
                    <a:pt x="37" y="112"/>
                    <a:pt x="28" y="111"/>
                    <a:pt x="24" y="111"/>
                  </a:cubicBezTo>
                  <a:cubicBezTo>
                    <a:pt x="21" y="111"/>
                    <a:pt x="11" y="112"/>
                    <a:pt x="5" y="112"/>
                  </a:cubicBezTo>
                  <a:cubicBezTo>
                    <a:pt x="3" y="112"/>
                    <a:pt x="2" y="111"/>
                    <a:pt x="2" y="110"/>
                  </a:cubicBezTo>
                  <a:cubicBezTo>
                    <a:pt x="2" y="110"/>
                    <a:pt x="3" y="109"/>
                    <a:pt x="5" y="109"/>
                  </a:cubicBezTo>
                  <a:cubicBezTo>
                    <a:pt x="7" y="109"/>
                    <a:pt x="9" y="109"/>
                    <a:pt x="10" y="109"/>
                  </a:cubicBezTo>
                  <a:cubicBezTo>
                    <a:pt x="13" y="108"/>
                    <a:pt x="14" y="105"/>
                    <a:pt x="14" y="100"/>
                  </a:cubicBezTo>
                  <a:cubicBezTo>
                    <a:pt x="15" y="94"/>
                    <a:pt x="15" y="83"/>
                    <a:pt x="15" y="69"/>
                  </a:cubicBezTo>
                  <a:cubicBezTo>
                    <a:pt x="15" y="43"/>
                    <a:pt x="15" y="43"/>
                    <a:pt x="15" y="43"/>
                  </a:cubicBezTo>
                  <a:cubicBezTo>
                    <a:pt x="15" y="21"/>
                    <a:pt x="15" y="17"/>
                    <a:pt x="15" y="12"/>
                  </a:cubicBezTo>
                  <a:cubicBezTo>
                    <a:pt x="15" y="7"/>
                    <a:pt x="13" y="5"/>
                    <a:pt x="8" y="3"/>
                  </a:cubicBezTo>
                  <a:cubicBezTo>
                    <a:pt x="7" y="3"/>
                    <a:pt x="5" y="3"/>
                    <a:pt x="3" y="3"/>
                  </a:cubicBezTo>
                  <a:cubicBezTo>
                    <a:pt x="1" y="3"/>
                    <a:pt x="0" y="3"/>
                    <a:pt x="0" y="2"/>
                  </a:cubicBezTo>
                  <a:cubicBezTo>
                    <a:pt x="0" y="1"/>
                    <a:pt x="1" y="0"/>
                    <a:pt x="3" y="0"/>
                  </a:cubicBezTo>
                  <a:cubicBezTo>
                    <a:pt x="11" y="0"/>
                    <a:pt x="21" y="1"/>
                    <a:pt x="24" y="1"/>
                  </a:cubicBezTo>
                  <a:cubicBezTo>
                    <a:pt x="28" y="1"/>
                    <a:pt x="37" y="0"/>
                    <a:pt x="42" y="0"/>
                  </a:cubicBezTo>
                  <a:cubicBezTo>
                    <a:pt x="44" y="0"/>
                    <a:pt x="45" y="1"/>
                    <a:pt x="45" y="2"/>
                  </a:cubicBezTo>
                  <a:cubicBezTo>
                    <a:pt x="45" y="3"/>
                    <a:pt x="44" y="3"/>
                    <a:pt x="43" y="3"/>
                  </a:cubicBezTo>
                  <a:cubicBezTo>
                    <a:pt x="41" y="3"/>
                    <a:pt x="41" y="3"/>
                    <a:pt x="39" y="3"/>
                  </a:cubicBezTo>
                  <a:cubicBezTo>
                    <a:pt x="35" y="4"/>
                    <a:pt x="34" y="7"/>
                    <a:pt x="33" y="12"/>
                  </a:cubicBezTo>
                  <a:cubicBezTo>
                    <a:pt x="33" y="17"/>
                    <a:pt x="33" y="21"/>
                    <a:pt x="33" y="43"/>
                  </a:cubicBezTo>
                  <a:lnTo>
                    <a:pt x="33" y="5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68" name="Freeform 54">
              <a:extLst>
                <a:ext uri="{FF2B5EF4-FFF2-40B4-BE49-F238E27FC236}">
                  <a16:creationId xmlns:a16="http://schemas.microsoft.com/office/drawing/2014/main" id="{7E6840DE-9DBB-400F-8524-64F036D46CAC}"/>
                </a:ext>
              </a:extLst>
            </p:cNvPr>
            <p:cNvSpPr>
              <a:spLocks/>
            </p:cNvSpPr>
            <p:nvPr/>
          </p:nvSpPr>
          <p:spPr bwMode="auto">
            <a:xfrm>
              <a:off x="7435851" y="5457825"/>
              <a:ext cx="233363" cy="442912"/>
            </a:xfrm>
            <a:custGeom>
              <a:avLst/>
              <a:gdLst>
                <a:gd name="T0" fmla="*/ 3 w 62"/>
                <a:gd name="T1" fmla="*/ 112 h 116"/>
                <a:gd name="T2" fmla="*/ 0 w 62"/>
                <a:gd name="T3" fmla="*/ 107 h 116"/>
                <a:gd name="T4" fmla="*/ 1 w 62"/>
                <a:gd name="T5" fmla="*/ 88 h 116"/>
                <a:gd name="T6" fmla="*/ 3 w 62"/>
                <a:gd name="T7" fmla="*/ 84 h 116"/>
                <a:gd name="T8" fmla="*/ 4 w 62"/>
                <a:gd name="T9" fmla="*/ 86 h 116"/>
                <a:gd name="T10" fmla="*/ 5 w 62"/>
                <a:gd name="T11" fmla="*/ 94 h 116"/>
                <a:gd name="T12" fmla="*/ 27 w 62"/>
                <a:gd name="T13" fmla="*/ 109 h 116"/>
                <a:gd name="T14" fmla="*/ 46 w 62"/>
                <a:gd name="T15" fmla="*/ 92 h 116"/>
                <a:gd name="T16" fmla="*/ 32 w 62"/>
                <a:gd name="T17" fmla="*/ 68 h 116"/>
                <a:gd name="T18" fmla="*/ 25 w 62"/>
                <a:gd name="T19" fmla="*/ 63 h 116"/>
                <a:gd name="T20" fmla="*/ 3 w 62"/>
                <a:gd name="T21" fmla="*/ 28 h 116"/>
                <a:gd name="T22" fmla="*/ 37 w 62"/>
                <a:gd name="T23" fmla="*/ 0 h 116"/>
                <a:gd name="T24" fmla="*/ 57 w 62"/>
                <a:gd name="T25" fmla="*/ 3 h 116"/>
                <a:gd name="T26" fmla="*/ 59 w 62"/>
                <a:gd name="T27" fmla="*/ 5 h 116"/>
                <a:gd name="T28" fmla="*/ 58 w 62"/>
                <a:gd name="T29" fmla="*/ 22 h 116"/>
                <a:gd name="T30" fmla="*/ 57 w 62"/>
                <a:gd name="T31" fmla="*/ 27 h 116"/>
                <a:gd name="T32" fmla="*/ 55 w 62"/>
                <a:gd name="T33" fmla="*/ 24 h 116"/>
                <a:gd name="T34" fmla="*/ 51 w 62"/>
                <a:gd name="T35" fmla="*/ 14 h 116"/>
                <a:gd name="T36" fmla="*/ 35 w 62"/>
                <a:gd name="T37" fmla="*/ 7 h 116"/>
                <a:gd name="T38" fmla="*/ 18 w 62"/>
                <a:gd name="T39" fmla="*/ 22 h 116"/>
                <a:gd name="T40" fmla="*/ 33 w 62"/>
                <a:gd name="T41" fmla="*/ 44 h 116"/>
                <a:gd name="T42" fmla="*/ 38 w 62"/>
                <a:gd name="T43" fmla="*/ 47 h 116"/>
                <a:gd name="T44" fmla="*/ 62 w 62"/>
                <a:gd name="T45" fmla="*/ 84 h 116"/>
                <a:gd name="T46" fmla="*/ 48 w 62"/>
                <a:gd name="T47" fmla="*/ 110 h 116"/>
                <a:gd name="T48" fmla="*/ 24 w 62"/>
                <a:gd name="T49" fmla="*/ 116 h 116"/>
                <a:gd name="T50" fmla="*/ 3 w 62"/>
                <a:gd name="T51" fmla="*/ 11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116">
                  <a:moveTo>
                    <a:pt x="3" y="112"/>
                  </a:moveTo>
                  <a:cubicBezTo>
                    <a:pt x="1" y="111"/>
                    <a:pt x="0" y="110"/>
                    <a:pt x="0" y="107"/>
                  </a:cubicBezTo>
                  <a:cubicBezTo>
                    <a:pt x="0" y="99"/>
                    <a:pt x="1" y="90"/>
                    <a:pt x="1" y="88"/>
                  </a:cubicBezTo>
                  <a:cubicBezTo>
                    <a:pt x="1" y="86"/>
                    <a:pt x="1" y="84"/>
                    <a:pt x="3" y="84"/>
                  </a:cubicBezTo>
                  <a:cubicBezTo>
                    <a:pt x="4" y="84"/>
                    <a:pt x="4" y="85"/>
                    <a:pt x="4" y="86"/>
                  </a:cubicBezTo>
                  <a:cubicBezTo>
                    <a:pt x="4" y="88"/>
                    <a:pt x="5" y="91"/>
                    <a:pt x="5" y="94"/>
                  </a:cubicBezTo>
                  <a:cubicBezTo>
                    <a:pt x="9" y="105"/>
                    <a:pt x="17" y="109"/>
                    <a:pt x="27" y="109"/>
                  </a:cubicBezTo>
                  <a:cubicBezTo>
                    <a:pt x="40" y="109"/>
                    <a:pt x="46" y="100"/>
                    <a:pt x="46" y="92"/>
                  </a:cubicBezTo>
                  <a:cubicBezTo>
                    <a:pt x="46" y="85"/>
                    <a:pt x="44" y="78"/>
                    <a:pt x="32" y="68"/>
                  </a:cubicBezTo>
                  <a:cubicBezTo>
                    <a:pt x="25" y="63"/>
                    <a:pt x="25" y="63"/>
                    <a:pt x="25" y="63"/>
                  </a:cubicBezTo>
                  <a:cubicBezTo>
                    <a:pt x="9" y="50"/>
                    <a:pt x="3" y="40"/>
                    <a:pt x="3" y="28"/>
                  </a:cubicBezTo>
                  <a:cubicBezTo>
                    <a:pt x="3" y="12"/>
                    <a:pt x="17" y="0"/>
                    <a:pt x="37" y="0"/>
                  </a:cubicBezTo>
                  <a:cubicBezTo>
                    <a:pt x="47" y="0"/>
                    <a:pt x="53" y="2"/>
                    <a:pt x="57" y="3"/>
                  </a:cubicBezTo>
                  <a:cubicBezTo>
                    <a:pt x="58" y="3"/>
                    <a:pt x="59" y="4"/>
                    <a:pt x="59" y="5"/>
                  </a:cubicBezTo>
                  <a:cubicBezTo>
                    <a:pt x="59" y="7"/>
                    <a:pt x="58" y="11"/>
                    <a:pt x="58" y="22"/>
                  </a:cubicBezTo>
                  <a:cubicBezTo>
                    <a:pt x="58" y="26"/>
                    <a:pt x="58" y="27"/>
                    <a:pt x="57" y="27"/>
                  </a:cubicBezTo>
                  <a:cubicBezTo>
                    <a:pt x="56" y="27"/>
                    <a:pt x="55" y="26"/>
                    <a:pt x="55" y="24"/>
                  </a:cubicBezTo>
                  <a:cubicBezTo>
                    <a:pt x="55" y="23"/>
                    <a:pt x="55" y="18"/>
                    <a:pt x="51" y="14"/>
                  </a:cubicBezTo>
                  <a:cubicBezTo>
                    <a:pt x="49" y="12"/>
                    <a:pt x="45" y="7"/>
                    <a:pt x="35" y="7"/>
                  </a:cubicBezTo>
                  <a:cubicBezTo>
                    <a:pt x="24" y="7"/>
                    <a:pt x="18" y="13"/>
                    <a:pt x="18" y="22"/>
                  </a:cubicBezTo>
                  <a:cubicBezTo>
                    <a:pt x="18" y="29"/>
                    <a:pt x="21" y="34"/>
                    <a:pt x="33" y="44"/>
                  </a:cubicBezTo>
                  <a:cubicBezTo>
                    <a:pt x="38" y="47"/>
                    <a:pt x="38" y="47"/>
                    <a:pt x="38" y="47"/>
                  </a:cubicBezTo>
                  <a:cubicBezTo>
                    <a:pt x="55" y="60"/>
                    <a:pt x="62" y="70"/>
                    <a:pt x="62" y="84"/>
                  </a:cubicBezTo>
                  <a:cubicBezTo>
                    <a:pt x="62" y="93"/>
                    <a:pt x="59" y="103"/>
                    <a:pt x="48" y="110"/>
                  </a:cubicBezTo>
                  <a:cubicBezTo>
                    <a:pt x="41" y="115"/>
                    <a:pt x="32" y="116"/>
                    <a:pt x="24" y="116"/>
                  </a:cubicBezTo>
                  <a:cubicBezTo>
                    <a:pt x="16" y="116"/>
                    <a:pt x="9" y="115"/>
                    <a:pt x="3" y="112"/>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69" name="Freeform 55">
              <a:extLst>
                <a:ext uri="{FF2B5EF4-FFF2-40B4-BE49-F238E27FC236}">
                  <a16:creationId xmlns:a16="http://schemas.microsoft.com/office/drawing/2014/main" id="{DA390925-AF3F-41AF-A7FE-57A6A4A7D834}"/>
                </a:ext>
              </a:extLst>
            </p:cNvPr>
            <p:cNvSpPr>
              <a:spLocks noEditPoints="1"/>
            </p:cNvSpPr>
            <p:nvPr/>
          </p:nvSpPr>
          <p:spPr bwMode="auto">
            <a:xfrm>
              <a:off x="3965576" y="5991225"/>
              <a:ext cx="82550" cy="96837"/>
            </a:xfrm>
            <a:custGeom>
              <a:avLst/>
              <a:gdLst>
                <a:gd name="T0" fmla="*/ 0 w 22"/>
                <a:gd name="T1" fmla="*/ 0 h 25"/>
                <a:gd name="T2" fmla="*/ 13 w 22"/>
                <a:gd name="T3" fmla="*/ 0 h 25"/>
                <a:gd name="T4" fmla="*/ 22 w 22"/>
                <a:gd name="T5" fmla="*/ 7 h 25"/>
                <a:gd name="T6" fmla="*/ 14 w 22"/>
                <a:gd name="T7" fmla="*/ 15 h 25"/>
                <a:gd name="T8" fmla="*/ 4 w 22"/>
                <a:gd name="T9" fmla="*/ 15 h 25"/>
                <a:gd name="T10" fmla="*/ 4 w 22"/>
                <a:gd name="T11" fmla="*/ 25 h 25"/>
                <a:gd name="T12" fmla="*/ 0 w 22"/>
                <a:gd name="T13" fmla="*/ 25 h 25"/>
                <a:gd name="T14" fmla="*/ 0 w 22"/>
                <a:gd name="T15" fmla="*/ 0 h 25"/>
                <a:gd name="T16" fmla="*/ 13 w 22"/>
                <a:gd name="T17" fmla="*/ 12 h 25"/>
                <a:gd name="T18" fmla="*/ 18 w 22"/>
                <a:gd name="T19" fmla="*/ 7 h 25"/>
                <a:gd name="T20" fmla="*/ 14 w 22"/>
                <a:gd name="T21" fmla="*/ 3 h 25"/>
                <a:gd name="T22" fmla="*/ 4 w 22"/>
                <a:gd name="T23" fmla="*/ 3 h 25"/>
                <a:gd name="T24" fmla="*/ 4 w 22"/>
                <a:gd name="T25" fmla="*/ 12 h 25"/>
                <a:gd name="T26" fmla="*/ 13 w 22"/>
                <a:gd name="T2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5">
                  <a:moveTo>
                    <a:pt x="0" y="0"/>
                  </a:moveTo>
                  <a:cubicBezTo>
                    <a:pt x="13" y="0"/>
                    <a:pt x="13" y="0"/>
                    <a:pt x="13" y="0"/>
                  </a:cubicBezTo>
                  <a:cubicBezTo>
                    <a:pt x="19" y="0"/>
                    <a:pt x="22" y="2"/>
                    <a:pt x="22" y="7"/>
                  </a:cubicBezTo>
                  <a:cubicBezTo>
                    <a:pt x="22" y="12"/>
                    <a:pt x="19" y="15"/>
                    <a:pt x="14" y="15"/>
                  </a:cubicBezTo>
                  <a:cubicBezTo>
                    <a:pt x="4" y="15"/>
                    <a:pt x="4" y="15"/>
                    <a:pt x="4" y="15"/>
                  </a:cubicBezTo>
                  <a:cubicBezTo>
                    <a:pt x="4" y="25"/>
                    <a:pt x="4" y="25"/>
                    <a:pt x="4" y="25"/>
                  </a:cubicBezTo>
                  <a:cubicBezTo>
                    <a:pt x="0" y="25"/>
                    <a:pt x="0" y="25"/>
                    <a:pt x="0" y="25"/>
                  </a:cubicBezTo>
                  <a:lnTo>
                    <a:pt x="0" y="0"/>
                  </a:lnTo>
                  <a:close/>
                  <a:moveTo>
                    <a:pt x="13" y="12"/>
                  </a:moveTo>
                  <a:cubicBezTo>
                    <a:pt x="17" y="12"/>
                    <a:pt x="18" y="10"/>
                    <a:pt x="18" y="7"/>
                  </a:cubicBezTo>
                  <a:cubicBezTo>
                    <a:pt x="18" y="5"/>
                    <a:pt x="17" y="3"/>
                    <a:pt x="14" y="3"/>
                  </a:cubicBezTo>
                  <a:cubicBezTo>
                    <a:pt x="4" y="3"/>
                    <a:pt x="4" y="3"/>
                    <a:pt x="4" y="3"/>
                  </a:cubicBezTo>
                  <a:cubicBezTo>
                    <a:pt x="4" y="12"/>
                    <a:pt x="4" y="12"/>
                    <a:pt x="4" y="12"/>
                  </a:cubicBezTo>
                  <a:lnTo>
                    <a:pt x="13" y="12"/>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70" name="Freeform 56">
              <a:extLst>
                <a:ext uri="{FF2B5EF4-FFF2-40B4-BE49-F238E27FC236}">
                  <a16:creationId xmlns:a16="http://schemas.microsoft.com/office/drawing/2014/main" id="{965BEBBC-6F35-4C57-8325-06B5F7C92622}"/>
                </a:ext>
              </a:extLst>
            </p:cNvPr>
            <p:cNvSpPr>
              <a:spLocks noEditPoints="1"/>
            </p:cNvSpPr>
            <p:nvPr/>
          </p:nvSpPr>
          <p:spPr bwMode="auto">
            <a:xfrm>
              <a:off x="4194176" y="5991225"/>
              <a:ext cx="90488" cy="96837"/>
            </a:xfrm>
            <a:custGeom>
              <a:avLst/>
              <a:gdLst>
                <a:gd name="T0" fmla="*/ 0 w 24"/>
                <a:gd name="T1" fmla="*/ 0 h 25"/>
                <a:gd name="T2" fmla="*/ 16 w 24"/>
                <a:gd name="T3" fmla="*/ 0 h 25"/>
                <a:gd name="T4" fmla="*/ 23 w 24"/>
                <a:gd name="T5" fmla="*/ 7 h 25"/>
                <a:gd name="T6" fmla="*/ 19 w 24"/>
                <a:gd name="T7" fmla="*/ 13 h 25"/>
                <a:gd name="T8" fmla="*/ 19 w 24"/>
                <a:gd name="T9" fmla="*/ 13 h 25"/>
                <a:gd name="T10" fmla="*/ 22 w 24"/>
                <a:gd name="T11" fmla="*/ 18 h 25"/>
                <a:gd name="T12" fmla="*/ 24 w 24"/>
                <a:gd name="T13" fmla="*/ 25 h 25"/>
                <a:gd name="T14" fmla="*/ 20 w 24"/>
                <a:gd name="T15" fmla="*/ 25 h 25"/>
                <a:gd name="T16" fmla="*/ 19 w 24"/>
                <a:gd name="T17" fmla="*/ 20 h 25"/>
                <a:gd name="T18" fmla="*/ 14 w 24"/>
                <a:gd name="T19" fmla="*/ 15 h 25"/>
                <a:gd name="T20" fmla="*/ 4 w 24"/>
                <a:gd name="T21" fmla="*/ 15 h 25"/>
                <a:gd name="T22" fmla="*/ 4 w 24"/>
                <a:gd name="T23" fmla="*/ 25 h 25"/>
                <a:gd name="T24" fmla="*/ 0 w 24"/>
                <a:gd name="T25" fmla="*/ 25 h 25"/>
                <a:gd name="T26" fmla="*/ 0 w 24"/>
                <a:gd name="T27" fmla="*/ 0 h 25"/>
                <a:gd name="T28" fmla="*/ 15 w 24"/>
                <a:gd name="T29" fmla="*/ 11 h 25"/>
                <a:gd name="T30" fmla="*/ 19 w 24"/>
                <a:gd name="T31" fmla="*/ 7 h 25"/>
                <a:gd name="T32" fmla="*/ 15 w 24"/>
                <a:gd name="T33" fmla="*/ 3 h 25"/>
                <a:gd name="T34" fmla="*/ 4 w 24"/>
                <a:gd name="T35" fmla="*/ 3 h 25"/>
                <a:gd name="T36" fmla="*/ 4 w 24"/>
                <a:gd name="T37" fmla="*/ 11 h 25"/>
                <a:gd name="T38" fmla="*/ 15 w 24"/>
                <a:gd name="T3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5">
                  <a:moveTo>
                    <a:pt x="0" y="0"/>
                  </a:moveTo>
                  <a:cubicBezTo>
                    <a:pt x="16" y="0"/>
                    <a:pt x="16" y="0"/>
                    <a:pt x="16" y="0"/>
                  </a:cubicBezTo>
                  <a:cubicBezTo>
                    <a:pt x="21" y="0"/>
                    <a:pt x="23" y="3"/>
                    <a:pt x="23" y="7"/>
                  </a:cubicBezTo>
                  <a:cubicBezTo>
                    <a:pt x="23" y="10"/>
                    <a:pt x="21" y="12"/>
                    <a:pt x="19" y="13"/>
                  </a:cubicBezTo>
                  <a:cubicBezTo>
                    <a:pt x="19" y="13"/>
                    <a:pt x="19" y="13"/>
                    <a:pt x="19" y="13"/>
                  </a:cubicBezTo>
                  <a:cubicBezTo>
                    <a:pt x="21" y="13"/>
                    <a:pt x="22" y="15"/>
                    <a:pt x="22" y="18"/>
                  </a:cubicBezTo>
                  <a:cubicBezTo>
                    <a:pt x="23" y="23"/>
                    <a:pt x="23" y="24"/>
                    <a:pt x="24" y="25"/>
                  </a:cubicBezTo>
                  <a:cubicBezTo>
                    <a:pt x="20" y="25"/>
                    <a:pt x="20" y="25"/>
                    <a:pt x="20" y="25"/>
                  </a:cubicBezTo>
                  <a:cubicBezTo>
                    <a:pt x="19" y="25"/>
                    <a:pt x="19" y="23"/>
                    <a:pt x="19" y="20"/>
                  </a:cubicBezTo>
                  <a:cubicBezTo>
                    <a:pt x="19" y="16"/>
                    <a:pt x="17" y="15"/>
                    <a:pt x="14" y="15"/>
                  </a:cubicBezTo>
                  <a:cubicBezTo>
                    <a:pt x="4" y="15"/>
                    <a:pt x="4" y="15"/>
                    <a:pt x="4" y="15"/>
                  </a:cubicBezTo>
                  <a:cubicBezTo>
                    <a:pt x="4" y="25"/>
                    <a:pt x="4" y="25"/>
                    <a:pt x="4" y="25"/>
                  </a:cubicBezTo>
                  <a:cubicBezTo>
                    <a:pt x="0" y="25"/>
                    <a:pt x="0" y="25"/>
                    <a:pt x="0" y="25"/>
                  </a:cubicBezTo>
                  <a:lnTo>
                    <a:pt x="0" y="0"/>
                  </a:lnTo>
                  <a:close/>
                  <a:moveTo>
                    <a:pt x="15" y="11"/>
                  </a:moveTo>
                  <a:cubicBezTo>
                    <a:pt x="18" y="11"/>
                    <a:pt x="19" y="9"/>
                    <a:pt x="19" y="7"/>
                  </a:cubicBezTo>
                  <a:cubicBezTo>
                    <a:pt x="19" y="5"/>
                    <a:pt x="18" y="3"/>
                    <a:pt x="15" y="3"/>
                  </a:cubicBezTo>
                  <a:cubicBezTo>
                    <a:pt x="4" y="3"/>
                    <a:pt x="4" y="3"/>
                    <a:pt x="4" y="3"/>
                  </a:cubicBezTo>
                  <a:cubicBezTo>
                    <a:pt x="4" y="11"/>
                    <a:pt x="4" y="11"/>
                    <a:pt x="4" y="11"/>
                  </a:cubicBezTo>
                  <a:lnTo>
                    <a:pt x="15" y="11"/>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71" name="Freeform 57">
              <a:extLst>
                <a:ext uri="{FF2B5EF4-FFF2-40B4-BE49-F238E27FC236}">
                  <a16:creationId xmlns:a16="http://schemas.microsoft.com/office/drawing/2014/main" id="{54BAF9FD-2034-4E05-A0EB-E78E1A6C35B2}"/>
                </a:ext>
              </a:extLst>
            </p:cNvPr>
            <p:cNvSpPr>
              <a:spLocks noEditPoints="1"/>
            </p:cNvSpPr>
            <p:nvPr/>
          </p:nvSpPr>
          <p:spPr bwMode="auto">
            <a:xfrm>
              <a:off x="4424363" y="5988050"/>
              <a:ext cx="104775" cy="103187"/>
            </a:xfrm>
            <a:custGeom>
              <a:avLst/>
              <a:gdLst>
                <a:gd name="T0" fmla="*/ 14 w 28"/>
                <a:gd name="T1" fmla="*/ 0 h 27"/>
                <a:gd name="T2" fmla="*/ 28 w 28"/>
                <a:gd name="T3" fmla="*/ 14 h 27"/>
                <a:gd name="T4" fmla="*/ 14 w 28"/>
                <a:gd name="T5" fmla="*/ 27 h 27"/>
                <a:gd name="T6" fmla="*/ 0 w 28"/>
                <a:gd name="T7" fmla="*/ 14 h 27"/>
                <a:gd name="T8" fmla="*/ 14 w 28"/>
                <a:gd name="T9" fmla="*/ 0 h 27"/>
                <a:gd name="T10" fmla="*/ 14 w 28"/>
                <a:gd name="T11" fmla="*/ 4 h 27"/>
                <a:gd name="T12" fmla="*/ 4 w 28"/>
                <a:gd name="T13" fmla="*/ 14 h 27"/>
                <a:gd name="T14" fmla="*/ 14 w 28"/>
                <a:gd name="T15" fmla="*/ 24 h 27"/>
                <a:gd name="T16" fmla="*/ 25 w 28"/>
                <a:gd name="T17" fmla="*/ 14 h 27"/>
                <a:gd name="T18" fmla="*/ 14 w 28"/>
                <a:gd name="T1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24" y="0"/>
                    <a:pt x="28" y="7"/>
                    <a:pt x="28" y="14"/>
                  </a:cubicBezTo>
                  <a:cubicBezTo>
                    <a:pt x="28" y="20"/>
                    <a:pt x="24" y="27"/>
                    <a:pt x="14" y="27"/>
                  </a:cubicBezTo>
                  <a:cubicBezTo>
                    <a:pt x="4" y="27"/>
                    <a:pt x="0" y="20"/>
                    <a:pt x="0" y="14"/>
                  </a:cubicBezTo>
                  <a:cubicBezTo>
                    <a:pt x="0" y="7"/>
                    <a:pt x="4" y="0"/>
                    <a:pt x="14" y="0"/>
                  </a:cubicBezTo>
                  <a:close/>
                  <a:moveTo>
                    <a:pt x="14" y="4"/>
                  </a:moveTo>
                  <a:cubicBezTo>
                    <a:pt x="8" y="4"/>
                    <a:pt x="4" y="7"/>
                    <a:pt x="4" y="14"/>
                  </a:cubicBezTo>
                  <a:cubicBezTo>
                    <a:pt x="4" y="20"/>
                    <a:pt x="8" y="24"/>
                    <a:pt x="14" y="24"/>
                  </a:cubicBezTo>
                  <a:cubicBezTo>
                    <a:pt x="20" y="24"/>
                    <a:pt x="25" y="20"/>
                    <a:pt x="25" y="14"/>
                  </a:cubicBezTo>
                  <a:cubicBezTo>
                    <a:pt x="25" y="7"/>
                    <a:pt x="20" y="4"/>
                    <a:pt x="14" y="4"/>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72" name="Freeform 58">
              <a:extLst>
                <a:ext uri="{FF2B5EF4-FFF2-40B4-BE49-F238E27FC236}">
                  <a16:creationId xmlns:a16="http://schemas.microsoft.com/office/drawing/2014/main" id="{97658899-818A-4533-8B7F-D242625B6BAA}"/>
                </a:ext>
              </a:extLst>
            </p:cNvPr>
            <p:cNvSpPr>
              <a:spLocks noEditPoints="1"/>
            </p:cNvSpPr>
            <p:nvPr/>
          </p:nvSpPr>
          <p:spPr bwMode="auto">
            <a:xfrm>
              <a:off x="4679951" y="5991225"/>
              <a:ext cx="77788" cy="96837"/>
            </a:xfrm>
            <a:custGeom>
              <a:avLst/>
              <a:gdLst>
                <a:gd name="T0" fmla="*/ 0 w 21"/>
                <a:gd name="T1" fmla="*/ 0 h 25"/>
                <a:gd name="T2" fmla="*/ 13 w 21"/>
                <a:gd name="T3" fmla="*/ 0 h 25"/>
                <a:gd name="T4" fmla="*/ 21 w 21"/>
                <a:gd name="T5" fmla="*/ 7 h 25"/>
                <a:gd name="T6" fmla="*/ 13 w 21"/>
                <a:gd name="T7" fmla="*/ 15 h 25"/>
                <a:gd name="T8" fmla="*/ 4 w 21"/>
                <a:gd name="T9" fmla="*/ 15 h 25"/>
                <a:gd name="T10" fmla="*/ 4 w 21"/>
                <a:gd name="T11" fmla="*/ 25 h 25"/>
                <a:gd name="T12" fmla="*/ 0 w 21"/>
                <a:gd name="T13" fmla="*/ 25 h 25"/>
                <a:gd name="T14" fmla="*/ 0 w 21"/>
                <a:gd name="T15" fmla="*/ 0 h 25"/>
                <a:gd name="T16" fmla="*/ 13 w 21"/>
                <a:gd name="T17" fmla="*/ 12 h 25"/>
                <a:gd name="T18" fmla="*/ 18 w 21"/>
                <a:gd name="T19" fmla="*/ 7 h 25"/>
                <a:gd name="T20" fmla="*/ 13 w 21"/>
                <a:gd name="T21" fmla="*/ 3 h 25"/>
                <a:gd name="T22" fmla="*/ 4 w 21"/>
                <a:gd name="T23" fmla="*/ 3 h 25"/>
                <a:gd name="T24" fmla="*/ 4 w 21"/>
                <a:gd name="T25" fmla="*/ 12 h 25"/>
                <a:gd name="T26" fmla="*/ 13 w 21"/>
                <a:gd name="T2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5">
                  <a:moveTo>
                    <a:pt x="0" y="0"/>
                  </a:moveTo>
                  <a:cubicBezTo>
                    <a:pt x="13" y="0"/>
                    <a:pt x="13" y="0"/>
                    <a:pt x="13" y="0"/>
                  </a:cubicBezTo>
                  <a:cubicBezTo>
                    <a:pt x="19" y="0"/>
                    <a:pt x="21" y="2"/>
                    <a:pt x="21" y="7"/>
                  </a:cubicBezTo>
                  <a:cubicBezTo>
                    <a:pt x="21" y="12"/>
                    <a:pt x="19" y="15"/>
                    <a:pt x="13" y="15"/>
                  </a:cubicBezTo>
                  <a:cubicBezTo>
                    <a:pt x="4" y="15"/>
                    <a:pt x="4" y="15"/>
                    <a:pt x="4" y="15"/>
                  </a:cubicBezTo>
                  <a:cubicBezTo>
                    <a:pt x="4" y="25"/>
                    <a:pt x="4" y="25"/>
                    <a:pt x="4" y="25"/>
                  </a:cubicBezTo>
                  <a:cubicBezTo>
                    <a:pt x="0" y="25"/>
                    <a:pt x="0" y="25"/>
                    <a:pt x="0" y="25"/>
                  </a:cubicBezTo>
                  <a:lnTo>
                    <a:pt x="0" y="0"/>
                  </a:lnTo>
                  <a:close/>
                  <a:moveTo>
                    <a:pt x="13" y="12"/>
                  </a:moveTo>
                  <a:cubicBezTo>
                    <a:pt x="16" y="12"/>
                    <a:pt x="18" y="10"/>
                    <a:pt x="18" y="7"/>
                  </a:cubicBezTo>
                  <a:cubicBezTo>
                    <a:pt x="18" y="5"/>
                    <a:pt x="16" y="3"/>
                    <a:pt x="13" y="3"/>
                  </a:cubicBezTo>
                  <a:cubicBezTo>
                    <a:pt x="4" y="3"/>
                    <a:pt x="4" y="3"/>
                    <a:pt x="4" y="3"/>
                  </a:cubicBezTo>
                  <a:cubicBezTo>
                    <a:pt x="4" y="12"/>
                    <a:pt x="4" y="12"/>
                    <a:pt x="4" y="12"/>
                  </a:cubicBezTo>
                  <a:lnTo>
                    <a:pt x="13" y="12"/>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73" name="Freeform 59">
              <a:extLst>
                <a:ext uri="{FF2B5EF4-FFF2-40B4-BE49-F238E27FC236}">
                  <a16:creationId xmlns:a16="http://schemas.microsoft.com/office/drawing/2014/main" id="{4C4BB1A0-6BFF-4BF5-A8A9-7EB91CED3323}"/>
                </a:ext>
              </a:extLst>
            </p:cNvPr>
            <p:cNvSpPr>
              <a:spLocks/>
            </p:cNvSpPr>
            <p:nvPr/>
          </p:nvSpPr>
          <p:spPr bwMode="auto">
            <a:xfrm>
              <a:off x="4908551" y="5991225"/>
              <a:ext cx="79375" cy="96837"/>
            </a:xfrm>
            <a:custGeom>
              <a:avLst/>
              <a:gdLst>
                <a:gd name="T0" fmla="*/ 0 w 50"/>
                <a:gd name="T1" fmla="*/ 0 h 61"/>
                <a:gd name="T2" fmla="*/ 47 w 50"/>
                <a:gd name="T3" fmla="*/ 0 h 61"/>
                <a:gd name="T4" fmla="*/ 47 w 50"/>
                <a:gd name="T5" fmla="*/ 8 h 61"/>
                <a:gd name="T6" fmla="*/ 10 w 50"/>
                <a:gd name="T7" fmla="*/ 8 h 61"/>
                <a:gd name="T8" fmla="*/ 10 w 50"/>
                <a:gd name="T9" fmla="*/ 27 h 61"/>
                <a:gd name="T10" fmla="*/ 47 w 50"/>
                <a:gd name="T11" fmla="*/ 27 h 61"/>
                <a:gd name="T12" fmla="*/ 47 w 50"/>
                <a:gd name="T13" fmla="*/ 34 h 61"/>
                <a:gd name="T14" fmla="*/ 10 w 50"/>
                <a:gd name="T15" fmla="*/ 34 h 61"/>
                <a:gd name="T16" fmla="*/ 10 w 50"/>
                <a:gd name="T17" fmla="*/ 53 h 61"/>
                <a:gd name="T18" fmla="*/ 50 w 50"/>
                <a:gd name="T19" fmla="*/ 53 h 61"/>
                <a:gd name="T20" fmla="*/ 50 w 50"/>
                <a:gd name="T21" fmla="*/ 61 h 61"/>
                <a:gd name="T22" fmla="*/ 0 w 50"/>
                <a:gd name="T23" fmla="*/ 61 h 61"/>
                <a:gd name="T24" fmla="*/ 0 w 50"/>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1">
                  <a:moveTo>
                    <a:pt x="0" y="0"/>
                  </a:moveTo>
                  <a:lnTo>
                    <a:pt x="47" y="0"/>
                  </a:lnTo>
                  <a:lnTo>
                    <a:pt x="47" y="8"/>
                  </a:lnTo>
                  <a:lnTo>
                    <a:pt x="10" y="8"/>
                  </a:lnTo>
                  <a:lnTo>
                    <a:pt x="10" y="27"/>
                  </a:lnTo>
                  <a:lnTo>
                    <a:pt x="47" y="27"/>
                  </a:lnTo>
                  <a:lnTo>
                    <a:pt x="47" y="34"/>
                  </a:lnTo>
                  <a:lnTo>
                    <a:pt x="10" y="34"/>
                  </a:lnTo>
                  <a:lnTo>
                    <a:pt x="10" y="53"/>
                  </a:lnTo>
                  <a:lnTo>
                    <a:pt x="50" y="53"/>
                  </a:lnTo>
                  <a:lnTo>
                    <a:pt x="50" y="61"/>
                  </a:lnTo>
                  <a:lnTo>
                    <a:pt x="0" y="61"/>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74" name="Freeform 60">
              <a:extLst>
                <a:ext uri="{FF2B5EF4-FFF2-40B4-BE49-F238E27FC236}">
                  <a16:creationId xmlns:a16="http://schemas.microsoft.com/office/drawing/2014/main" id="{12881B39-FD44-4BB1-AFFC-040448E07413}"/>
                </a:ext>
              </a:extLst>
            </p:cNvPr>
            <p:cNvSpPr>
              <a:spLocks noEditPoints="1"/>
            </p:cNvSpPr>
            <p:nvPr/>
          </p:nvSpPr>
          <p:spPr bwMode="auto">
            <a:xfrm>
              <a:off x="5133976" y="5991225"/>
              <a:ext cx="90488" cy="96837"/>
            </a:xfrm>
            <a:custGeom>
              <a:avLst/>
              <a:gdLst>
                <a:gd name="T0" fmla="*/ 0 w 24"/>
                <a:gd name="T1" fmla="*/ 0 h 25"/>
                <a:gd name="T2" fmla="*/ 16 w 24"/>
                <a:gd name="T3" fmla="*/ 0 h 25"/>
                <a:gd name="T4" fmla="*/ 23 w 24"/>
                <a:gd name="T5" fmla="*/ 7 h 25"/>
                <a:gd name="T6" fmla="*/ 19 w 24"/>
                <a:gd name="T7" fmla="*/ 13 h 25"/>
                <a:gd name="T8" fmla="*/ 19 w 24"/>
                <a:gd name="T9" fmla="*/ 13 h 25"/>
                <a:gd name="T10" fmla="*/ 22 w 24"/>
                <a:gd name="T11" fmla="*/ 18 h 25"/>
                <a:gd name="T12" fmla="*/ 24 w 24"/>
                <a:gd name="T13" fmla="*/ 25 h 25"/>
                <a:gd name="T14" fmla="*/ 20 w 24"/>
                <a:gd name="T15" fmla="*/ 25 h 25"/>
                <a:gd name="T16" fmla="*/ 19 w 24"/>
                <a:gd name="T17" fmla="*/ 20 h 25"/>
                <a:gd name="T18" fmla="*/ 14 w 24"/>
                <a:gd name="T19" fmla="*/ 15 h 25"/>
                <a:gd name="T20" fmla="*/ 4 w 24"/>
                <a:gd name="T21" fmla="*/ 15 h 25"/>
                <a:gd name="T22" fmla="*/ 4 w 24"/>
                <a:gd name="T23" fmla="*/ 25 h 25"/>
                <a:gd name="T24" fmla="*/ 0 w 24"/>
                <a:gd name="T25" fmla="*/ 25 h 25"/>
                <a:gd name="T26" fmla="*/ 0 w 24"/>
                <a:gd name="T27" fmla="*/ 0 h 25"/>
                <a:gd name="T28" fmla="*/ 15 w 24"/>
                <a:gd name="T29" fmla="*/ 11 h 25"/>
                <a:gd name="T30" fmla="*/ 19 w 24"/>
                <a:gd name="T31" fmla="*/ 7 h 25"/>
                <a:gd name="T32" fmla="*/ 15 w 24"/>
                <a:gd name="T33" fmla="*/ 3 h 25"/>
                <a:gd name="T34" fmla="*/ 4 w 24"/>
                <a:gd name="T35" fmla="*/ 3 h 25"/>
                <a:gd name="T36" fmla="*/ 4 w 24"/>
                <a:gd name="T37" fmla="*/ 11 h 25"/>
                <a:gd name="T38" fmla="*/ 15 w 24"/>
                <a:gd name="T3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5">
                  <a:moveTo>
                    <a:pt x="0" y="0"/>
                  </a:moveTo>
                  <a:cubicBezTo>
                    <a:pt x="16" y="0"/>
                    <a:pt x="16" y="0"/>
                    <a:pt x="16" y="0"/>
                  </a:cubicBezTo>
                  <a:cubicBezTo>
                    <a:pt x="21" y="0"/>
                    <a:pt x="23" y="3"/>
                    <a:pt x="23" y="7"/>
                  </a:cubicBezTo>
                  <a:cubicBezTo>
                    <a:pt x="23" y="10"/>
                    <a:pt x="21" y="12"/>
                    <a:pt x="19" y="13"/>
                  </a:cubicBezTo>
                  <a:cubicBezTo>
                    <a:pt x="19" y="13"/>
                    <a:pt x="19" y="13"/>
                    <a:pt x="19" y="13"/>
                  </a:cubicBezTo>
                  <a:cubicBezTo>
                    <a:pt x="21" y="13"/>
                    <a:pt x="22" y="15"/>
                    <a:pt x="22" y="18"/>
                  </a:cubicBezTo>
                  <a:cubicBezTo>
                    <a:pt x="23" y="23"/>
                    <a:pt x="23" y="24"/>
                    <a:pt x="24" y="25"/>
                  </a:cubicBezTo>
                  <a:cubicBezTo>
                    <a:pt x="20" y="25"/>
                    <a:pt x="20" y="25"/>
                    <a:pt x="20" y="25"/>
                  </a:cubicBezTo>
                  <a:cubicBezTo>
                    <a:pt x="19" y="25"/>
                    <a:pt x="19" y="23"/>
                    <a:pt x="19" y="20"/>
                  </a:cubicBezTo>
                  <a:cubicBezTo>
                    <a:pt x="19" y="16"/>
                    <a:pt x="17" y="15"/>
                    <a:pt x="14" y="15"/>
                  </a:cubicBezTo>
                  <a:cubicBezTo>
                    <a:pt x="4" y="15"/>
                    <a:pt x="4" y="15"/>
                    <a:pt x="4" y="15"/>
                  </a:cubicBezTo>
                  <a:cubicBezTo>
                    <a:pt x="4" y="25"/>
                    <a:pt x="4" y="25"/>
                    <a:pt x="4" y="25"/>
                  </a:cubicBezTo>
                  <a:cubicBezTo>
                    <a:pt x="0" y="25"/>
                    <a:pt x="0" y="25"/>
                    <a:pt x="0" y="25"/>
                  </a:cubicBezTo>
                  <a:lnTo>
                    <a:pt x="0" y="0"/>
                  </a:lnTo>
                  <a:close/>
                  <a:moveTo>
                    <a:pt x="15" y="11"/>
                  </a:moveTo>
                  <a:cubicBezTo>
                    <a:pt x="18" y="11"/>
                    <a:pt x="19" y="9"/>
                    <a:pt x="19" y="7"/>
                  </a:cubicBezTo>
                  <a:cubicBezTo>
                    <a:pt x="19" y="5"/>
                    <a:pt x="18" y="3"/>
                    <a:pt x="15" y="3"/>
                  </a:cubicBezTo>
                  <a:cubicBezTo>
                    <a:pt x="4" y="3"/>
                    <a:pt x="4" y="3"/>
                    <a:pt x="4" y="3"/>
                  </a:cubicBezTo>
                  <a:cubicBezTo>
                    <a:pt x="4" y="11"/>
                    <a:pt x="4" y="11"/>
                    <a:pt x="4" y="11"/>
                  </a:cubicBezTo>
                  <a:lnTo>
                    <a:pt x="15" y="11"/>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75" name="Freeform 61">
              <a:extLst>
                <a:ext uri="{FF2B5EF4-FFF2-40B4-BE49-F238E27FC236}">
                  <a16:creationId xmlns:a16="http://schemas.microsoft.com/office/drawing/2014/main" id="{EAE9FDB6-A270-4B14-AB8B-36185A017EA0}"/>
                </a:ext>
              </a:extLst>
            </p:cNvPr>
            <p:cNvSpPr>
              <a:spLocks/>
            </p:cNvSpPr>
            <p:nvPr/>
          </p:nvSpPr>
          <p:spPr bwMode="auto">
            <a:xfrm>
              <a:off x="5359401" y="5991225"/>
              <a:ext cx="87313" cy="96837"/>
            </a:xfrm>
            <a:custGeom>
              <a:avLst/>
              <a:gdLst>
                <a:gd name="T0" fmla="*/ 22 w 55"/>
                <a:gd name="T1" fmla="*/ 8 h 61"/>
                <a:gd name="T2" fmla="*/ 0 w 55"/>
                <a:gd name="T3" fmla="*/ 8 h 61"/>
                <a:gd name="T4" fmla="*/ 0 w 55"/>
                <a:gd name="T5" fmla="*/ 0 h 61"/>
                <a:gd name="T6" fmla="*/ 55 w 55"/>
                <a:gd name="T7" fmla="*/ 0 h 61"/>
                <a:gd name="T8" fmla="*/ 55 w 55"/>
                <a:gd name="T9" fmla="*/ 8 h 61"/>
                <a:gd name="T10" fmla="*/ 31 w 55"/>
                <a:gd name="T11" fmla="*/ 8 h 61"/>
                <a:gd name="T12" fmla="*/ 31 w 55"/>
                <a:gd name="T13" fmla="*/ 61 h 61"/>
                <a:gd name="T14" fmla="*/ 22 w 55"/>
                <a:gd name="T15" fmla="*/ 61 h 61"/>
                <a:gd name="T16" fmla="*/ 22 w 55"/>
                <a:gd name="T17"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1">
                  <a:moveTo>
                    <a:pt x="22" y="8"/>
                  </a:moveTo>
                  <a:lnTo>
                    <a:pt x="0" y="8"/>
                  </a:lnTo>
                  <a:lnTo>
                    <a:pt x="0" y="0"/>
                  </a:lnTo>
                  <a:lnTo>
                    <a:pt x="55" y="0"/>
                  </a:lnTo>
                  <a:lnTo>
                    <a:pt x="55" y="8"/>
                  </a:lnTo>
                  <a:lnTo>
                    <a:pt x="31" y="8"/>
                  </a:lnTo>
                  <a:lnTo>
                    <a:pt x="31" y="61"/>
                  </a:lnTo>
                  <a:lnTo>
                    <a:pt x="22" y="61"/>
                  </a:lnTo>
                  <a:lnTo>
                    <a:pt x="22" y="8"/>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76" name="Freeform 62">
              <a:extLst>
                <a:ext uri="{FF2B5EF4-FFF2-40B4-BE49-F238E27FC236}">
                  <a16:creationId xmlns:a16="http://schemas.microsoft.com/office/drawing/2014/main" id="{5DD09844-3BC6-48A6-8919-B1A438E39452}"/>
                </a:ext>
              </a:extLst>
            </p:cNvPr>
            <p:cNvSpPr>
              <a:spLocks/>
            </p:cNvSpPr>
            <p:nvPr/>
          </p:nvSpPr>
          <p:spPr bwMode="auto">
            <a:xfrm>
              <a:off x="5578476" y="5991225"/>
              <a:ext cx="96838" cy="96837"/>
            </a:xfrm>
            <a:custGeom>
              <a:avLst/>
              <a:gdLst>
                <a:gd name="T0" fmla="*/ 49 w 61"/>
                <a:gd name="T1" fmla="*/ 0 h 61"/>
                <a:gd name="T2" fmla="*/ 61 w 61"/>
                <a:gd name="T3" fmla="*/ 0 h 61"/>
                <a:gd name="T4" fmla="*/ 35 w 61"/>
                <a:gd name="T5" fmla="*/ 36 h 61"/>
                <a:gd name="T6" fmla="*/ 35 w 61"/>
                <a:gd name="T7" fmla="*/ 61 h 61"/>
                <a:gd name="T8" fmla="*/ 26 w 61"/>
                <a:gd name="T9" fmla="*/ 61 h 61"/>
                <a:gd name="T10" fmla="*/ 26 w 61"/>
                <a:gd name="T11" fmla="*/ 36 h 61"/>
                <a:gd name="T12" fmla="*/ 0 w 61"/>
                <a:gd name="T13" fmla="*/ 0 h 61"/>
                <a:gd name="T14" fmla="*/ 12 w 61"/>
                <a:gd name="T15" fmla="*/ 0 h 61"/>
                <a:gd name="T16" fmla="*/ 30 w 61"/>
                <a:gd name="T17" fmla="*/ 27 h 61"/>
                <a:gd name="T18" fmla="*/ 49 w 61"/>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49" y="0"/>
                  </a:moveTo>
                  <a:lnTo>
                    <a:pt x="61" y="0"/>
                  </a:lnTo>
                  <a:lnTo>
                    <a:pt x="35" y="36"/>
                  </a:lnTo>
                  <a:lnTo>
                    <a:pt x="35" y="61"/>
                  </a:lnTo>
                  <a:lnTo>
                    <a:pt x="26" y="61"/>
                  </a:lnTo>
                  <a:lnTo>
                    <a:pt x="26" y="36"/>
                  </a:lnTo>
                  <a:lnTo>
                    <a:pt x="0" y="0"/>
                  </a:lnTo>
                  <a:lnTo>
                    <a:pt x="12" y="0"/>
                  </a:lnTo>
                  <a:lnTo>
                    <a:pt x="30" y="27"/>
                  </a:lnTo>
                  <a:lnTo>
                    <a:pt x="49"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77" name="Freeform 63">
              <a:extLst>
                <a:ext uri="{FF2B5EF4-FFF2-40B4-BE49-F238E27FC236}">
                  <a16:creationId xmlns:a16="http://schemas.microsoft.com/office/drawing/2014/main" id="{39CA3C90-0CBB-4189-BDEF-D97331DD309F}"/>
                </a:ext>
              </a:extLst>
            </p:cNvPr>
            <p:cNvSpPr>
              <a:spLocks/>
            </p:cNvSpPr>
            <p:nvPr/>
          </p:nvSpPr>
          <p:spPr bwMode="auto">
            <a:xfrm>
              <a:off x="5988051" y="5988050"/>
              <a:ext cx="85725" cy="103187"/>
            </a:xfrm>
            <a:custGeom>
              <a:avLst/>
              <a:gdLst>
                <a:gd name="T0" fmla="*/ 4 w 23"/>
                <a:gd name="T1" fmla="*/ 18 h 27"/>
                <a:gd name="T2" fmla="*/ 12 w 23"/>
                <a:gd name="T3" fmla="*/ 24 h 27"/>
                <a:gd name="T4" fmla="*/ 19 w 23"/>
                <a:gd name="T5" fmla="*/ 19 h 27"/>
                <a:gd name="T6" fmla="*/ 14 w 23"/>
                <a:gd name="T7" fmla="*/ 16 h 27"/>
                <a:gd name="T8" fmla="*/ 8 w 23"/>
                <a:gd name="T9" fmla="*/ 15 h 27"/>
                <a:gd name="T10" fmla="*/ 1 w 23"/>
                <a:gd name="T11" fmla="*/ 8 h 27"/>
                <a:gd name="T12" fmla="*/ 11 w 23"/>
                <a:gd name="T13" fmla="*/ 0 h 27"/>
                <a:gd name="T14" fmla="*/ 22 w 23"/>
                <a:gd name="T15" fmla="*/ 8 h 27"/>
                <a:gd name="T16" fmla="*/ 18 w 23"/>
                <a:gd name="T17" fmla="*/ 8 h 27"/>
                <a:gd name="T18" fmla="*/ 11 w 23"/>
                <a:gd name="T19" fmla="*/ 4 h 27"/>
                <a:gd name="T20" fmla="*/ 5 w 23"/>
                <a:gd name="T21" fmla="*/ 8 h 27"/>
                <a:gd name="T22" fmla="*/ 9 w 23"/>
                <a:gd name="T23" fmla="*/ 11 h 27"/>
                <a:gd name="T24" fmla="*/ 15 w 23"/>
                <a:gd name="T25" fmla="*/ 12 h 27"/>
                <a:gd name="T26" fmla="*/ 23 w 23"/>
                <a:gd name="T27" fmla="*/ 19 h 27"/>
                <a:gd name="T28" fmla="*/ 12 w 23"/>
                <a:gd name="T29" fmla="*/ 27 h 27"/>
                <a:gd name="T30" fmla="*/ 0 w 23"/>
                <a:gd name="T31" fmla="*/ 18 h 27"/>
                <a:gd name="T32" fmla="*/ 4 w 23"/>
                <a:gd name="T3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7">
                  <a:moveTo>
                    <a:pt x="4" y="18"/>
                  </a:moveTo>
                  <a:cubicBezTo>
                    <a:pt x="4" y="22"/>
                    <a:pt x="8" y="24"/>
                    <a:pt x="12" y="24"/>
                  </a:cubicBezTo>
                  <a:cubicBezTo>
                    <a:pt x="16" y="24"/>
                    <a:pt x="19" y="22"/>
                    <a:pt x="19" y="19"/>
                  </a:cubicBezTo>
                  <a:cubicBezTo>
                    <a:pt x="19" y="17"/>
                    <a:pt x="17" y="16"/>
                    <a:pt x="14" y="16"/>
                  </a:cubicBezTo>
                  <a:cubicBezTo>
                    <a:pt x="8" y="15"/>
                    <a:pt x="8" y="15"/>
                    <a:pt x="8" y="15"/>
                  </a:cubicBezTo>
                  <a:cubicBezTo>
                    <a:pt x="5" y="14"/>
                    <a:pt x="1" y="13"/>
                    <a:pt x="1" y="8"/>
                  </a:cubicBezTo>
                  <a:cubicBezTo>
                    <a:pt x="1" y="3"/>
                    <a:pt x="5" y="0"/>
                    <a:pt x="11" y="0"/>
                  </a:cubicBezTo>
                  <a:cubicBezTo>
                    <a:pt x="16" y="0"/>
                    <a:pt x="21" y="2"/>
                    <a:pt x="22" y="8"/>
                  </a:cubicBezTo>
                  <a:cubicBezTo>
                    <a:pt x="18" y="8"/>
                    <a:pt x="18" y="8"/>
                    <a:pt x="18" y="8"/>
                  </a:cubicBezTo>
                  <a:cubicBezTo>
                    <a:pt x="18" y="6"/>
                    <a:pt x="17" y="4"/>
                    <a:pt x="11" y="4"/>
                  </a:cubicBezTo>
                  <a:cubicBezTo>
                    <a:pt x="8" y="4"/>
                    <a:pt x="5" y="5"/>
                    <a:pt x="5" y="8"/>
                  </a:cubicBezTo>
                  <a:cubicBezTo>
                    <a:pt x="5" y="9"/>
                    <a:pt x="6" y="11"/>
                    <a:pt x="9" y="11"/>
                  </a:cubicBezTo>
                  <a:cubicBezTo>
                    <a:pt x="15" y="12"/>
                    <a:pt x="15" y="12"/>
                    <a:pt x="15" y="12"/>
                  </a:cubicBezTo>
                  <a:cubicBezTo>
                    <a:pt x="17" y="12"/>
                    <a:pt x="23" y="13"/>
                    <a:pt x="23" y="19"/>
                  </a:cubicBezTo>
                  <a:cubicBezTo>
                    <a:pt x="23" y="25"/>
                    <a:pt x="17" y="27"/>
                    <a:pt x="12" y="27"/>
                  </a:cubicBezTo>
                  <a:cubicBezTo>
                    <a:pt x="6" y="27"/>
                    <a:pt x="0" y="25"/>
                    <a:pt x="0" y="18"/>
                  </a:cubicBezTo>
                  <a:lnTo>
                    <a:pt x="4" y="18"/>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78" name="Freeform 64">
              <a:extLst>
                <a:ext uri="{FF2B5EF4-FFF2-40B4-BE49-F238E27FC236}">
                  <a16:creationId xmlns:a16="http://schemas.microsoft.com/office/drawing/2014/main" id="{107E11DC-429B-4B55-A9E9-871647DB37DD}"/>
                </a:ext>
              </a:extLst>
            </p:cNvPr>
            <p:cNvSpPr>
              <a:spLocks/>
            </p:cNvSpPr>
            <p:nvPr/>
          </p:nvSpPr>
          <p:spPr bwMode="auto">
            <a:xfrm>
              <a:off x="6216651" y="5991225"/>
              <a:ext cx="79375" cy="96837"/>
            </a:xfrm>
            <a:custGeom>
              <a:avLst/>
              <a:gdLst>
                <a:gd name="T0" fmla="*/ 0 w 50"/>
                <a:gd name="T1" fmla="*/ 0 h 61"/>
                <a:gd name="T2" fmla="*/ 50 w 50"/>
                <a:gd name="T3" fmla="*/ 0 h 61"/>
                <a:gd name="T4" fmla="*/ 50 w 50"/>
                <a:gd name="T5" fmla="*/ 8 h 61"/>
                <a:gd name="T6" fmla="*/ 10 w 50"/>
                <a:gd name="T7" fmla="*/ 8 h 61"/>
                <a:gd name="T8" fmla="*/ 10 w 50"/>
                <a:gd name="T9" fmla="*/ 27 h 61"/>
                <a:gd name="T10" fmla="*/ 48 w 50"/>
                <a:gd name="T11" fmla="*/ 27 h 61"/>
                <a:gd name="T12" fmla="*/ 48 w 50"/>
                <a:gd name="T13" fmla="*/ 34 h 61"/>
                <a:gd name="T14" fmla="*/ 10 w 50"/>
                <a:gd name="T15" fmla="*/ 34 h 61"/>
                <a:gd name="T16" fmla="*/ 10 w 50"/>
                <a:gd name="T17" fmla="*/ 53 h 61"/>
                <a:gd name="T18" fmla="*/ 50 w 50"/>
                <a:gd name="T19" fmla="*/ 53 h 61"/>
                <a:gd name="T20" fmla="*/ 50 w 50"/>
                <a:gd name="T21" fmla="*/ 61 h 61"/>
                <a:gd name="T22" fmla="*/ 0 w 50"/>
                <a:gd name="T23" fmla="*/ 61 h 61"/>
                <a:gd name="T24" fmla="*/ 0 w 50"/>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1">
                  <a:moveTo>
                    <a:pt x="0" y="0"/>
                  </a:moveTo>
                  <a:lnTo>
                    <a:pt x="50" y="0"/>
                  </a:lnTo>
                  <a:lnTo>
                    <a:pt x="50" y="8"/>
                  </a:lnTo>
                  <a:lnTo>
                    <a:pt x="10" y="8"/>
                  </a:lnTo>
                  <a:lnTo>
                    <a:pt x="10" y="27"/>
                  </a:lnTo>
                  <a:lnTo>
                    <a:pt x="48" y="27"/>
                  </a:lnTo>
                  <a:lnTo>
                    <a:pt x="48" y="34"/>
                  </a:lnTo>
                  <a:lnTo>
                    <a:pt x="10" y="34"/>
                  </a:lnTo>
                  <a:lnTo>
                    <a:pt x="10" y="53"/>
                  </a:lnTo>
                  <a:lnTo>
                    <a:pt x="50" y="53"/>
                  </a:lnTo>
                  <a:lnTo>
                    <a:pt x="50" y="61"/>
                  </a:lnTo>
                  <a:lnTo>
                    <a:pt x="0" y="61"/>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79" name="Freeform 65">
              <a:extLst>
                <a:ext uri="{FF2B5EF4-FFF2-40B4-BE49-F238E27FC236}">
                  <a16:creationId xmlns:a16="http://schemas.microsoft.com/office/drawing/2014/main" id="{754BAAB8-5B9F-4895-9EB3-0CB8F865E24B}"/>
                </a:ext>
              </a:extLst>
            </p:cNvPr>
            <p:cNvSpPr>
              <a:spLocks noEditPoints="1"/>
            </p:cNvSpPr>
            <p:nvPr/>
          </p:nvSpPr>
          <p:spPr bwMode="auto">
            <a:xfrm>
              <a:off x="6446838" y="5991225"/>
              <a:ext cx="85725" cy="96837"/>
            </a:xfrm>
            <a:custGeom>
              <a:avLst/>
              <a:gdLst>
                <a:gd name="T0" fmla="*/ 0 w 23"/>
                <a:gd name="T1" fmla="*/ 0 h 25"/>
                <a:gd name="T2" fmla="*/ 16 w 23"/>
                <a:gd name="T3" fmla="*/ 0 h 25"/>
                <a:gd name="T4" fmla="*/ 23 w 23"/>
                <a:gd name="T5" fmla="*/ 7 h 25"/>
                <a:gd name="T6" fmla="*/ 18 w 23"/>
                <a:gd name="T7" fmla="*/ 13 h 25"/>
                <a:gd name="T8" fmla="*/ 18 w 23"/>
                <a:gd name="T9" fmla="*/ 13 h 25"/>
                <a:gd name="T10" fmla="*/ 22 w 23"/>
                <a:gd name="T11" fmla="*/ 18 h 25"/>
                <a:gd name="T12" fmla="*/ 23 w 23"/>
                <a:gd name="T13" fmla="*/ 25 h 25"/>
                <a:gd name="T14" fmla="*/ 19 w 23"/>
                <a:gd name="T15" fmla="*/ 25 h 25"/>
                <a:gd name="T16" fmla="*/ 18 w 23"/>
                <a:gd name="T17" fmla="*/ 20 h 25"/>
                <a:gd name="T18" fmla="*/ 13 w 23"/>
                <a:gd name="T19" fmla="*/ 15 h 25"/>
                <a:gd name="T20" fmla="*/ 4 w 23"/>
                <a:gd name="T21" fmla="*/ 15 h 25"/>
                <a:gd name="T22" fmla="*/ 4 w 23"/>
                <a:gd name="T23" fmla="*/ 25 h 25"/>
                <a:gd name="T24" fmla="*/ 0 w 23"/>
                <a:gd name="T25" fmla="*/ 25 h 25"/>
                <a:gd name="T26" fmla="*/ 0 w 23"/>
                <a:gd name="T27" fmla="*/ 0 h 25"/>
                <a:gd name="T28" fmla="*/ 14 w 23"/>
                <a:gd name="T29" fmla="*/ 11 h 25"/>
                <a:gd name="T30" fmla="*/ 19 w 23"/>
                <a:gd name="T31" fmla="*/ 7 h 25"/>
                <a:gd name="T32" fmla="*/ 14 w 23"/>
                <a:gd name="T33" fmla="*/ 3 h 25"/>
                <a:gd name="T34" fmla="*/ 4 w 23"/>
                <a:gd name="T35" fmla="*/ 3 h 25"/>
                <a:gd name="T36" fmla="*/ 4 w 23"/>
                <a:gd name="T37" fmla="*/ 11 h 25"/>
                <a:gd name="T38" fmla="*/ 14 w 23"/>
                <a:gd name="T3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5">
                  <a:moveTo>
                    <a:pt x="0" y="0"/>
                  </a:moveTo>
                  <a:cubicBezTo>
                    <a:pt x="16" y="0"/>
                    <a:pt x="16" y="0"/>
                    <a:pt x="16" y="0"/>
                  </a:cubicBezTo>
                  <a:cubicBezTo>
                    <a:pt x="21" y="0"/>
                    <a:pt x="23" y="3"/>
                    <a:pt x="23" y="7"/>
                  </a:cubicBezTo>
                  <a:cubicBezTo>
                    <a:pt x="23" y="10"/>
                    <a:pt x="21" y="12"/>
                    <a:pt x="18" y="13"/>
                  </a:cubicBezTo>
                  <a:cubicBezTo>
                    <a:pt x="18" y="13"/>
                    <a:pt x="18" y="13"/>
                    <a:pt x="18" y="13"/>
                  </a:cubicBezTo>
                  <a:cubicBezTo>
                    <a:pt x="20" y="13"/>
                    <a:pt x="22" y="15"/>
                    <a:pt x="22" y="18"/>
                  </a:cubicBezTo>
                  <a:cubicBezTo>
                    <a:pt x="22" y="23"/>
                    <a:pt x="22" y="24"/>
                    <a:pt x="23" y="25"/>
                  </a:cubicBezTo>
                  <a:cubicBezTo>
                    <a:pt x="19" y="25"/>
                    <a:pt x="19" y="25"/>
                    <a:pt x="19" y="25"/>
                  </a:cubicBezTo>
                  <a:cubicBezTo>
                    <a:pt x="19" y="25"/>
                    <a:pt x="19" y="23"/>
                    <a:pt x="18" y="20"/>
                  </a:cubicBezTo>
                  <a:cubicBezTo>
                    <a:pt x="18" y="16"/>
                    <a:pt x="17" y="15"/>
                    <a:pt x="13" y="15"/>
                  </a:cubicBezTo>
                  <a:cubicBezTo>
                    <a:pt x="4" y="15"/>
                    <a:pt x="4" y="15"/>
                    <a:pt x="4" y="15"/>
                  </a:cubicBezTo>
                  <a:cubicBezTo>
                    <a:pt x="4" y="25"/>
                    <a:pt x="4" y="25"/>
                    <a:pt x="4" y="25"/>
                  </a:cubicBezTo>
                  <a:cubicBezTo>
                    <a:pt x="0" y="25"/>
                    <a:pt x="0" y="25"/>
                    <a:pt x="0" y="25"/>
                  </a:cubicBezTo>
                  <a:lnTo>
                    <a:pt x="0" y="0"/>
                  </a:lnTo>
                  <a:close/>
                  <a:moveTo>
                    <a:pt x="14" y="11"/>
                  </a:moveTo>
                  <a:cubicBezTo>
                    <a:pt x="18" y="11"/>
                    <a:pt x="19" y="9"/>
                    <a:pt x="19" y="7"/>
                  </a:cubicBezTo>
                  <a:cubicBezTo>
                    <a:pt x="19" y="5"/>
                    <a:pt x="17" y="3"/>
                    <a:pt x="14" y="3"/>
                  </a:cubicBezTo>
                  <a:cubicBezTo>
                    <a:pt x="4" y="3"/>
                    <a:pt x="4" y="3"/>
                    <a:pt x="4" y="3"/>
                  </a:cubicBezTo>
                  <a:cubicBezTo>
                    <a:pt x="4" y="11"/>
                    <a:pt x="4" y="11"/>
                    <a:pt x="4" y="11"/>
                  </a:cubicBezTo>
                  <a:lnTo>
                    <a:pt x="14" y="11"/>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80" name="Freeform 66">
              <a:extLst>
                <a:ext uri="{FF2B5EF4-FFF2-40B4-BE49-F238E27FC236}">
                  <a16:creationId xmlns:a16="http://schemas.microsoft.com/office/drawing/2014/main" id="{3D48251E-CFAC-4EA2-918D-5974F1D1D6B6}"/>
                </a:ext>
              </a:extLst>
            </p:cNvPr>
            <p:cNvSpPr>
              <a:spLocks/>
            </p:cNvSpPr>
            <p:nvPr/>
          </p:nvSpPr>
          <p:spPr bwMode="auto">
            <a:xfrm>
              <a:off x="6669088" y="5991225"/>
              <a:ext cx="96838" cy="96837"/>
            </a:xfrm>
            <a:custGeom>
              <a:avLst/>
              <a:gdLst>
                <a:gd name="T0" fmla="*/ 52 w 61"/>
                <a:gd name="T1" fmla="*/ 0 h 61"/>
                <a:gd name="T2" fmla="*/ 61 w 61"/>
                <a:gd name="T3" fmla="*/ 0 h 61"/>
                <a:gd name="T4" fmla="*/ 35 w 61"/>
                <a:gd name="T5" fmla="*/ 61 h 61"/>
                <a:gd name="T6" fmla="*/ 26 w 61"/>
                <a:gd name="T7" fmla="*/ 61 h 61"/>
                <a:gd name="T8" fmla="*/ 0 w 61"/>
                <a:gd name="T9" fmla="*/ 0 h 61"/>
                <a:gd name="T10" fmla="*/ 9 w 61"/>
                <a:gd name="T11" fmla="*/ 0 h 61"/>
                <a:gd name="T12" fmla="*/ 30 w 61"/>
                <a:gd name="T13" fmla="*/ 51 h 61"/>
                <a:gd name="T14" fmla="*/ 52 w 61"/>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1">
                  <a:moveTo>
                    <a:pt x="52" y="0"/>
                  </a:moveTo>
                  <a:lnTo>
                    <a:pt x="61" y="0"/>
                  </a:lnTo>
                  <a:lnTo>
                    <a:pt x="35" y="61"/>
                  </a:lnTo>
                  <a:lnTo>
                    <a:pt x="26" y="61"/>
                  </a:lnTo>
                  <a:lnTo>
                    <a:pt x="0" y="0"/>
                  </a:lnTo>
                  <a:lnTo>
                    <a:pt x="9" y="0"/>
                  </a:lnTo>
                  <a:lnTo>
                    <a:pt x="30" y="51"/>
                  </a:lnTo>
                  <a:lnTo>
                    <a:pt x="52"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81" name="Rectangle 67">
              <a:extLst>
                <a:ext uri="{FF2B5EF4-FFF2-40B4-BE49-F238E27FC236}">
                  <a16:creationId xmlns:a16="http://schemas.microsoft.com/office/drawing/2014/main" id="{551DD573-B11A-4C44-8768-A8BFF3C5C65B}"/>
                </a:ext>
              </a:extLst>
            </p:cNvPr>
            <p:cNvSpPr>
              <a:spLocks noChangeArrowheads="1"/>
            </p:cNvSpPr>
            <p:nvPr/>
          </p:nvSpPr>
          <p:spPr bwMode="auto">
            <a:xfrm>
              <a:off x="6908801" y="5991225"/>
              <a:ext cx="15875" cy="96837"/>
            </a:xfrm>
            <a:prstGeom prst="rect">
              <a:avLst/>
            </a:prstGeom>
            <a:grpFill/>
            <a:ln>
              <a:noFill/>
            </a:ln>
          </p:spPr>
          <p:txBody>
            <a:bodyPr/>
            <a:lstStyle/>
            <a:p>
              <a:pPr eaLnBrk="1" fontAlgn="auto" hangingPunct="1">
                <a:spcBef>
                  <a:spcPts val="0"/>
                </a:spcBef>
                <a:spcAft>
                  <a:spcPts val="0"/>
                </a:spcAft>
                <a:defRPr/>
              </a:pPr>
              <a:endParaRPr lang="id-ID">
                <a:latin typeface="+mn-lt"/>
              </a:endParaRPr>
            </a:p>
          </p:txBody>
        </p:sp>
        <p:sp>
          <p:nvSpPr>
            <p:cNvPr id="82" name="Freeform 68">
              <a:extLst>
                <a:ext uri="{FF2B5EF4-FFF2-40B4-BE49-F238E27FC236}">
                  <a16:creationId xmlns:a16="http://schemas.microsoft.com/office/drawing/2014/main" id="{97FB89DB-D84C-496E-81D9-E1EE97D759A3}"/>
                </a:ext>
              </a:extLst>
            </p:cNvPr>
            <p:cNvSpPr>
              <a:spLocks/>
            </p:cNvSpPr>
            <p:nvPr/>
          </p:nvSpPr>
          <p:spPr bwMode="auto">
            <a:xfrm>
              <a:off x="7073901" y="5988050"/>
              <a:ext cx="98425" cy="103187"/>
            </a:xfrm>
            <a:custGeom>
              <a:avLst/>
              <a:gdLst>
                <a:gd name="T0" fmla="*/ 22 w 26"/>
                <a:gd name="T1" fmla="*/ 10 h 27"/>
                <a:gd name="T2" fmla="*/ 14 w 26"/>
                <a:gd name="T3" fmla="*/ 4 h 27"/>
                <a:gd name="T4" fmla="*/ 4 w 26"/>
                <a:gd name="T5" fmla="*/ 14 h 27"/>
                <a:gd name="T6" fmla="*/ 13 w 26"/>
                <a:gd name="T7" fmla="*/ 24 h 27"/>
                <a:gd name="T8" fmla="*/ 22 w 26"/>
                <a:gd name="T9" fmla="*/ 17 h 27"/>
                <a:gd name="T10" fmla="*/ 26 w 26"/>
                <a:gd name="T11" fmla="*/ 17 h 27"/>
                <a:gd name="T12" fmla="*/ 13 w 26"/>
                <a:gd name="T13" fmla="*/ 27 h 27"/>
                <a:gd name="T14" fmla="*/ 0 w 26"/>
                <a:gd name="T15" fmla="*/ 14 h 27"/>
                <a:gd name="T16" fmla="*/ 13 w 26"/>
                <a:gd name="T17" fmla="*/ 0 h 27"/>
                <a:gd name="T18" fmla="*/ 26 w 26"/>
                <a:gd name="T19" fmla="*/ 10 h 27"/>
                <a:gd name="T20" fmla="*/ 22 w 26"/>
                <a:gd name="T2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7">
                  <a:moveTo>
                    <a:pt x="22" y="10"/>
                  </a:moveTo>
                  <a:cubicBezTo>
                    <a:pt x="22" y="7"/>
                    <a:pt x="19" y="4"/>
                    <a:pt x="14" y="4"/>
                  </a:cubicBezTo>
                  <a:cubicBezTo>
                    <a:pt x="8" y="4"/>
                    <a:pt x="4" y="7"/>
                    <a:pt x="4" y="14"/>
                  </a:cubicBezTo>
                  <a:cubicBezTo>
                    <a:pt x="4" y="19"/>
                    <a:pt x="6" y="24"/>
                    <a:pt x="13" y="24"/>
                  </a:cubicBezTo>
                  <a:cubicBezTo>
                    <a:pt x="18" y="24"/>
                    <a:pt x="21" y="22"/>
                    <a:pt x="22" y="17"/>
                  </a:cubicBezTo>
                  <a:cubicBezTo>
                    <a:pt x="26" y="17"/>
                    <a:pt x="26" y="17"/>
                    <a:pt x="26" y="17"/>
                  </a:cubicBezTo>
                  <a:cubicBezTo>
                    <a:pt x="25" y="22"/>
                    <a:pt x="21" y="27"/>
                    <a:pt x="13" y="27"/>
                  </a:cubicBezTo>
                  <a:cubicBezTo>
                    <a:pt x="7" y="27"/>
                    <a:pt x="0" y="23"/>
                    <a:pt x="0" y="14"/>
                  </a:cubicBezTo>
                  <a:cubicBezTo>
                    <a:pt x="0" y="6"/>
                    <a:pt x="5" y="0"/>
                    <a:pt x="13" y="0"/>
                  </a:cubicBezTo>
                  <a:cubicBezTo>
                    <a:pt x="18" y="0"/>
                    <a:pt x="25" y="2"/>
                    <a:pt x="26" y="10"/>
                  </a:cubicBezTo>
                  <a:lnTo>
                    <a:pt x="22" y="1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83" name="Freeform 69">
              <a:extLst>
                <a:ext uri="{FF2B5EF4-FFF2-40B4-BE49-F238E27FC236}">
                  <a16:creationId xmlns:a16="http://schemas.microsoft.com/office/drawing/2014/main" id="{B32C96AC-0A9D-40F0-B444-8E05AC497AB1}"/>
                </a:ext>
              </a:extLst>
            </p:cNvPr>
            <p:cNvSpPr>
              <a:spLocks/>
            </p:cNvSpPr>
            <p:nvPr/>
          </p:nvSpPr>
          <p:spPr bwMode="auto">
            <a:xfrm>
              <a:off x="7323138" y="5991225"/>
              <a:ext cx="74613" cy="96837"/>
            </a:xfrm>
            <a:custGeom>
              <a:avLst/>
              <a:gdLst>
                <a:gd name="T0" fmla="*/ 0 w 47"/>
                <a:gd name="T1" fmla="*/ 0 h 61"/>
                <a:gd name="T2" fmla="*/ 47 w 47"/>
                <a:gd name="T3" fmla="*/ 0 h 61"/>
                <a:gd name="T4" fmla="*/ 47 w 47"/>
                <a:gd name="T5" fmla="*/ 8 h 61"/>
                <a:gd name="T6" fmla="*/ 9 w 47"/>
                <a:gd name="T7" fmla="*/ 8 h 61"/>
                <a:gd name="T8" fmla="*/ 9 w 47"/>
                <a:gd name="T9" fmla="*/ 27 h 61"/>
                <a:gd name="T10" fmla="*/ 47 w 47"/>
                <a:gd name="T11" fmla="*/ 27 h 61"/>
                <a:gd name="T12" fmla="*/ 47 w 47"/>
                <a:gd name="T13" fmla="*/ 34 h 61"/>
                <a:gd name="T14" fmla="*/ 9 w 47"/>
                <a:gd name="T15" fmla="*/ 34 h 61"/>
                <a:gd name="T16" fmla="*/ 9 w 47"/>
                <a:gd name="T17" fmla="*/ 53 h 61"/>
                <a:gd name="T18" fmla="*/ 47 w 47"/>
                <a:gd name="T19" fmla="*/ 53 h 61"/>
                <a:gd name="T20" fmla="*/ 47 w 47"/>
                <a:gd name="T21" fmla="*/ 61 h 61"/>
                <a:gd name="T22" fmla="*/ 0 w 47"/>
                <a:gd name="T23" fmla="*/ 61 h 61"/>
                <a:gd name="T24" fmla="*/ 0 w 47"/>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1">
                  <a:moveTo>
                    <a:pt x="0" y="0"/>
                  </a:moveTo>
                  <a:lnTo>
                    <a:pt x="47" y="0"/>
                  </a:lnTo>
                  <a:lnTo>
                    <a:pt x="47" y="8"/>
                  </a:lnTo>
                  <a:lnTo>
                    <a:pt x="9" y="8"/>
                  </a:lnTo>
                  <a:lnTo>
                    <a:pt x="9" y="27"/>
                  </a:lnTo>
                  <a:lnTo>
                    <a:pt x="47" y="27"/>
                  </a:lnTo>
                  <a:lnTo>
                    <a:pt x="47" y="34"/>
                  </a:lnTo>
                  <a:lnTo>
                    <a:pt x="9" y="34"/>
                  </a:lnTo>
                  <a:lnTo>
                    <a:pt x="9" y="53"/>
                  </a:lnTo>
                  <a:lnTo>
                    <a:pt x="47" y="53"/>
                  </a:lnTo>
                  <a:lnTo>
                    <a:pt x="47" y="61"/>
                  </a:lnTo>
                  <a:lnTo>
                    <a:pt x="0" y="61"/>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84" name="Freeform 70">
              <a:extLst>
                <a:ext uri="{FF2B5EF4-FFF2-40B4-BE49-F238E27FC236}">
                  <a16:creationId xmlns:a16="http://schemas.microsoft.com/office/drawing/2014/main" id="{7AAB5660-367C-4EB7-8B18-6B6C0913911E}"/>
                </a:ext>
              </a:extLst>
            </p:cNvPr>
            <p:cNvSpPr>
              <a:spLocks/>
            </p:cNvSpPr>
            <p:nvPr/>
          </p:nvSpPr>
          <p:spPr bwMode="auto">
            <a:xfrm>
              <a:off x="7540626" y="5988050"/>
              <a:ext cx="85725" cy="103187"/>
            </a:xfrm>
            <a:custGeom>
              <a:avLst/>
              <a:gdLst>
                <a:gd name="T0" fmla="*/ 4 w 23"/>
                <a:gd name="T1" fmla="*/ 18 h 27"/>
                <a:gd name="T2" fmla="*/ 12 w 23"/>
                <a:gd name="T3" fmla="*/ 24 h 27"/>
                <a:gd name="T4" fmla="*/ 19 w 23"/>
                <a:gd name="T5" fmla="*/ 19 h 27"/>
                <a:gd name="T6" fmla="*/ 14 w 23"/>
                <a:gd name="T7" fmla="*/ 16 h 27"/>
                <a:gd name="T8" fmla="*/ 8 w 23"/>
                <a:gd name="T9" fmla="*/ 15 h 27"/>
                <a:gd name="T10" fmla="*/ 1 w 23"/>
                <a:gd name="T11" fmla="*/ 8 h 27"/>
                <a:gd name="T12" fmla="*/ 11 w 23"/>
                <a:gd name="T13" fmla="*/ 0 h 27"/>
                <a:gd name="T14" fmla="*/ 22 w 23"/>
                <a:gd name="T15" fmla="*/ 8 h 27"/>
                <a:gd name="T16" fmla="*/ 18 w 23"/>
                <a:gd name="T17" fmla="*/ 8 h 27"/>
                <a:gd name="T18" fmla="*/ 10 w 23"/>
                <a:gd name="T19" fmla="*/ 4 h 27"/>
                <a:gd name="T20" fmla="*/ 5 w 23"/>
                <a:gd name="T21" fmla="*/ 8 h 27"/>
                <a:gd name="T22" fmla="*/ 9 w 23"/>
                <a:gd name="T23" fmla="*/ 11 h 27"/>
                <a:gd name="T24" fmla="*/ 15 w 23"/>
                <a:gd name="T25" fmla="*/ 12 h 27"/>
                <a:gd name="T26" fmla="*/ 23 w 23"/>
                <a:gd name="T27" fmla="*/ 19 h 27"/>
                <a:gd name="T28" fmla="*/ 12 w 23"/>
                <a:gd name="T29" fmla="*/ 27 h 27"/>
                <a:gd name="T30" fmla="*/ 0 w 23"/>
                <a:gd name="T31" fmla="*/ 18 h 27"/>
                <a:gd name="T32" fmla="*/ 4 w 23"/>
                <a:gd name="T3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7">
                  <a:moveTo>
                    <a:pt x="4" y="18"/>
                  </a:moveTo>
                  <a:cubicBezTo>
                    <a:pt x="4" y="22"/>
                    <a:pt x="8" y="24"/>
                    <a:pt x="12" y="24"/>
                  </a:cubicBezTo>
                  <a:cubicBezTo>
                    <a:pt x="16" y="24"/>
                    <a:pt x="19" y="22"/>
                    <a:pt x="19" y="19"/>
                  </a:cubicBezTo>
                  <a:cubicBezTo>
                    <a:pt x="19" y="17"/>
                    <a:pt x="17" y="16"/>
                    <a:pt x="14" y="16"/>
                  </a:cubicBezTo>
                  <a:cubicBezTo>
                    <a:pt x="8" y="15"/>
                    <a:pt x="8" y="15"/>
                    <a:pt x="8" y="15"/>
                  </a:cubicBezTo>
                  <a:cubicBezTo>
                    <a:pt x="5" y="14"/>
                    <a:pt x="1" y="13"/>
                    <a:pt x="1" y="8"/>
                  </a:cubicBezTo>
                  <a:cubicBezTo>
                    <a:pt x="1" y="3"/>
                    <a:pt x="4" y="0"/>
                    <a:pt x="11" y="0"/>
                  </a:cubicBezTo>
                  <a:cubicBezTo>
                    <a:pt x="16" y="0"/>
                    <a:pt x="21" y="2"/>
                    <a:pt x="22" y="8"/>
                  </a:cubicBezTo>
                  <a:cubicBezTo>
                    <a:pt x="18" y="8"/>
                    <a:pt x="18" y="8"/>
                    <a:pt x="18" y="8"/>
                  </a:cubicBezTo>
                  <a:cubicBezTo>
                    <a:pt x="18" y="6"/>
                    <a:pt x="16" y="4"/>
                    <a:pt x="10" y="4"/>
                  </a:cubicBezTo>
                  <a:cubicBezTo>
                    <a:pt x="8" y="4"/>
                    <a:pt x="5" y="5"/>
                    <a:pt x="5" y="8"/>
                  </a:cubicBezTo>
                  <a:cubicBezTo>
                    <a:pt x="5" y="9"/>
                    <a:pt x="6" y="11"/>
                    <a:pt x="9" y="11"/>
                  </a:cubicBezTo>
                  <a:cubicBezTo>
                    <a:pt x="15" y="12"/>
                    <a:pt x="15" y="12"/>
                    <a:pt x="15" y="12"/>
                  </a:cubicBezTo>
                  <a:cubicBezTo>
                    <a:pt x="17" y="12"/>
                    <a:pt x="23" y="13"/>
                    <a:pt x="23" y="19"/>
                  </a:cubicBezTo>
                  <a:cubicBezTo>
                    <a:pt x="23" y="25"/>
                    <a:pt x="17" y="27"/>
                    <a:pt x="12" y="27"/>
                  </a:cubicBezTo>
                  <a:cubicBezTo>
                    <a:pt x="6" y="27"/>
                    <a:pt x="0" y="25"/>
                    <a:pt x="0" y="18"/>
                  </a:cubicBezTo>
                  <a:lnTo>
                    <a:pt x="4" y="18"/>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grpSp>
      <p:sp>
        <p:nvSpPr>
          <p:cNvPr id="97" name="TextBox 96">
            <a:extLst>
              <a:ext uri="{FF2B5EF4-FFF2-40B4-BE49-F238E27FC236}">
                <a16:creationId xmlns:a16="http://schemas.microsoft.com/office/drawing/2014/main" id="{4A3360BA-D6A5-4BB2-A4A5-3FB33A9E9E83}"/>
              </a:ext>
            </a:extLst>
          </p:cNvPr>
          <p:cNvSpPr txBox="1"/>
          <p:nvPr/>
        </p:nvSpPr>
        <p:spPr>
          <a:xfrm>
            <a:off x="1227138" y="1974850"/>
            <a:ext cx="2346325" cy="369888"/>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1"/>
                </a:solidFill>
                <a:latin typeface="+mj-lt"/>
              </a:rPr>
              <a:t>Our Client List :</a:t>
            </a:r>
            <a:endParaRPr lang="en-ID" b="1" dirty="0">
              <a:solidFill>
                <a:schemeClr val="accent1"/>
              </a:solidFill>
              <a:latin typeface="+mj-lt"/>
            </a:endParaRPr>
          </a:p>
        </p:txBody>
      </p:sp>
      <p:grpSp>
        <p:nvGrpSpPr>
          <p:cNvPr id="98" name="Group 97">
            <a:extLst>
              <a:ext uri="{FF2B5EF4-FFF2-40B4-BE49-F238E27FC236}">
                <a16:creationId xmlns:a16="http://schemas.microsoft.com/office/drawing/2014/main" id="{5FB5AA25-C8A9-45D6-A260-AAF01D74C6F0}"/>
              </a:ext>
            </a:extLst>
          </p:cNvPr>
          <p:cNvGrpSpPr/>
          <p:nvPr/>
        </p:nvGrpSpPr>
        <p:grpSpPr>
          <a:xfrm>
            <a:off x="3514967" y="4722908"/>
            <a:ext cx="1635518" cy="324897"/>
            <a:chOff x="10015538" y="5518150"/>
            <a:chExt cx="1646237" cy="327026"/>
          </a:xfrm>
          <a:solidFill>
            <a:schemeClr val="accent2"/>
          </a:solidFill>
        </p:grpSpPr>
        <p:sp>
          <p:nvSpPr>
            <p:cNvPr id="99" name="Freeform 123">
              <a:extLst>
                <a:ext uri="{FF2B5EF4-FFF2-40B4-BE49-F238E27FC236}">
                  <a16:creationId xmlns:a16="http://schemas.microsoft.com/office/drawing/2014/main" id="{22B2C282-6D2D-4CCF-8F5E-2DA98224EDAB}"/>
                </a:ext>
              </a:extLst>
            </p:cNvPr>
            <p:cNvSpPr>
              <a:spLocks/>
            </p:cNvSpPr>
            <p:nvPr/>
          </p:nvSpPr>
          <p:spPr bwMode="auto">
            <a:xfrm>
              <a:off x="10333038" y="5764213"/>
              <a:ext cx="22225" cy="26988"/>
            </a:xfrm>
            <a:custGeom>
              <a:avLst/>
              <a:gdLst>
                <a:gd name="T0" fmla="*/ 2 w 6"/>
                <a:gd name="T1" fmla="*/ 4 h 7"/>
                <a:gd name="T2" fmla="*/ 0 w 6"/>
                <a:gd name="T3" fmla="*/ 0 h 7"/>
                <a:gd name="T4" fmla="*/ 1 w 6"/>
                <a:gd name="T5" fmla="*/ 0 h 7"/>
                <a:gd name="T6" fmla="*/ 3 w 6"/>
                <a:gd name="T7" fmla="*/ 3 h 7"/>
                <a:gd name="T8" fmla="*/ 5 w 6"/>
                <a:gd name="T9" fmla="*/ 0 h 7"/>
                <a:gd name="T10" fmla="*/ 6 w 6"/>
                <a:gd name="T11" fmla="*/ 0 h 7"/>
                <a:gd name="T12" fmla="*/ 4 w 6"/>
                <a:gd name="T13" fmla="*/ 4 h 7"/>
                <a:gd name="T14" fmla="*/ 4 w 6"/>
                <a:gd name="T15" fmla="*/ 7 h 7"/>
                <a:gd name="T16" fmla="*/ 2 w 6"/>
                <a:gd name="T17" fmla="*/ 7 h 7"/>
                <a:gd name="T18" fmla="*/ 2 w 6"/>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2" y="4"/>
                  </a:moveTo>
                  <a:cubicBezTo>
                    <a:pt x="1" y="3"/>
                    <a:pt x="0" y="1"/>
                    <a:pt x="0" y="0"/>
                  </a:cubicBezTo>
                  <a:cubicBezTo>
                    <a:pt x="1" y="0"/>
                    <a:pt x="1" y="0"/>
                    <a:pt x="1" y="0"/>
                  </a:cubicBezTo>
                  <a:cubicBezTo>
                    <a:pt x="2" y="1"/>
                    <a:pt x="2" y="2"/>
                    <a:pt x="3" y="3"/>
                  </a:cubicBezTo>
                  <a:cubicBezTo>
                    <a:pt x="4" y="2"/>
                    <a:pt x="4" y="1"/>
                    <a:pt x="5" y="0"/>
                  </a:cubicBezTo>
                  <a:cubicBezTo>
                    <a:pt x="6" y="0"/>
                    <a:pt x="6" y="0"/>
                    <a:pt x="6" y="0"/>
                  </a:cubicBezTo>
                  <a:cubicBezTo>
                    <a:pt x="6" y="1"/>
                    <a:pt x="5" y="3"/>
                    <a:pt x="4" y="4"/>
                  </a:cubicBezTo>
                  <a:cubicBezTo>
                    <a:pt x="4" y="7"/>
                    <a:pt x="4" y="7"/>
                    <a:pt x="4" y="7"/>
                  </a:cubicBezTo>
                  <a:cubicBezTo>
                    <a:pt x="2" y="7"/>
                    <a:pt x="2" y="7"/>
                    <a:pt x="2" y="7"/>
                  </a:cubicBezTo>
                  <a:lnTo>
                    <a:pt x="2" y="4"/>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00" name="Freeform 124">
              <a:extLst>
                <a:ext uri="{FF2B5EF4-FFF2-40B4-BE49-F238E27FC236}">
                  <a16:creationId xmlns:a16="http://schemas.microsoft.com/office/drawing/2014/main" id="{DDAA6245-1FCA-4C85-8F54-737C195A5470}"/>
                </a:ext>
              </a:extLst>
            </p:cNvPr>
            <p:cNvSpPr>
              <a:spLocks noEditPoints="1"/>
            </p:cNvSpPr>
            <p:nvPr/>
          </p:nvSpPr>
          <p:spPr bwMode="auto">
            <a:xfrm>
              <a:off x="10369550" y="5764213"/>
              <a:ext cx="26987" cy="26988"/>
            </a:xfrm>
            <a:custGeom>
              <a:avLst/>
              <a:gdLst>
                <a:gd name="T0" fmla="*/ 3 w 7"/>
                <a:gd name="T1" fmla="*/ 0 h 7"/>
                <a:gd name="T2" fmla="*/ 7 w 7"/>
                <a:gd name="T3" fmla="*/ 3 h 7"/>
                <a:gd name="T4" fmla="*/ 3 w 7"/>
                <a:gd name="T5" fmla="*/ 7 h 7"/>
                <a:gd name="T6" fmla="*/ 0 w 7"/>
                <a:gd name="T7" fmla="*/ 3 h 7"/>
                <a:gd name="T8" fmla="*/ 3 w 7"/>
                <a:gd name="T9" fmla="*/ 0 h 7"/>
                <a:gd name="T10" fmla="*/ 3 w 7"/>
                <a:gd name="T11" fmla="*/ 6 h 7"/>
                <a:gd name="T12" fmla="*/ 5 w 7"/>
                <a:gd name="T13" fmla="*/ 3 h 7"/>
                <a:gd name="T14" fmla="*/ 3 w 7"/>
                <a:gd name="T15" fmla="*/ 1 h 7"/>
                <a:gd name="T16" fmla="*/ 1 w 7"/>
                <a:gd name="T17" fmla="*/ 3 h 7"/>
                <a:gd name="T18" fmla="*/ 3 w 7"/>
                <a:gd name="T1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3" y="0"/>
                  </a:moveTo>
                  <a:cubicBezTo>
                    <a:pt x="5" y="0"/>
                    <a:pt x="7" y="0"/>
                    <a:pt x="7" y="3"/>
                  </a:cubicBezTo>
                  <a:cubicBezTo>
                    <a:pt x="7" y="7"/>
                    <a:pt x="5" y="7"/>
                    <a:pt x="3" y="7"/>
                  </a:cubicBezTo>
                  <a:cubicBezTo>
                    <a:pt x="1" y="7"/>
                    <a:pt x="0" y="7"/>
                    <a:pt x="0" y="3"/>
                  </a:cubicBezTo>
                  <a:cubicBezTo>
                    <a:pt x="0" y="0"/>
                    <a:pt x="1" y="0"/>
                    <a:pt x="3" y="0"/>
                  </a:cubicBezTo>
                  <a:close/>
                  <a:moveTo>
                    <a:pt x="3" y="6"/>
                  </a:moveTo>
                  <a:cubicBezTo>
                    <a:pt x="4" y="6"/>
                    <a:pt x="5" y="6"/>
                    <a:pt x="5" y="3"/>
                  </a:cubicBezTo>
                  <a:cubicBezTo>
                    <a:pt x="5" y="1"/>
                    <a:pt x="5" y="1"/>
                    <a:pt x="3" y="1"/>
                  </a:cubicBezTo>
                  <a:cubicBezTo>
                    <a:pt x="2" y="1"/>
                    <a:pt x="1" y="1"/>
                    <a:pt x="1" y="3"/>
                  </a:cubicBezTo>
                  <a:cubicBezTo>
                    <a:pt x="1" y="6"/>
                    <a:pt x="2" y="6"/>
                    <a:pt x="3" y="6"/>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01" name="Freeform 125">
              <a:extLst>
                <a:ext uri="{FF2B5EF4-FFF2-40B4-BE49-F238E27FC236}">
                  <a16:creationId xmlns:a16="http://schemas.microsoft.com/office/drawing/2014/main" id="{5B5A8BB6-0DB4-4AA6-BAFE-D6AC36BFA118}"/>
                </a:ext>
              </a:extLst>
            </p:cNvPr>
            <p:cNvSpPr>
              <a:spLocks/>
            </p:cNvSpPr>
            <p:nvPr/>
          </p:nvSpPr>
          <p:spPr bwMode="auto">
            <a:xfrm>
              <a:off x="10410825" y="5764213"/>
              <a:ext cx="23812" cy="26988"/>
            </a:xfrm>
            <a:custGeom>
              <a:avLst/>
              <a:gdLst>
                <a:gd name="T0" fmla="*/ 2 w 6"/>
                <a:gd name="T1" fmla="*/ 0 h 7"/>
                <a:gd name="T2" fmla="*/ 2 w 6"/>
                <a:gd name="T3" fmla="*/ 4 h 7"/>
                <a:gd name="T4" fmla="*/ 3 w 6"/>
                <a:gd name="T5" fmla="*/ 6 h 7"/>
                <a:gd name="T6" fmla="*/ 5 w 6"/>
                <a:gd name="T7" fmla="*/ 4 h 7"/>
                <a:gd name="T8" fmla="*/ 5 w 6"/>
                <a:gd name="T9" fmla="*/ 0 h 7"/>
                <a:gd name="T10" fmla="*/ 6 w 6"/>
                <a:gd name="T11" fmla="*/ 0 h 7"/>
                <a:gd name="T12" fmla="*/ 6 w 6"/>
                <a:gd name="T13" fmla="*/ 5 h 7"/>
                <a:gd name="T14" fmla="*/ 3 w 6"/>
                <a:gd name="T15" fmla="*/ 7 h 7"/>
                <a:gd name="T16" fmla="*/ 0 w 6"/>
                <a:gd name="T17" fmla="*/ 5 h 7"/>
                <a:gd name="T18" fmla="*/ 0 w 6"/>
                <a:gd name="T19" fmla="*/ 0 h 7"/>
                <a:gd name="T20" fmla="*/ 2 w 6"/>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7">
                  <a:moveTo>
                    <a:pt x="2" y="0"/>
                  </a:moveTo>
                  <a:cubicBezTo>
                    <a:pt x="2" y="4"/>
                    <a:pt x="2" y="4"/>
                    <a:pt x="2" y="4"/>
                  </a:cubicBezTo>
                  <a:cubicBezTo>
                    <a:pt x="2" y="6"/>
                    <a:pt x="2" y="6"/>
                    <a:pt x="3" y="6"/>
                  </a:cubicBezTo>
                  <a:cubicBezTo>
                    <a:pt x="4" y="6"/>
                    <a:pt x="5" y="6"/>
                    <a:pt x="5" y="4"/>
                  </a:cubicBezTo>
                  <a:cubicBezTo>
                    <a:pt x="5" y="0"/>
                    <a:pt x="5" y="0"/>
                    <a:pt x="5" y="0"/>
                  </a:cubicBezTo>
                  <a:cubicBezTo>
                    <a:pt x="6" y="0"/>
                    <a:pt x="6" y="0"/>
                    <a:pt x="6" y="0"/>
                  </a:cubicBezTo>
                  <a:cubicBezTo>
                    <a:pt x="6" y="5"/>
                    <a:pt x="6" y="5"/>
                    <a:pt x="6" y="5"/>
                  </a:cubicBezTo>
                  <a:cubicBezTo>
                    <a:pt x="6" y="7"/>
                    <a:pt x="5" y="7"/>
                    <a:pt x="3" y="7"/>
                  </a:cubicBezTo>
                  <a:cubicBezTo>
                    <a:pt x="1" y="7"/>
                    <a:pt x="0" y="7"/>
                    <a:pt x="0" y="5"/>
                  </a:cubicBezTo>
                  <a:cubicBezTo>
                    <a:pt x="0" y="0"/>
                    <a:pt x="0" y="0"/>
                    <a:pt x="0" y="0"/>
                  </a:cubicBezTo>
                  <a:lnTo>
                    <a:pt x="2"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02" name="Freeform 126">
              <a:extLst>
                <a:ext uri="{FF2B5EF4-FFF2-40B4-BE49-F238E27FC236}">
                  <a16:creationId xmlns:a16="http://schemas.microsoft.com/office/drawing/2014/main" id="{6A5A367F-2321-412F-AC2D-54E171D93F90}"/>
                </a:ext>
              </a:extLst>
            </p:cNvPr>
            <p:cNvSpPr>
              <a:spLocks noEditPoints="1"/>
            </p:cNvSpPr>
            <p:nvPr/>
          </p:nvSpPr>
          <p:spPr bwMode="auto">
            <a:xfrm>
              <a:off x="10453688" y="5764213"/>
              <a:ext cx="22225" cy="26988"/>
            </a:xfrm>
            <a:custGeom>
              <a:avLst/>
              <a:gdLst>
                <a:gd name="T0" fmla="*/ 0 w 6"/>
                <a:gd name="T1" fmla="*/ 0 h 7"/>
                <a:gd name="T2" fmla="*/ 3 w 6"/>
                <a:gd name="T3" fmla="*/ 0 h 7"/>
                <a:gd name="T4" fmla="*/ 6 w 6"/>
                <a:gd name="T5" fmla="*/ 2 h 7"/>
                <a:gd name="T6" fmla="*/ 4 w 6"/>
                <a:gd name="T7" fmla="*/ 4 h 7"/>
                <a:gd name="T8" fmla="*/ 6 w 6"/>
                <a:gd name="T9" fmla="*/ 7 h 7"/>
                <a:gd name="T10" fmla="*/ 4 w 6"/>
                <a:gd name="T11" fmla="*/ 7 h 7"/>
                <a:gd name="T12" fmla="*/ 3 w 6"/>
                <a:gd name="T13" fmla="*/ 4 h 7"/>
                <a:gd name="T14" fmla="*/ 1 w 6"/>
                <a:gd name="T15" fmla="*/ 4 h 7"/>
                <a:gd name="T16" fmla="*/ 1 w 6"/>
                <a:gd name="T17" fmla="*/ 7 h 7"/>
                <a:gd name="T18" fmla="*/ 0 w 6"/>
                <a:gd name="T19" fmla="*/ 7 h 7"/>
                <a:gd name="T20" fmla="*/ 0 w 6"/>
                <a:gd name="T21" fmla="*/ 0 h 7"/>
                <a:gd name="T22" fmla="*/ 1 w 6"/>
                <a:gd name="T23" fmla="*/ 1 h 7"/>
                <a:gd name="T24" fmla="*/ 1 w 6"/>
                <a:gd name="T25" fmla="*/ 3 h 7"/>
                <a:gd name="T26" fmla="*/ 3 w 6"/>
                <a:gd name="T27" fmla="*/ 3 h 7"/>
                <a:gd name="T28" fmla="*/ 4 w 6"/>
                <a:gd name="T29" fmla="*/ 2 h 7"/>
                <a:gd name="T30" fmla="*/ 3 w 6"/>
                <a:gd name="T31" fmla="*/ 1 h 7"/>
                <a:gd name="T32" fmla="*/ 1 w 6"/>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7">
                  <a:moveTo>
                    <a:pt x="0" y="0"/>
                  </a:moveTo>
                  <a:cubicBezTo>
                    <a:pt x="3" y="0"/>
                    <a:pt x="3" y="0"/>
                    <a:pt x="3" y="0"/>
                  </a:cubicBezTo>
                  <a:cubicBezTo>
                    <a:pt x="5" y="0"/>
                    <a:pt x="6" y="0"/>
                    <a:pt x="6" y="2"/>
                  </a:cubicBezTo>
                  <a:cubicBezTo>
                    <a:pt x="6" y="3"/>
                    <a:pt x="5" y="4"/>
                    <a:pt x="4" y="4"/>
                  </a:cubicBezTo>
                  <a:cubicBezTo>
                    <a:pt x="6" y="7"/>
                    <a:pt x="6" y="7"/>
                    <a:pt x="6" y="7"/>
                  </a:cubicBezTo>
                  <a:cubicBezTo>
                    <a:pt x="4" y="7"/>
                    <a:pt x="4" y="7"/>
                    <a:pt x="4" y="7"/>
                  </a:cubicBezTo>
                  <a:cubicBezTo>
                    <a:pt x="3" y="4"/>
                    <a:pt x="3" y="4"/>
                    <a:pt x="3" y="4"/>
                  </a:cubicBezTo>
                  <a:cubicBezTo>
                    <a:pt x="1" y="4"/>
                    <a:pt x="1" y="4"/>
                    <a:pt x="1" y="4"/>
                  </a:cubicBezTo>
                  <a:cubicBezTo>
                    <a:pt x="1" y="7"/>
                    <a:pt x="1" y="7"/>
                    <a:pt x="1" y="7"/>
                  </a:cubicBezTo>
                  <a:cubicBezTo>
                    <a:pt x="0" y="7"/>
                    <a:pt x="0" y="7"/>
                    <a:pt x="0" y="7"/>
                  </a:cubicBezTo>
                  <a:lnTo>
                    <a:pt x="0" y="0"/>
                  </a:lnTo>
                  <a:close/>
                  <a:moveTo>
                    <a:pt x="1" y="1"/>
                  </a:moveTo>
                  <a:cubicBezTo>
                    <a:pt x="1" y="3"/>
                    <a:pt x="1" y="3"/>
                    <a:pt x="1" y="3"/>
                  </a:cubicBezTo>
                  <a:cubicBezTo>
                    <a:pt x="3" y="3"/>
                    <a:pt x="3" y="3"/>
                    <a:pt x="3" y="3"/>
                  </a:cubicBezTo>
                  <a:cubicBezTo>
                    <a:pt x="4" y="3"/>
                    <a:pt x="4" y="3"/>
                    <a:pt x="4" y="2"/>
                  </a:cubicBezTo>
                  <a:cubicBezTo>
                    <a:pt x="4" y="1"/>
                    <a:pt x="4" y="1"/>
                    <a:pt x="3" y="1"/>
                  </a:cubicBezTo>
                  <a:lnTo>
                    <a:pt x="1" y="1"/>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03" name="Freeform 127">
              <a:extLst>
                <a:ext uri="{FF2B5EF4-FFF2-40B4-BE49-F238E27FC236}">
                  <a16:creationId xmlns:a16="http://schemas.microsoft.com/office/drawing/2014/main" id="{4E1E637B-4719-4E13-8D34-F75F898692E3}"/>
                </a:ext>
              </a:extLst>
            </p:cNvPr>
            <p:cNvSpPr>
              <a:spLocks/>
            </p:cNvSpPr>
            <p:nvPr/>
          </p:nvSpPr>
          <p:spPr bwMode="auto">
            <a:xfrm>
              <a:off x="10514013" y="5764213"/>
              <a:ext cx="22225" cy="26988"/>
            </a:xfrm>
            <a:custGeom>
              <a:avLst/>
              <a:gdLst>
                <a:gd name="T0" fmla="*/ 4 w 14"/>
                <a:gd name="T1" fmla="*/ 2 h 17"/>
                <a:gd name="T2" fmla="*/ 0 w 14"/>
                <a:gd name="T3" fmla="*/ 2 h 17"/>
                <a:gd name="T4" fmla="*/ 0 w 14"/>
                <a:gd name="T5" fmla="*/ 0 h 17"/>
                <a:gd name="T6" fmla="*/ 14 w 14"/>
                <a:gd name="T7" fmla="*/ 0 h 17"/>
                <a:gd name="T8" fmla="*/ 14 w 14"/>
                <a:gd name="T9" fmla="*/ 2 h 17"/>
                <a:gd name="T10" fmla="*/ 9 w 14"/>
                <a:gd name="T11" fmla="*/ 2 h 17"/>
                <a:gd name="T12" fmla="*/ 9 w 14"/>
                <a:gd name="T13" fmla="*/ 17 h 17"/>
                <a:gd name="T14" fmla="*/ 4 w 14"/>
                <a:gd name="T15" fmla="*/ 17 h 17"/>
                <a:gd name="T16" fmla="*/ 4 w 14"/>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4" y="2"/>
                  </a:moveTo>
                  <a:lnTo>
                    <a:pt x="0" y="2"/>
                  </a:lnTo>
                  <a:lnTo>
                    <a:pt x="0" y="0"/>
                  </a:lnTo>
                  <a:lnTo>
                    <a:pt x="14" y="0"/>
                  </a:lnTo>
                  <a:lnTo>
                    <a:pt x="14" y="2"/>
                  </a:lnTo>
                  <a:lnTo>
                    <a:pt x="9" y="2"/>
                  </a:lnTo>
                  <a:lnTo>
                    <a:pt x="9" y="17"/>
                  </a:lnTo>
                  <a:lnTo>
                    <a:pt x="4" y="17"/>
                  </a:lnTo>
                  <a:lnTo>
                    <a:pt x="4" y="2"/>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04" name="Freeform 128">
              <a:extLst>
                <a:ext uri="{FF2B5EF4-FFF2-40B4-BE49-F238E27FC236}">
                  <a16:creationId xmlns:a16="http://schemas.microsoft.com/office/drawing/2014/main" id="{2B28F8E7-E44A-4DBB-847D-3B34CDA139B2}"/>
                </a:ext>
              </a:extLst>
            </p:cNvPr>
            <p:cNvSpPr>
              <a:spLocks noEditPoints="1"/>
            </p:cNvSpPr>
            <p:nvPr/>
          </p:nvSpPr>
          <p:spPr bwMode="auto">
            <a:xfrm>
              <a:off x="10544175" y="5764213"/>
              <a:ext cx="25400" cy="26988"/>
            </a:xfrm>
            <a:custGeom>
              <a:avLst/>
              <a:gdLst>
                <a:gd name="T0" fmla="*/ 6 w 7"/>
                <a:gd name="T1" fmla="*/ 7 h 7"/>
                <a:gd name="T2" fmla="*/ 5 w 7"/>
                <a:gd name="T3" fmla="*/ 6 h 7"/>
                <a:gd name="T4" fmla="*/ 2 w 7"/>
                <a:gd name="T5" fmla="*/ 6 h 7"/>
                <a:gd name="T6" fmla="*/ 2 w 7"/>
                <a:gd name="T7" fmla="*/ 7 h 7"/>
                <a:gd name="T8" fmla="*/ 0 w 7"/>
                <a:gd name="T9" fmla="*/ 7 h 7"/>
                <a:gd name="T10" fmla="*/ 3 w 7"/>
                <a:gd name="T11" fmla="*/ 0 h 7"/>
                <a:gd name="T12" fmla="*/ 5 w 7"/>
                <a:gd name="T13" fmla="*/ 0 h 7"/>
                <a:gd name="T14" fmla="*/ 7 w 7"/>
                <a:gd name="T15" fmla="*/ 7 h 7"/>
                <a:gd name="T16" fmla="*/ 6 w 7"/>
                <a:gd name="T17" fmla="*/ 7 h 7"/>
                <a:gd name="T18" fmla="*/ 3 w 7"/>
                <a:gd name="T19" fmla="*/ 4 h 7"/>
                <a:gd name="T20" fmla="*/ 5 w 7"/>
                <a:gd name="T21" fmla="*/ 4 h 7"/>
                <a:gd name="T22" fmla="*/ 4 w 7"/>
                <a:gd name="T23" fmla="*/ 1 h 7"/>
                <a:gd name="T24" fmla="*/ 3 w 7"/>
                <a:gd name="T2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7"/>
                  </a:moveTo>
                  <a:cubicBezTo>
                    <a:pt x="6" y="7"/>
                    <a:pt x="5" y="6"/>
                    <a:pt x="5" y="6"/>
                  </a:cubicBezTo>
                  <a:cubicBezTo>
                    <a:pt x="2" y="6"/>
                    <a:pt x="2" y="6"/>
                    <a:pt x="2" y="6"/>
                  </a:cubicBezTo>
                  <a:cubicBezTo>
                    <a:pt x="2" y="6"/>
                    <a:pt x="2" y="7"/>
                    <a:pt x="2" y="7"/>
                  </a:cubicBezTo>
                  <a:cubicBezTo>
                    <a:pt x="0" y="7"/>
                    <a:pt x="0" y="7"/>
                    <a:pt x="0" y="7"/>
                  </a:cubicBezTo>
                  <a:cubicBezTo>
                    <a:pt x="1" y="5"/>
                    <a:pt x="2" y="2"/>
                    <a:pt x="3" y="0"/>
                  </a:cubicBezTo>
                  <a:cubicBezTo>
                    <a:pt x="5" y="0"/>
                    <a:pt x="5" y="0"/>
                    <a:pt x="5" y="0"/>
                  </a:cubicBezTo>
                  <a:cubicBezTo>
                    <a:pt x="6" y="2"/>
                    <a:pt x="7" y="5"/>
                    <a:pt x="7" y="7"/>
                  </a:cubicBezTo>
                  <a:lnTo>
                    <a:pt x="6" y="7"/>
                  </a:lnTo>
                  <a:close/>
                  <a:moveTo>
                    <a:pt x="3" y="4"/>
                  </a:moveTo>
                  <a:cubicBezTo>
                    <a:pt x="5" y="4"/>
                    <a:pt x="5" y="4"/>
                    <a:pt x="5" y="4"/>
                  </a:cubicBezTo>
                  <a:cubicBezTo>
                    <a:pt x="5" y="3"/>
                    <a:pt x="4" y="2"/>
                    <a:pt x="4" y="1"/>
                  </a:cubicBezTo>
                  <a:cubicBezTo>
                    <a:pt x="3" y="2"/>
                    <a:pt x="3" y="3"/>
                    <a:pt x="3" y="4"/>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05" name="Freeform 129">
              <a:extLst>
                <a:ext uri="{FF2B5EF4-FFF2-40B4-BE49-F238E27FC236}">
                  <a16:creationId xmlns:a16="http://schemas.microsoft.com/office/drawing/2014/main" id="{915E8FD5-84B2-421C-A044-271899E8FCBF}"/>
                </a:ext>
              </a:extLst>
            </p:cNvPr>
            <p:cNvSpPr>
              <a:spLocks/>
            </p:cNvSpPr>
            <p:nvPr/>
          </p:nvSpPr>
          <p:spPr bwMode="auto">
            <a:xfrm>
              <a:off x="10585450" y="5764213"/>
              <a:ext cx="26987" cy="26988"/>
            </a:xfrm>
            <a:custGeom>
              <a:avLst/>
              <a:gdLst>
                <a:gd name="T0" fmla="*/ 7 w 7"/>
                <a:gd name="T1" fmla="*/ 4 h 7"/>
                <a:gd name="T2" fmla="*/ 4 w 7"/>
                <a:gd name="T3" fmla="*/ 7 h 7"/>
                <a:gd name="T4" fmla="*/ 0 w 7"/>
                <a:gd name="T5" fmla="*/ 3 h 7"/>
                <a:gd name="T6" fmla="*/ 4 w 7"/>
                <a:gd name="T7" fmla="*/ 0 h 7"/>
                <a:gd name="T8" fmla="*/ 7 w 7"/>
                <a:gd name="T9" fmla="*/ 2 h 7"/>
                <a:gd name="T10" fmla="*/ 5 w 7"/>
                <a:gd name="T11" fmla="*/ 2 h 7"/>
                <a:gd name="T12" fmla="*/ 4 w 7"/>
                <a:gd name="T13" fmla="*/ 1 h 7"/>
                <a:gd name="T14" fmla="*/ 1 w 7"/>
                <a:gd name="T15" fmla="*/ 3 h 7"/>
                <a:gd name="T16" fmla="*/ 4 w 7"/>
                <a:gd name="T17" fmla="*/ 6 h 7"/>
                <a:gd name="T18" fmla="*/ 6 w 7"/>
                <a:gd name="T19" fmla="*/ 4 h 7"/>
                <a:gd name="T20" fmla="*/ 4 w 7"/>
                <a:gd name="T21" fmla="*/ 4 h 7"/>
                <a:gd name="T22" fmla="*/ 4 w 7"/>
                <a:gd name="T23" fmla="*/ 3 h 7"/>
                <a:gd name="T24" fmla="*/ 7 w 7"/>
                <a:gd name="T25" fmla="*/ 3 h 7"/>
                <a:gd name="T26" fmla="*/ 7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7" y="4"/>
                  </a:moveTo>
                  <a:cubicBezTo>
                    <a:pt x="7" y="6"/>
                    <a:pt x="6" y="7"/>
                    <a:pt x="4" y="7"/>
                  </a:cubicBezTo>
                  <a:cubicBezTo>
                    <a:pt x="2" y="7"/>
                    <a:pt x="0" y="7"/>
                    <a:pt x="0" y="3"/>
                  </a:cubicBezTo>
                  <a:cubicBezTo>
                    <a:pt x="0" y="0"/>
                    <a:pt x="2" y="0"/>
                    <a:pt x="4" y="0"/>
                  </a:cubicBezTo>
                  <a:cubicBezTo>
                    <a:pt x="6" y="0"/>
                    <a:pt x="7" y="0"/>
                    <a:pt x="7" y="2"/>
                  </a:cubicBezTo>
                  <a:cubicBezTo>
                    <a:pt x="5" y="2"/>
                    <a:pt x="5" y="2"/>
                    <a:pt x="5" y="2"/>
                  </a:cubicBezTo>
                  <a:cubicBezTo>
                    <a:pt x="5" y="1"/>
                    <a:pt x="5" y="1"/>
                    <a:pt x="4" y="1"/>
                  </a:cubicBezTo>
                  <a:cubicBezTo>
                    <a:pt x="2" y="1"/>
                    <a:pt x="1" y="1"/>
                    <a:pt x="1" y="3"/>
                  </a:cubicBezTo>
                  <a:cubicBezTo>
                    <a:pt x="1" y="6"/>
                    <a:pt x="2" y="6"/>
                    <a:pt x="4" y="6"/>
                  </a:cubicBezTo>
                  <a:cubicBezTo>
                    <a:pt x="5" y="6"/>
                    <a:pt x="6" y="6"/>
                    <a:pt x="6" y="4"/>
                  </a:cubicBezTo>
                  <a:cubicBezTo>
                    <a:pt x="4" y="4"/>
                    <a:pt x="4" y="4"/>
                    <a:pt x="4" y="4"/>
                  </a:cubicBezTo>
                  <a:cubicBezTo>
                    <a:pt x="4" y="3"/>
                    <a:pt x="4" y="3"/>
                    <a:pt x="4" y="3"/>
                  </a:cubicBezTo>
                  <a:cubicBezTo>
                    <a:pt x="7" y="3"/>
                    <a:pt x="7" y="3"/>
                    <a:pt x="7" y="3"/>
                  </a:cubicBezTo>
                  <a:lnTo>
                    <a:pt x="7" y="4"/>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06" name="Freeform 130">
              <a:extLst>
                <a:ext uri="{FF2B5EF4-FFF2-40B4-BE49-F238E27FC236}">
                  <a16:creationId xmlns:a16="http://schemas.microsoft.com/office/drawing/2014/main" id="{707097CA-8290-4052-B114-E1064B87B5C4}"/>
                </a:ext>
              </a:extLst>
            </p:cNvPr>
            <p:cNvSpPr>
              <a:spLocks/>
            </p:cNvSpPr>
            <p:nvPr/>
          </p:nvSpPr>
          <p:spPr bwMode="auto">
            <a:xfrm>
              <a:off x="10626725" y="5764213"/>
              <a:ext cx="22225" cy="26988"/>
            </a:xfrm>
            <a:custGeom>
              <a:avLst/>
              <a:gdLst>
                <a:gd name="T0" fmla="*/ 0 w 14"/>
                <a:gd name="T1" fmla="*/ 0 h 17"/>
                <a:gd name="T2" fmla="*/ 5 w 14"/>
                <a:gd name="T3" fmla="*/ 0 h 17"/>
                <a:gd name="T4" fmla="*/ 5 w 14"/>
                <a:gd name="T5" fmla="*/ 15 h 17"/>
                <a:gd name="T6" fmla="*/ 14 w 14"/>
                <a:gd name="T7" fmla="*/ 15 h 17"/>
                <a:gd name="T8" fmla="*/ 14 w 14"/>
                <a:gd name="T9" fmla="*/ 17 h 17"/>
                <a:gd name="T10" fmla="*/ 0 w 14"/>
                <a:gd name="T11" fmla="*/ 17 h 17"/>
                <a:gd name="T12" fmla="*/ 0 w 14"/>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0" y="0"/>
                  </a:moveTo>
                  <a:lnTo>
                    <a:pt x="5" y="0"/>
                  </a:lnTo>
                  <a:lnTo>
                    <a:pt x="5" y="15"/>
                  </a:lnTo>
                  <a:lnTo>
                    <a:pt x="14" y="15"/>
                  </a:lnTo>
                  <a:lnTo>
                    <a:pt x="14"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07" name="Rectangle 131">
              <a:extLst>
                <a:ext uri="{FF2B5EF4-FFF2-40B4-BE49-F238E27FC236}">
                  <a16:creationId xmlns:a16="http://schemas.microsoft.com/office/drawing/2014/main" id="{E0F5F8D7-8B52-4A6B-879E-133B0DC6987B}"/>
                </a:ext>
              </a:extLst>
            </p:cNvPr>
            <p:cNvSpPr>
              <a:spLocks noChangeArrowheads="1"/>
            </p:cNvSpPr>
            <p:nvPr/>
          </p:nvSpPr>
          <p:spPr bwMode="auto">
            <a:xfrm>
              <a:off x="10664825" y="5764213"/>
              <a:ext cx="3175" cy="26988"/>
            </a:xfrm>
            <a:prstGeom prst="rect">
              <a:avLst/>
            </a:prstGeom>
            <a:grpFill/>
            <a:ln>
              <a:noFill/>
            </a:ln>
          </p:spPr>
          <p:txBody>
            <a:bodyPr/>
            <a:lstStyle/>
            <a:p>
              <a:pPr eaLnBrk="1" fontAlgn="auto" hangingPunct="1">
                <a:spcBef>
                  <a:spcPts val="0"/>
                </a:spcBef>
                <a:spcAft>
                  <a:spcPts val="0"/>
                </a:spcAft>
                <a:defRPr/>
              </a:pPr>
              <a:endParaRPr lang="id-ID">
                <a:latin typeface="+mn-lt"/>
              </a:endParaRPr>
            </a:p>
          </p:txBody>
        </p:sp>
        <p:sp>
          <p:nvSpPr>
            <p:cNvPr id="108" name="Freeform 132">
              <a:extLst>
                <a:ext uri="{FF2B5EF4-FFF2-40B4-BE49-F238E27FC236}">
                  <a16:creationId xmlns:a16="http://schemas.microsoft.com/office/drawing/2014/main" id="{D295348A-8048-4531-B105-0CC31436B9DB}"/>
                </a:ext>
              </a:extLst>
            </p:cNvPr>
            <p:cNvSpPr>
              <a:spLocks/>
            </p:cNvSpPr>
            <p:nvPr/>
          </p:nvSpPr>
          <p:spPr bwMode="auto">
            <a:xfrm>
              <a:off x="10687050" y="5764213"/>
              <a:ext cx="22225" cy="26988"/>
            </a:xfrm>
            <a:custGeom>
              <a:avLst/>
              <a:gdLst>
                <a:gd name="T0" fmla="*/ 0 w 14"/>
                <a:gd name="T1" fmla="*/ 0 h 17"/>
                <a:gd name="T2" fmla="*/ 5 w 14"/>
                <a:gd name="T3" fmla="*/ 0 h 17"/>
                <a:gd name="T4" fmla="*/ 10 w 14"/>
                <a:gd name="T5" fmla="*/ 12 h 17"/>
                <a:gd name="T6" fmla="*/ 10 w 14"/>
                <a:gd name="T7" fmla="*/ 0 h 17"/>
                <a:gd name="T8" fmla="*/ 14 w 14"/>
                <a:gd name="T9" fmla="*/ 0 h 17"/>
                <a:gd name="T10" fmla="*/ 14 w 14"/>
                <a:gd name="T11" fmla="*/ 17 h 17"/>
                <a:gd name="T12" fmla="*/ 10 w 14"/>
                <a:gd name="T13" fmla="*/ 17 h 17"/>
                <a:gd name="T14" fmla="*/ 3 w 14"/>
                <a:gd name="T15" fmla="*/ 5 h 17"/>
                <a:gd name="T16" fmla="*/ 3 w 14"/>
                <a:gd name="T17" fmla="*/ 17 h 17"/>
                <a:gd name="T18" fmla="*/ 0 w 14"/>
                <a:gd name="T19" fmla="*/ 17 h 17"/>
                <a:gd name="T20" fmla="*/ 0 w 14"/>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7">
                  <a:moveTo>
                    <a:pt x="0" y="0"/>
                  </a:moveTo>
                  <a:lnTo>
                    <a:pt x="5" y="0"/>
                  </a:lnTo>
                  <a:lnTo>
                    <a:pt x="10" y="12"/>
                  </a:lnTo>
                  <a:lnTo>
                    <a:pt x="10" y="0"/>
                  </a:lnTo>
                  <a:lnTo>
                    <a:pt x="14" y="0"/>
                  </a:lnTo>
                  <a:lnTo>
                    <a:pt x="14" y="17"/>
                  </a:lnTo>
                  <a:lnTo>
                    <a:pt x="10" y="17"/>
                  </a:lnTo>
                  <a:lnTo>
                    <a:pt x="3" y="5"/>
                  </a:lnTo>
                  <a:lnTo>
                    <a:pt x="3"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09" name="Freeform 133">
              <a:extLst>
                <a:ext uri="{FF2B5EF4-FFF2-40B4-BE49-F238E27FC236}">
                  <a16:creationId xmlns:a16="http://schemas.microsoft.com/office/drawing/2014/main" id="{52C56510-DD7C-41A0-A65B-D1645D5B8C07}"/>
                </a:ext>
              </a:extLst>
            </p:cNvPr>
            <p:cNvSpPr>
              <a:spLocks/>
            </p:cNvSpPr>
            <p:nvPr/>
          </p:nvSpPr>
          <p:spPr bwMode="auto">
            <a:xfrm>
              <a:off x="10728325" y="5764213"/>
              <a:ext cx="19050" cy="26988"/>
            </a:xfrm>
            <a:custGeom>
              <a:avLst/>
              <a:gdLst>
                <a:gd name="T0" fmla="*/ 0 w 12"/>
                <a:gd name="T1" fmla="*/ 0 h 17"/>
                <a:gd name="T2" fmla="*/ 12 w 12"/>
                <a:gd name="T3" fmla="*/ 0 h 17"/>
                <a:gd name="T4" fmla="*/ 12 w 12"/>
                <a:gd name="T5" fmla="*/ 2 h 17"/>
                <a:gd name="T6" fmla="*/ 3 w 12"/>
                <a:gd name="T7" fmla="*/ 2 h 17"/>
                <a:gd name="T8" fmla="*/ 3 w 12"/>
                <a:gd name="T9" fmla="*/ 7 h 17"/>
                <a:gd name="T10" fmla="*/ 12 w 12"/>
                <a:gd name="T11" fmla="*/ 7 h 17"/>
                <a:gd name="T12" fmla="*/ 12 w 12"/>
                <a:gd name="T13" fmla="*/ 10 h 17"/>
                <a:gd name="T14" fmla="*/ 3 w 12"/>
                <a:gd name="T15" fmla="*/ 10 h 17"/>
                <a:gd name="T16" fmla="*/ 3 w 12"/>
                <a:gd name="T17" fmla="*/ 15 h 17"/>
                <a:gd name="T18" fmla="*/ 12 w 12"/>
                <a:gd name="T19" fmla="*/ 15 h 17"/>
                <a:gd name="T20" fmla="*/ 12 w 12"/>
                <a:gd name="T21" fmla="*/ 17 h 17"/>
                <a:gd name="T22" fmla="*/ 0 w 12"/>
                <a:gd name="T23" fmla="*/ 17 h 17"/>
                <a:gd name="T24" fmla="*/ 0 w 12"/>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7">
                  <a:moveTo>
                    <a:pt x="0" y="0"/>
                  </a:moveTo>
                  <a:lnTo>
                    <a:pt x="12" y="0"/>
                  </a:lnTo>
                  <a:lnTo>
                    <a:pt x="12" y="2"/>
                  </a:lnTo>
                  <a:lnTo>
                    <a:pt x="3" y="2"/>
                  </a:lnTo>
                  <a:lnTo>
                    <a:pt x="3" y="7"/>
                  </a:lnTo>
                  <a:lnTo>
                    <a:pt x="12" y="7"/>
                  </a:lnTo>
                  <a:lnTo>
                    <a:pt x="12" y="10"/>
                  </a:lnTo>
                  <a:lnTo>
                    <a:pt x="3" y="10"/>
                  </a:lnTo>
                  <a:lnTo>
                    <a:pt x="3" y="15"/>
                  </a:lnTo>
                  <a:lnTo>
                    <a:pt x="12" y="15"/>
                  </a:lnTo>
                  <a:lnTo>
                    <a:pt x="12"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10" name="Freeform 134">
              <a:extLst>
                <a:ext uri="{FF2B5EF4-FFF2-40B4-BE49-F238E27FC236}">
                  <a16:creationId xmlns:a16="http://schemas.microsoft.com/office/drawing/2014/main" id="{3E6EDFDF-081F-4228-BD40-F0A73396119F}"/>
                </a:ext>
              </a:extLst>
            </p:cNvPr>
            <p:cNvSpPr>
              <a:spLocks/>
            </p:cNvSpPr>
            <p:nvPr/>
          </p:nvSpPr>
          <p:spPr bwMode="auto">
            <a:xfrm>
              <a:off x="10788650" y="5764213"/>
              <a:ext cx="23812" cy="26988"/>
            </a:xfrm>
            <a:custGeom>
              <a:avLst/>
              <a:gdLst>
                <a:gd name="T0" fmla="*/ 0 w 15"/>
                <a:gd name="T1" fmla="*/ 0 h 17"/>
                <a:gd name="T2" fmla="*/ 3 w 15"/>
                <a:gd name="T3" fmla="*/ 0 h 17"/>
                <a:gd name="T4" fmla="*/ 3 w 15"/>
                <a:gd name="T5" fmla="*/ 7 h 17"/>
                <a:gd name="T6" fmla="*/ 10 w 15"/>
                <a:gd name="T7" fmla="*/ 7 h 17"/>
                <a:gd name="T8" fmla="*/ 10 w 15"/>
                <a:gd name="T9" fmla="*/ 0 h 17"/>
                <a:gd name="T10" fmla="*/ 15 w 15"/>
                <a:gd name="T11" fmla="*/ 0 h 17"/>
                <a:gd name="T12" fmla="*/ 15 w 15"/>
                <a:gd name="T13" fmla="*/ 17 h 17"/>
                <a:gd name="T14" fmla="*/ 10 w 15"/>
                <a:gd name="T15" fmla="*/ 17 h 17"/>
                <a:gd name="T16" fmla="*/ 10 w 15"/>
                <a:gd name="T17" fmla="*/ 10 h 17"/>
                <a:gd name="T18" fmla="*/ 3 w 15"/>
                <a:gd name="T19" fmla="*/ 10 h 17"/>
                <a:gd name="T20" fmla="*/ 3 w 15"/>
                <a:gd name="T21" fmla="*/ 17 h 17"/>
                <a:gd name="T22" fmla="*/ 0 w 15"/>
                <a:gd name="T23" fmla="*/ 17 h 17"/>
                <a:gd name="T24" fmla="*/ 0 w 15"/>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0" y="0"/>
                  </a:moveTo>
                  <a:lnTo>
                    <a:pt x="3" y="0"/>
                  </a:lnTo>
                  <a:lnTo>
                    <a:pt x="3" y="7"/>
                  </a:lnTo>
                  <a:lnTo>
                    <a:pt x="10" y="7"/>
                  </a:lnTo>
                  <a:lnTo>
                    <a:pt x="10" y="0"/>
                  </a:lnTo>
                  <a:lnTo>
                    <a:pt x="15" y="0"/>
                  </a:lnTo>
                  <a:lnTo>
                    <a:pt x="15" y="17"/>
                  </a:lnTo>
                  <a:lnTo>
                    <a:pt x="10" y="17"/>
                  </a:lnTo>
                  <a:lnTo>
                    <a:pt x="10" y="10"/>
                  </a:lnTo>
                  <a:lnTo>
                    <a:pt x="3" y="10"/>
                  </a:lnTo>
                  <a:lnTo>
                    <a:pt x="3"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11" name="Freeform 135">
              <a:extLst>
                <a:ext uri="{FF2B5EF4-FFF2-40B4-BE49-F238E27FC236}">
                  <a16:creationId xmlns:a16="http://schemas.microsoft.com/office/drawing/2014/main" id="{10541052-7CA1-445A-9BE9-CAE2AB30FB09}"/>
                </a:ext>
              </a:extLst>
            </p:cNvPr>
            <p:cNvSpPr>
              <a:spLocks/>
            </p:cNvSpPr>
            <p:nvPr/>
          </p:nvSpPr>
          <p:spPr bwMode="auto">
            <a:xfrm>
              <a:off x="10826750" y="5764213"/>
              <a:ext cx="23812" cy="26988"/>
            </a:xfrm>
            <a:custGeom>
              <a:avLst/>
              <a:gdLst>
                <a:gd name="T0" fmla="*/ 0 w 15"/>
                <a:gd name="T1" fmla="*/ 0 h 17"/>
                <a:gd name="T2" fmla="*/ 15 w 15"/>
                <a:gd name="T3" fmla="*/ 0 h 17"/>
                <a:gd name="T4" fmla="*/ 15 w 15"/>
                <a:gd name="T5" fmla="*/ 2 h 17"/>
                <a:gd name="T6" fmla="*/ 5 w 15"/>
                <a:gd name="T7" fmla="*/ 2 h 17"/>
                <a:gd name="T8" fmla="*/ 5 w 15"/>
                <a:gd name="T9" fmla="*/ 7 h 17"/>
                <a:gd name="T10" fmla="*/ 15 w 15"/>
                <a:gd name="T11" fmla="*/ 7 h 17"/>
                <a:gd name="T12" fmla="*/ 15 w 15"/>
                <a:gd name="T13" fmla="*/ 10 h 17"/>
                <a:gd name="T14" fmla="*/ 5 w 15"/>
                <a:gd name="T15" fmla="*/ 10 h 17"/>
                <a:gd name="T16" fmla="*/ 5 w 15"/>
                <a:gd name="T17" fmla="*/ 15 h 17"/>
                <a:gd name="T18" fmla="*/ 15 w 15"/>
                <a:gd name="T19" fmla="*/ 15 h 17"/>
                <a:gd name="T20" fmla="*/ 15 w 15"/>
                <a:gd name="T21" fmla="*/ 17 h 17"/>
                <a:gd name="T22" fmla="*/ 0 w 15"/>
                <a:gd name="T23" fmla="*/ 17 h 17"/>
                <a:gd name="T24" fmla="*/ 0 w 15"/>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0" y="0"/>
                  </a:moveTo>
                  <a:lnTo>
                    <a:pt x="15" y="0"/>
                  </a:lnTo>
                  <a:lnTo>
                    <a:pt x="15" y="2"/>
                  </a:lnTo>
                  <a:lnTo>
                    <a:pt x="5" y="2"/>
                  </a:lnTo>
                  <a:lnTo>
                    <a:pt x="5" y="7"/>
                  </a:lnTo>
                  <a:lnTo>
                    <a:pt x="15" y="7"/>
                  </a:lnTo>
                  <a:lnTo>
                    <a:pt x="15" y="10"/>
                  </a:lnTo>
                  <a:lnTo>
                    <a:pt x="5" y="10"/>
                  </a:lnTo>
                  <a:lnTo>
                    <a:pt x="5" y="15"/>
                  </a:lnTo>
                  <a:lnTo>
                    <a:pt x="15" y="15"/>
                  </a:lnTo>
                  <a:lnTo>
                    <a:pt x="15"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12" name="Freeform 136">
              <a:extLst>
                <a:ext uri="{FF2B5EF4-FFF2-40B4-BE49-F238E27FC236}">
                  <a16:creationId xmlns:a16="http://schemas.microsoft.com/office/drawing/2014/main" id="{21E355DB-B082-48BB-9E6D-2F46B52440F5}"/>
                </a:ext>
              </a:extLst>
            </p:cNvPr>
            <p:cNvSpPr>
              <a:spLocks noEditPoints="1"/>
            </p:cNvSpPr>
            <p:nvPr/>
          </p:nvSpPr>
          <p:spPr bwMode="auto">
            <a:xfrm>
              <a:off x="10864850" y="5764213"/>
              <a:ext cx="26987" cy="26988"/>
            </a:xfrm>
            <a:custGeom>
              <a:avLst/>
              <a:gdLst>
                <a:gd name="T0" fmla="*/ 0 w 7"/>
                <a:gd name="T1" fmla="*/ 0 h 7"/>
                <a:gd name="T2" fmla="*/ 4 w 7"/>
                <a:gd name="T3" fmla="*/ 0 h 7"/>
                <a:gd name="T4" fmla="*/ 7 w 7"/>
                <a:gd name="T5" fmla="*/ 2 h 7"/>
                <a:gd name="T6" fmla="*/ 5 w 7"/>
                <a:gd name="T7" fmla="*/ 4 h 7"/>
                <a:gd name="T8" fmla="*/ 7 w 7"/>
                <a:gd name="T9" fmla="*/ 7 h 7"/>
                <a:gd name="T10" fmla="*/ 5 w 7"/>
                <a:gd name="T11" fmla="*/ 7 h 7"/>
                <a:gd name="T12" fmla="*/ 3 w 7"/>
                <a:gd name="T13" fmla="*/ 4 h 7"/>
                <a:gd name="T14" fmla="*/ 2 w 7"/>
                <a:gd name="T15" fmla="*/ 4 h 7"/>
                <a:gd name="T16" fmla="*/ 2 w 7"/>
                <a:gd name="T17" fmla="*/ 7 h 7"/>
                <a:gd name="T18" fmla="*/ 0 w 7"/>
                <a:gd name="T19" fmla="*/ 7 h 7"/>
                <a:gd name="T20" fmla="*/ 0 w 7"/>
                <a:gd name="T21" fmla="*/ 0 h 7"/>
                <a:gd name="T22" fmla="*/ 2 w 7"/>
                <a:gd name="T23" fmla="*/ 1 h 7"/>
                <a:gd name="T24" fmla="*/ 2 w 7"/>
                <a:gd name="T25" fmla="*/ 3 h 7"/>
                <a:gd name="T26" fmla="*/ 3 w 7"/>
                <a:gd name="T27" fmla="*/ 3 h 7"/>
                <a:gd name="T28" fmla="*/ 5 w 7"/>
                <a:gd name="T29" fmla="*/ 2 h 7"/>
                <a:gd name="T30" fmla="*/ 3 w 7"/>
                <a:gd name="T31" fmla="*/ 1 h 7"/>
                <a:gd name="T32" fmla="*/ 2 w 7"/>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0" y="0"/>
                  </a:moveTo>
                  <a:cubicBezTo>
                    <a:pt x="4" y="0"/>
                    <a:pt x="4" y="0"/>
                    <a:pt x="4" y="0"/>
                  </a:cubicBezTo>
                  <a:cubicBezTo>
                    <a:pt x="5" y="0"/>
                    <a:pt x="7" y="0"/>
                    <a:pt x="7" y="2"/>
                  </a:cubicBezTo>
                  <a:cubicBezTo>
                    <a:pt x="7" y="3"/>
                    <a:pt x="6" y="4"/>
                    <a:pt x="5" y="4"/>
                  </a:cubicBezTo>
                  <a:cubicBezTo>
                    <a:pt x="7" y="7"/>
                    <a:pt x="7" y="7"/>
                    <a:pt x="7" y="7"/>
                  </a:cubicBezTo>
                  <a:cubicBezTo>
                    <a:pt x="5" y="7"/>
                    <a:pt x="5" y="7"/>
                    <a:pt x="5" y="7"/>
                  </a:cubicBezTo>
                  <a:cubicBezTo>
                    <a:pt x="3" y="4"/>
                    <a:pt x="3" y="4"/>
                    <a:pt x="3" y="4"/>
                  </a:cubicBezTo>
                  <a:cubicBezTo>
                    <a:pt x="2" y="4"/>
                    <a:pt x="2" y="4"/>
                    <a:pt x="2" y="4"/>
                  </a:cubicBezTo>
                  <a:cubicBezTo>
                    <a:pt x="2" y="7"/>
                    <a:pt x="2" y="7"/>
                    <a:pt x="2" y="7"/>
                  </a:cubicBezTo>
                  <a:cubicBezTo>
                    <a:pt x="0" y="7"/>
                    <a:pt x="0" y="7"/>
                    <a:pt x="0" y="7"/>
                  </a:cubicBezTo>
                  <a:lnTo>
                    <a:pt x="0" y="0"/>
                  </a:lnTo>
                  <a:close/>
                  <a:moveTo>
                    <a:pt x="2" y="1"/>
                  </a:moveTo>
                  <a:cubicBezTo>
                    <a:pt x="2" y="3"/>
                    <a:pt x="2" y="3"/>
                    <a:pt x="2" y="3"/>
                  </a:cubicBezTo>
                  <a:cubicBezTo>
                    <a:pt x="3" y="3"/>
                    <a:pt x="3" y="3"/>
                    <a:pt x="3" y="3"/>
                  </a:cubicBezTo>
                  <a:cubicBezTo>
                    <a:pt x="5" y="3"/>
                    <a:pt x="5" y="3"/>
                    <a:pt x="5" y="2"/>
                  </a:cubicBezTo>
                  <a:cubicBezTo>
                    <a:pt x="5" y="1"/>
                    <a:pt x="5" y="1"/>
                    <a:pt x="3" y="1"/>
                  </a:cubicBezTo>
                  <a:lnTo>
                    <a:pt x="2" y="1"/>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13" name="Freeform 137">
              <a:extLst>
                <a:ext uri="{FF2B5EF4-FFF2-40B4-BE49-F238E27FC236}">
                  <a16:creationId xmlns:a16="http://schemas.microsoft.com/office/drawing/2014/main" id="{AC7A3ACF-36CD-4E04-A3E4-64F08EDA3F45}"/>
                </a:ext>
              </a:extLst>
            </p:cNvPr>
            <p:cNvSpPr>
              <a:spLocks/>
            </p:cNvSpPr>
            <p:nvPr/>
          </p:nvSpPr>
          <p:spPr bwMode="auto">
            <a:xfrm>
              <a:off x="10906125" y="5764213"/>
              <a:ext cx="22225" cy="26988"/>
            </a:xfrm>
            <a:custGeom>
              <a:avLst/>
              <a:gdLst>
                <a:gd name="T0" fmla="*/ 0 w 14"/>
                <a:gd name="T1" fmla="*/ 0 h 17"/>
                <a:gd name="T2" fmla="*/ 14 w 14"/>
                <a:gd name="T3" fmla="*/ 0 h 17"/>
                <a:gd name="T4" fmla="*/ 14 w 14"/>
                <a:gd name="T5" fmla="*/ 2 h 17"/>
                <a:gd name="T6" fmla="*/ 5 w 14"/>
                <a:gd name="T7" fmla="*/ 2 h 17"/>
                <a:gd name="T8" fmla="*/ 5 w 14"/>
                <a:gd name="T9" fmla="*/ 7 h 17"/>
                <a:gd name="T10" fmla="*/ 12 w 14"/>
                <a:gd name="T11" fmla="*/ 7 h 17"/>
                <a:gd name="T12" fmla="*/ 12 w 14"/>
                <a:gd name="T13" fmla="*/ 10 h 17"/>
                <a:gd name="T14" fmla="*/ 5 w 14"/>
                <a:gd name="T15" fmla="*/ 10 h 17"/>
                <a:gd name="T16" fmla="*/ 5 w 14"/>
                <a:gd name="T17" fmla="*/ 15 h 17"/>
                <a:gd name="T18" fmla="*/ 14 w 14"/>
                <a:gd name="T19" fmla="*/ 15 h 17"/>
                <a:gd name="T20" fmla="*/ 14 w 14"/>
                <a:gd name="T21" fmla="*/ 17 h 17"/>
                <a:gd name="T22" fmla="*/ 0 w 14"/>
                <a:gd name="T23" fmla="*/ 17 h 17"/>
                <a:gd name="T24" fmla="*/ 0 w 14"/>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7">
                  <a:moveTo>
                    <a:pt x="0" y="0"/>
                  </a:moveTo>
                  <a:lnTo>
                    <a:pt x="14" y="0"/>
                  </a:lnTo>
                  <a:lnTo>
                    <a:pt x="14" y="2"/>
                  </a:lnTo>
                  <a:lnTo>
                    <a:pt x="5" y="2"/>
                  </a:lnTo>
                  <a:lnTo>
                    <a:pt x="5" y="7"/>
                  </a:lnTo>
                  <a:lnTo>
                    <a:pt x="12" y="7"/>
                  </a:lnTo>
                  <a:lnTo>
                    <a:pt x="12" y="10"/>
                  </a:lnTo>
                  <a:lnTo>
                    <a:pt x="5" y="10"/>
                  </a:lnTo>
                  <a:lnTo>
                    <a:pt x="5" y="15"/>
                  </a:lnTo>
                  <a:lnTo>
                    <a:pt x="14" y="15"/>
                  </a:lnTo>
                  <a:lnTo>
                    <a:pt x="14" y="17"/>
                  </a:lnTo>
                  <a:lnTo>
                    <a:pt x="0" y="17"/>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14" name="Rectangle 138">
              <a:extLst>
                <a:ext uri="{FF2B5EF4-FFF2-40B4-BE49-F238E27FC236}">
                  <a16:creationId xmlns:a16="http://schemas.microsoft.com/office/drawing/2014/main" id="{B6BAF5E1-B480-4A87-A5D0-06EFC6FCDBDB}"/>
                </a:ext>
              </a:extLst>
            </p:cNvPr>
            <p:cNvSpPr>
              <a:spLocks noChangeArrowheads="1"/>
            </p:cNvSpPr>
            <p:nvPr/>
          </p:nvSpPr>
          <p:spPr bwMode="auto">
            <a:xfrm>
              <a:off x="10325100" y="5581650"/>
              <a:ext cx="19050" cy="139700"/>
            </a:xfrm>
            <a:prstGeom prst="rect">
              <a:avLst/>
            </a:prstGeom>
            <a:grpFill/>
            <a:ln>
              <a:noFill/>
            </a:ln>
          </p:spPr>
          <p:txBody>
            <a:bodyPr/>
            <a:lstStyle/>
            <a:p>
              <a:pPr eaLnBrk="1" fontAlgn="auto" hangingPunct="1">
                <a:spcBef>
                  <a:spcPts val="0"/>
                </a:spcBef>
                <a:spcAft>
                  <a:spcPts val="0"/>
                </a:spcAft>
                <a:defRPr/>
              </a:pPr>
              <a:endParaRPr lang="id-ID">
                <a:latin typeface="+mn-lt"/>
              </a:endParaRPr>
            </a:p>
          </p:txBody>
        </p:sp>
        <p:sp>
          <p:nvSpPr>
            <p:cNvPr id="115" name="Freeform 139">
              <a:extLst>
                <a:ext uri="{FF2B5EF4-FFF2-40B4-BE49-F238E27FC236}">
                  <a16:creationId xmlns:a16="http://schemas.microsoft.com/office/drawing/2014/main" id="{A27C2320-71A4-484B-9F33-E7B41F154385}"/>
                </a:ext>
              </a:extLst>
            </p:cNvPr>
            <p:cNvSpPr>
              <a:spLocks/>
            </p:cNvSpPr>
            <p:nvPr/>
          </p:nvSpPr>
          <p:spPr bwMode="auto">
            <a:xfrm>
              <a:off x="10377488" y="5576888"/>
              <a:ext cx="98425" cy="147638"/>
            </a:xfrm>
            <a:custGeom>
              <a:avLst/>
              <a:gdLst>
                <a:gd name="T0" fmla="*/ 17 w 62"/>
                <a:gd name="T1" fmla="*/ 32 h 93"/>
                <a:gd name="T2" fmla="*/ 10 w 62"/>
                <a:gd name="T3" fmla="*/ 20 h 93"/>
                <a:gd name="T4" fmla="*/ 10 w 62"/>
                <a:gd name="T5" fmla="*/ 20 h 93"/>
                <a:gd name="T6" fmla="*/ 10 w 62"/>
                <a:gd name="T7" fmla="*/ 32 h 93"/>
                <a:gd name="T8" fmla="*/ 10 w 62"/>
                <a:gd name="T9" fmla="*/ 91 h 93"/>
                <a:gd name="T10" fmla="*/ 0 w 62"/>
                <a:gd name="T11" fmla="*/ 91 h 93"/>
                <a:gd name="T12" fmla="*/ 0 w 62"/>
                <a:gd name="T13" fmla="*/ 0 h 93"/>
                <a:gd name="T14" fmla="*/ 5 w 62"/>
                <a:gd name="T15" fmla="*/ 0 h 93"/>
                <a:gd name="T16" fmla="*/ 48 w 62"/>
                <a:gd name="T17" fmla="*/ 62 h 93"/>
                <a:gd name="T18" fmla="*/ 52 w 62"/>
                <a:gd name="T19" fmla="*/ 71 h 93"/>
                <a:gd name="T20" fmla="*/ 55 w 62"/>
                <a:gd name="T21" fmla="*/ 71 h 93"/>
                <a:gd name="T22" fmla="*/ 52 w 62"/>
                <a:gd name="T23" fmla="*/ 62 h 93"/>
                <a:gd name="T24" fmla="*/ 52 w 62"/>
                <a:gd name="T25" fmla="*/ 3 h 93"/>
                <a:gd name="T26" fmla="*/ 62 w 62"/>
                <a:gd name="T27" fmla="*/ 3 h 93"/>
                <a:gd name="T28" fmla="*/ 62 w 62"/>
                <a:gd name="T29" fmla="*/ 93 h 93"/>
                <a:gd name="T30" fmla="*/ 57 w 62"/>
                <a:gd name="T31" fmla="*/ 93 h 93"/>
                <a:gd name="T32" fmla="*/ 17 w 62"/>
                <a:gd name="T33" fmla="*/ 3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93">
                  <a:moveTo>
                    <a:pt x="17" y="32"/>
                  </a:moveTo>
                  <a:lnTo>
                    <a:pt x="10" y="20"/>
                  </a:lnTo>
                  <a:lnTo>
                    <a:pt x="10" y="20"/>
                  </a:lnTo>
                  <a:lnTo>
                    <a:pt x="10" y="32"/>
                  </a:lnTo>
                  <a:lnTo>
                    <a:pt x="10" y="91"/>
                  </a:lnTo>
                  <a:lnTo>
                    <a:pt x="0" y="91"/>
                  </a:lnTo>
                  <a:lnTo>
                    <a:pt x="0" y="0"/>
                  </a:lnTo>
                  <a:lnTo>
                    <a:pt x="5" y="0"/>
                  </a:lnTo>
                  <a:lnTo>
                    <a:pt x="48" y="62"/>
                  </a:lnTo>
                  <a:lnTo>
                    <a:pt x="52" y="71"/>
                  </a:lnTo>
                  <a:lnTo>
                    <a:pt x="55" y="71"/>
                  </a:lnTo>
                  <a:lnTo>
                    <a:pt x="52" y="62"/>
                  </a:lnTo>
                  <a:lnTo>
                    <a:pt x="52" y="3"/>
                  </a:lnTo>
                  <a:lnTo>
                    <a:pt x="62" y="3"/>
                  </a:lnTo>
                  <a:lnTo>
                    <a:pt x="62" y="93"/>
                  </a:lnTo>
                  <a:lnTo>
                    <a:pt x="57" y="93"/>
                  </a:lnTo>
                  <a:lnTo>
                    <a:pt x="17" y="32"/>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16" name="Freeform 140">
              <a:extLst>
                <a:ext uri="{FF2B5EF4-FFF2-40B4-BE49-F238E27FC236}">
                  <a16:creationId xmlns:a16="http://schemas.microsoft.com/office/drawing/2014/main" id="{9D817247-0AD7-45EC-9D61-DF3BCB7BA2FB}"/>
                </a:ext>
              </a:extLst>
            </p:cNvPr>
            <p:cNvSpPr>
              <a:spLocks/>
            </p:cNvSpPr>
            <p:nvPr/>
          </p:nvSpPr>
          <p:spPr bwMode="auto">
            <a:xfrm>
              <a:off x="10502900" y="5576888"/>
              <a:ext cx="82550" cy="147638"/>
            </a:xfrm>
            <a:custGeom>
              <a:avLst/>
              <a:gdLst>
                <a:gd name="T0" fmla="*/ 18 w 22"/>
                <a:gd name="T1" fmla="*/ 28 h 38"/>
                <a:gd name="T2" fmla="*/ 17 w 22"/>
                <a:gd name="T3" fmla="*/ 24 h 38"/>
                <a:gd name="T4" fmla="*/ 13 w 22"/>
                <a:gd name="T5" fmla="*/ 22 h 38"/>
                <a:gd name="T6" fmla="*/ 9 w 22"/>
                <a:gd name="T7" fmla="*/ 20 h 38"/>
                <a:gd name="T8" fmla="*/ 5 w 22"/>
                <a:gd name="T9" fmla="*/ 18 h 38"/>
                <a:gd name="T10" fmla="*/ 2 w 22"/>
                <a:gd name="T11" fmla="*/ 14 h 38"/>
                <a:gd name="T12" fmla="*/ 1 w 22"/>
                <a:gd name="T13" fmla="*/ 10 h 38"/>
                <a:gd name="T14" fmla="*/ 4 w 22"/>
                <a:gd name="T15" fmla="*/ 3 h 38"/>
                <a:gd name="T16" fmla="*/ 12 w 22"/>
                <a:gd name="T17" fmla="*/ 0 h 38"/>
                <a:gd name="T18" fmla="*/ 18 w 22"/>
                <a:gd name="T19" fmla="*/ 1 h 38"/>
                <a:gd name="T20" fmla="*/ 22 w 22"/>
                <a:gd name="T21" fmla="*/ 2 h 38"/>
                <a:gd name="T22" fmla="*/ 20 w 22"/>
                <a:gd name="T23" fmla="*/ 6 h 38"/>
                <a:gd name="T24" fmla="*/ 17 w 22"/>
                <a:gd name="T25" fmla="*/ 5 h 38"/>
                <a:gd name="T26" fmla="*/ 12 w 22"/>
                <a:gd name="T27" fmla="*/ 4 h 38"/>
                <a:gd name="T28" fmla="*/ 7 w 22"/>
                <a:gd name="T29" fmla="*/ 6 h 38"/>
                <a:gd name="T30" fmla="*/ 5 w 22"/>
                <a:gd name="T31" fmla="*/ 9 h 38"/>
                <a:gd name="T32" fmla="*/ 6 w 22"/>
                <a:gd name="T33" fmla="*/ 13 h 38"/>
                <a:gd name="T34" fmla="*/ 9 w 22"/>
                <a:gd name="T35" fmla="*/ 15 h 38"/>
                <a:gd name="T36" fmla="*/ 14 w 22"/>
                <a:gd name="T37" fmla="*/ 17 h 38"/>
                <a:gd name="T38" fmla="*/ 18 w 22"/>
                <a:gd name="T39" fmla="*/ 20 h 38"/>
                <a:gd name="T40" fmla="*/ 21 w 22"/>
                <a:gd name="T41" fmla="*/ 23 h 38"/>
                <a:gd name="T42" fmla="*/ 22 w 22"/>
                <a:gd name="T43" fmla="*/ 28 h 38"/>
                <a:gd name="T44" fmla="*/ 21 w 22"/>
                <a:gd name="T45" fmla="*/ 32 h 38"/>
                <a:gd name="T46" fmla="*/ 19 w 22"/>
                <a:gd name="T47" fmla="*/ 35 h 38"/>
                <a:gd name="T48" fmla="*/ 15 w 22"/>
                <a:gd name="T49" fmla="*/ 37 h 38"/>
                <a:gd name="T50" fmla="*/ 10 w 22"/>
                <a:gd name="T51" fmla="*/ 38 h 38"/>
                <a:gd name="T52" fmla="*/ 4 w 22"/>
                <a:gd name="T53" fmla="*/ 37 h 38"/>
                <a:gd name="T54" fmla="*/ 0 w 22"/>
                <a:gd name="T55" fmla="*/ 36 h 38"/>
                <a:gd name="T56" fmla="*/ 1 w 22"/>
                <a:gd name="T57" fmla="*/ 32 h 38"/>
                <a:gd name="T58" fmla="*/ 5 w 22"/>
                <a:gd name="T59" fmla="*/ 33 h 38"/>
                <a:gd name="T60" fmla="*/ 10 w 22"/>
                <a:gd name="T61" fmla="*/ 34 h 38"/>
                <a:gd name="T62" fmla="*/ 13 w 22"/>
                <a:gd name="T63" fmla="*/ 34 h 38"/>
                <a:gd name="T64" fmla="*/ 16 w 22"/>
                <a:gd name="T65" fmla="*/ 33 h 38"/>
                <a:gd name="T66" fmla="*/ 17 w 22"/>
                <a:gd name="T67" fmla="*/ 31 h 38"/>
                <a:gd name="T68" fmla="*/ 18 w 22"/>
                <a:gd name="T69"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8">
                  <a:moveTo>
                    <a:pt x="18" y="28"/>
                  </a:moveTo>
                  <a:cubicBezTo>
                    <a:pt x="18" y="26"/>
                    <a:pt x="18" y="25"/>
                    <a:pt x="17" y="24"/>
                  </a:cubicBezTo>
                  <a:cubicBezTo>
                    <a:pt x="16" y="23"/>
                    <a:pt x="15" y="23"/>
                    <a:pt x="13" y="22"/>
                  </a:cubicBezTo>
                  <a:cubicBezTo>
                    <a:pt x="12" y="21"/>
                    <a:pt x="11" y="21"/>
                    <a:pt x="9" y="20"/>
                  </a:cubicBezTo>
                  <a:cubicBezTo>
                    <a:pt x="8" y="19"/>
                    <a:pt x="6" y="19"/>
                    <a:pt x="5" y="18"/>
                  </a:cubicBezTo>
                  <a:cubicBezTo>
                    <a:pt x="4" y="17"/>
                    <a:pt x="3" y="16"/>
                    <a:pt x="2" y="14"/>
                  </a:cubicBezTo>
                  <a:cubicBezTo>
                    <a:pt x="1" y="13"/>
                    <a:pt x="1" y="12"/>
                    <a:pt x="1" y="10"/>
                  </a:cubicBezTo>
                  <a:cubicBezTo>
                    <a:pt x="1" y="7"/>
                    <a:pt x="2" y="4"/>
                    <a:pt x="4" y="3"/>
                  </a:cubicBezTo>
                  <a:cubicBezTo>
                    <a:pt x="5" y="1"/>
                    <a:pt x="8" y="0"/>
                    <a:pt x="12" y="0"/>
                  </a:cubicBezTo>
                  <a:cubicBezTo>
                    <a:pt x="14" y="0"/>
                    <a:pt x="16" y="1"/>
                    <a:pt x="18" y="1"/>
                  </a:cubicBezTo>
                  <a:cubicBezTo>
                    <a:pt x="19" y="1"/>
                    <a:pt x="21" y="2"/>
                    <a:pt x="22" y="2"/>
                  </a:cubicBezTo>
                  <a:cubicBezTo>
                    <a:pt x="20" y="6"/>
                    <a:pt x="20" y="6"/>
                    <a:pt x="20" y="6"/>
                  </a:cubicBezTo>
                  <a:cubicBezTo>
                    <a:pt x="20" y="5"/>
                    <a:pt x="18" y="5"/>
                    <a:pt x="17" y="5"/>
                  </a:cubicBezTo>
                  <a:cubicBezTo>
                    <a:pt x="15" y="4"/>
                    <a:pt x="14" y="4"/>
                    <a:pt x="12" y="4"/>
                  </a:cubicBezTo>
                  <a:cubicBezTo>
                    <a:pt x="9" y="4"/>
                    <a:pt x="8" y="5"/>
                    <a:pt x="7" y="6"/>
                  </a:cubicBezTo>
                  <a:cubicBezTo>
                    <a:pt x="5" y="7"/>
                    <a:pt x="5" y="8"/>
                    <a:pt x="5" y="9"/>
                  </a:cubicBezTo>
                  <a:cubicBezTo>
                    <a:pt x="5" y="11"/>
                    <a:pt x="5" y="12"/>
                    <a:pt x="6" y="13"/>
                  </a:cubicBezTo>
                  <a:cubicBezTo>
                    <a:pt x="7" y="14"/>
                    <a:pt x="8" y="14"/>
                    <a:pt x="9" y="15"/>
                  </a:cubicBezTo>
                  <a:cubicBezTo>
                    <a:pt x="11" y="16"/>
                    <a:pt x="12" y="16"/>
                    <a:pt x="14" y="17"/>
                  </a:cubicBezTo>
                  <a:cubicBezTo>
                    <a:pt x="15" y="18"/>
                    <a:pt x="16" y="19"/>
                    <a:pt x="18" y="20"/>
                  </a:cubicBezTo>
                  <a:cubicBezTo>
                    <a:pt x="19" y="20"/>
                    <a:pt x="20" y="22"/>
                    <a:pt x="21" y="23"/>
                  </a:cubicBezTo>
                  <a:cubicBezTo>
                    <a:pt x="22" y="24"/>
                    <a:pt x="22" y="26"/>
                    <a:pt x="22" y="28"/>
                  </a:cubicBezTo>
                  <a:cubicBezTo>
                    <a:pt x="22" y="29"/>
                    <a:pt x="22" y="31"/>
                    <a:pt x="21" y="32"/>
                  </a:cubicBezTo>
                  <a:cubicBezTo>
                    <a:pt x="21" y="33"/>
                    <a:pt x="20" y="34"/>
                    <a:pt x="19" y="35"/>
                  </a:cubicBezTo>
                  <a:cubicBezTo>
                    <a:pt x="18" y="36"/>
                    <a:pt x="17" y="37"/>
                    <a:pt x="15" y="37"/>
                  </a:cubicBezTo>
                  <a:cubicBezTo>
                    <a:pt x="14" y="37"/>
                    <a:pt x="12" y="38"/>
                    <a:pt x="10" y="38"/>
                  </a:cubicBezTo>
                  <a:cubicBezTo>
                    <a:pt x="7" y="38"/>
                    <a:pt x="5" y="38"/>
                    <a:pt x="4" y="37"/>
                  </a:cubicBezTo>
                  <a:cubicBezTo>
                    <a:pt x="2" y="37"/>
                    <a:pt x="1" y="36"/>
                    <a:pt x="0" y="36"/>
                  </a:cubicBezTo>
                  <a:cubicBezTo>
                    <a:pt x="1" y="32"/>
                    <a:pt x="1" y="32"/>
                    <a:pt x="1" y="32"/>
                  </a:cubicBezTo>
                  <a:cubicBezTo>
                    <a:pt x="2" y="32"/>
                    <a:pt x="3" y="33"/>
                    <a:pt x="5" y="33"/>
                  </a:cubicBezTo>
                  <a:cubicBezTo>
                    <a:pt x="6" y="34"/>
                    <a:pt x="8" y="34"/>
                    <a:pt x="10" y="34"/>
                  </a:cubicBezTo>
                  <a:cubicBezTo>
                    <a:pt x="11" y="34"/>
                    <a:pt x="12" y="34"/>
                    <a:pt x="13" y="34"/>
                  </a:cubicBezTo>
                  <a:cubicBezTo>
                    <a:pt x="14" y="33"/>
                    <a:pt x="15" y="33"/>
                    <a:pt x="16" y="33"/>
                  </a:cubicBezTo>
                  <a:cubicBezTo>
                    <a:pt x="16" y="32"/>
                    <a:pt x="17" y="31"/>
                    <a:pt x="17" y="31"/>
                  </a:cubicBezTo>
                  <a:cubicBezTo>
                    <a:pt x="18" y="30"/>
                    <a:pt x="18" y="29"/>
                    <a:pt x="18" y="28"/>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17" name="Freeform 141">
              <a:extLst>
                <a:ext uri="{FF2B5EF4-FFF2-40B4-BE49-F238E27FC236}">
                  <a16:creationId xmlns:a16="http://schemas.microsoft.com/office/drawing/2014/main" id="{A08FD84D-79C2-44A3-B336-B4C7610C5A39}"/>
                </a:ext>
              </a:extLst>
            </p:cNvPr>
            <p:cNvSpPr>
              <a:spLocks/>
            </p:cNvSpPr>
            <p:nvPr/>
          </p:nvSpPr>
          <p:spPr bwMode="auto">
            <a:xfrm>
              <a:off x="10612438" y="5581650"/>
              <a:ext cx="93662" cy="142875"/>
            </a:xfrm>
            <a:custGeom>
              <a:avLst/>
              <a:gdLst>
                <a:gd name="T0" fmla="*/ 21 w 25"/>
                <a:gd name="T1" fmla="*/ 0 h 37"/>
                <a:gd name="T2" fmla="*/ 25 w 25"/>
                <a:gd name="T3" fmla="*/ 0 h 37"/>
                <a:gd name="T4" fmla="*/ 25 w 25"/>
                <a:gd name="T5" fmla="*/ 24 h 37"/>
                <a:gd name="T6" fmla="*/ 24 w 25"/>
                <a:gd name="T7" fmla="*/ 30 h 37"/>
                <a:gd name="T8" fmla="*/ 21 w 25"/>
                <a:gd name="T9" fmla="*/ 34 h 37"/>
                <a:gd name="T10" fmla="*/ 18 w 25"/>
                <a:gd name="T11" fmla="*/ 36 h 37"/>
                <a:gd name="T12" fmla="*/ 13 w 25"/>
                <a:gd name="T13" fmla="*/ 37 h 37"/>
                <a:gd name="T14" fmla="*/ 3 w 25"/>
                <a:gd name="T15" fmla="*/ 34 h 37"/>
                <a:gd name="T16" fmla="*/ 0 w 25"/>
                <a:gd name="T17" fmla="*/ 25 h 37"/>
                <a:gd name="T18" fmla="*/ 0 w 25"/>
                <a:gd name="T19" fmla="*/ 0 h 37"/>
                <a:gd name="T20" fmla="*/ 4 w 25"/>
                <a:gd name="T21" fmla="*/ 0 h 37"/>
                <a:gd name="T22" fmla="*/ 4 w 25"/>
                <a:gd name="T23" fmla="*/ 23 h 37"/>
                <a:gd name="T24" fmla="*/ 5 w 25"/>
                <a:gd name="T25" fmla="*/ 28 h 37"/>
                <a:gd name="T26" fmla="*/ 6 w 25"/>
                <a:gd name="T27" fmla="*/ 31 h 37"/>
                <a:gd name="T28" fmla="*/ 9 w 25"/>
                <a:gd name="T29" fmla="*/ 32 h 37"/>
                <a:gd name="T30" fmla="*/ 13 w 25"/>
                <a:gd name="T31" fmla="*/ 33 h 37"/>
                <a:gd name="T32" fmla="*/ 19 w 25"/>
                <a:gd name="T33" fmla="*/ 30 h 37"/>
                <a:gd name="T34" fmla="*/ 21 w 25"/>
                <a:gd name="T35" fmla="*/ 23 h 37"/>
                <a:gd name="T36" fmla="*/ 21 w 25"/>
                <a:gd name="T3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7">
                  <a:moveTo>
                    <a:pt x="21" y="0"/>
                  </a:moveTo>
                  <a:cubicBezTo>
                    <a:pt x="25" y="0"/>
                    <a:pt x="25" y="0"/>
                    <a:pt x="25" y="0"/>
                  </a:cubicBezTo>
                  <a:cubicBezTo>
                    <a:pt x="25" y="24"/>
                    <a:pt x="25" y="24"/>
                    <a:pt x="25" y="24"/>
                  </a:cubicBezTo>
                  <a:cubicBezTo>
                    <a:pt x="25" y="26"/>
                    <a:pt x="24" y="28"/>
                    <a:pt x="24" y="30"/>
                  </a:cubicBezTo>
                  <a:cubicBezTo>
                    <a:pt x="23" y="31"/>
                    <a:pt x="22" y="33"/>
                    <a:pt x="21" y="34"/>
                  </a:cubicBezTo>
                  <a:cubicBezTo>
                    <a:pt x="20" y="35"/>
                    <a:pt x="19" y="35"/>
                    <a:pt x="18" y="36"/>
                  </a:cubicBezTo>
                  <a:cubicBezTo>
                    <a:pt x="16" y="36"/>
                    <a:pt x="15" y="37"/>
                    <a:pt x="13" y="37"/>
                  </a:cubicBezTo>
                  <a:cubicBezTo>
                    <a:pt x="8" y="37"/>
                    <a:pt x="5" y="36"/>
                    <a:pt x="3" y="34"/>
                  </a:cubicBezTo>
                  <a:cubicBezTo>
                    <a:pt x="1" y="32"/>
                    <a:pt x="0" y="29"/>
                    <a:pt x="0" y="25"/>
                  </a:cubicBezTo>
                  <a:cubicBezTo>
                    <a:pt x="0" y="0"/>
                    <a:pt x="0" y="0"/>
                    <a:pt x="0" y="0"/>
                  </a:cubicBezTo>
                  <a:cubicBezTo>
                    <a:pt x="4" y="0"/>
                    <a:pt x="4" y="0"/>
                    <a:pt x="4" y="0"/>
                  </a:cubicBezTo>
                  <a:cubicBezTo>
                    <a:pt x="4" y="23"/>
                    <a:pt x="4" y="23"/>
                    <a:pt x="4" y="23"/>
                  </a:cubicBezTo>
                  <a:cubicBezTo>
                    <a:pt x="4" y="25"/>
                    <a:pt x="4" y="26"/>
                    <a:pt x="5" y="28"/>
                  </a:cubicBezTo>
                  <a:cubicBezTo>
                    <a:pt x="5" y="29"/>
                    <a:pt x="6" y="30"/>
                    <a:pt x="6" y="31"/>
                  </a:cubicBezTo>
                  <a:cubicBezTo>
                    <a:pt x="7" y="31"/>
                    <a:pt x="8" y="32"/>
                    <a:pt x="9" y="32"/>
                  </a:cubicBezTo>
                  <a:cubicBezTo>
                    <a:pt x="10" y="33"/>
                    <a:pt x="11" y="33"/>
                    <a:pt x="13" y="33"/>
                  </a:cubicBezTo>
                  <a:cubicBezTo>
                    <a:pt x="16" y="33"/>
                    <a:pt x="18" y="32"/>
                    <a:pt x="19" y="30"/>
                  </a:cubicBezTo>
                  <a:cubicBezTo>
                    <a:pt x="20" y="29"/>
                    <a:pt x="21" y="26"/>
                    <a:pt x="21" y="23"/>
                  </a:cubicBezTo>
                  <a:lnTo>
                    <a:pt x="21"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18" name="Freeform 142">
              <a:extLst>
                <a:ext uri="{FF2B5EF4-FFF2-40B4-BE49-F238E27FC236}">
                  <a16:creationId xmlns:a16="http://schemas.microsoft.com/office/drawing/2014/main" id="{9D3B1B04-05E9-4C86-9DE2-52054EE81E16}"/>
                </a:ext>
              </a:extLst>
            </p:cNvPr>
            <p:cNvSpPr>
              <a:spLocks noEditPoints="1"/>
            </p:cNvSpPr>
            <p:nvPr/>
          </p:nvSpPr>
          <p:spPr bwMode="auto">
            <a:xfrm>
              <a:off x="10736263" y="5581650"/>
              <a:ext cx="95250" cy="139700"/>
            </a:xfrm>
            <a:custGeom>
              <a:avLst/>
              <a:gdLst>
                <a:gd name="T0" fmla="*/ 0 w 25"/>
                <a:gd name="T1" fmla="*/ 0 h 36"/>
                <a:gd name="T2" fmla="*/ 5 w 25"/>
                <a:gd name="T3" fmla="*/ 0 h 36"/>
                <a:gd name="T4" fmla="*/ 9 w 25"/>
                <a:gd name="T5" fmla="*/ 0 h 36"/>
                <a:gd name="T6" fmla="*/ 14 w 25"/>
                <a:gd name="T7" fmla="*/ 0 h 36"/>
                <a:gd name="T8" fmla="*/ 18 w 25"/>
                <a:gd name="T9" fmla="*/ 2 h 36"/>
                <a:gd name="T10" fmla="*/ 20 w 25"/>
                <a:gd name="T11" fmla="*/ 5 h 36"/>
                <a:gd name="T12" fmla="*/ 21 w 25"/>
                <a:gd name="T13" fmla="*/ 10 h 36"/>
                <a:gd name="T14" fmla="*/ 19 w 25"/>
                <a:gd name="T15" fmla="*/ 16 h 36"/>
                <a:gd name="T16" fmla="*/ 13 w 25"/>
                <a:gd name="T17" fmla="*/ 20 h 36"/>
                <a:gd name="T18" fmla="*/ 16 w 25"/>
                <a:gd name="T19" fmla="*/ 22 h 36"/>
                <a:gd name="T20" fmla="*/ 25 w 25"/>
                <a:gd name="T21" fmla="*/ 36 h 36"/>
                <a:gd name="T22" fmla="*/ 20 w 25"/>
                <a:gd name="T23" fmla="*/ 36 h 36"/>
                <a:gd name="T24" fmla="*/ 10 w 25"/>
                <a:gd name="T25" fmla="*/ 21 h 36"/>
                <a:gd name="T26" fmla="*/ 5 w 25"/>
                <a:gd name="T27" fmla="*/ 20 h 36"/>
                <a:gd name="T28" fmla="*/ 5 w 25"/>
                <a:gd name="T29" fmla="*/ 36 h 36"/>
                <a:gd name="T30" fmla="*/ 0 w 25"/>
                <a:gd name="T31" fmla="*/ 36 h 36"/>
                <a:gd name="T32" fmla="*/ 0 w 25"/>
                <a:gd name="T33" fmla="*/ 0 h 36"/>
                <a:gd name="T34" fmla="*/ 10 w 25"/>
                <a:gd name="T35" fmla="*/ 3 h 36"/>
                <a:gd name="T36" fmla="*/ 8 w 25"/>
                <a:gd name="T37" fmla="*/ 3 h 36"/>
                <a:gd name="T38" fmla="*/ 7 w 25"/>
                <a:gd name="T39" fmla="*/ 3 h 36"/>
                <a:gd name="T40" fmla="*/ 5 w 25"/>
                <a:gd name="T41" fmla="*/ 3 h 36"/>
                <a:gd name="T42" fmla="*/ 5 w 25"/>
                <a:gd name="T43" fmla="*/ 4 h 36"/>
                <a:gd name="T44" fmla="*/ 5 w 25"/>
                <a:gd name="T45" fmla="*/ 17 h 36"/>
                <a:gd name="T46" fmla="*/ 9 w 25"/>
                <a:gd name="T47" fmla="*/ 17 h 36"/>
                <a:gd name="T48" fmla="*/ 14 w 25"/>
                <a:gd name="T49" fmla="*/ 15 h 36"/>
                <a:gd name="T50" fmla="*/ 17 w 25"/>
                <a:gd name="T51" fmla="*/ 10 h 36"/>
                <a:gd name="T52" fmla="*/ 15 w 25"/>
                <a:gd name="T53" fmla="*/ 5 h 36"/>
                <a:gd name="T54" fmla="*/ 10 w 25"/>
                <a:gd name="T5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36">
                  <a:moveTo>
                    <a:pt x="0" y="0"/>
                  </a:moveTo>
                  <a:cubicBezTo>
                    <a:pt x="2" y="0"/>
                    <a:pt x="3" y="0"/>
                    <a:pt x="5" y="0"/>
                  </a:cubicBezTo>
                  <a:cubicBezTo>
                    <a:pt x="6" y="0"/>
                    <a:pt x="8" y="0"/>
                    <a:pt x="9" y="0"/>
                  </a:cubicBezTo>
                  <a:cubicBezTo>
                    <a:pt x="11" y="0"/>
                    <a:pt x="13" y="0"/>
                    <a:pt x="14" y="0"/>
                  </a:cubicBezTo>
                  <a:cubicBezTo>
                    <a:pt x="15" y="0"/>
                    <a:pt x="17" y="1"/>
                    <a:pt x="18" y="2"/>
                  </a:cubicBezTo>
                  <a:cubicBezTo>
                    <a:pt x="19" y="3"/>
                    <a:pt x="20" y="4"/>
                    <a:pt x="20" y="5"/>
                  </a:cubicBezTo>
                  <a:cubicBezTo>
                    <a:pt x="21" y="6"/>
                    <a:pt x="21" y="8"/>
                    <a:pt x="21" y="10"/>
                  </a:cubicBezTo>
                  <a:cubicBezTo>
                    <a:pt x="21" y="12"/>
                    <a:pt x="21" y="15"/>
                    <a:pt x="19" y="16"/>
                  </a:cubicBezTo>
                  <a:cubicBezTo>
                    <a:pt x="17" y="18"/>
                    <a:pt x="15" y="19"/>
                    <a:pt x="13" y="20"/>
                  </a:cubicBezTo>
                  <a:cubicBezTo>
                    <a:pt x="16" y="22"/>
                    <a:pt x="16" y="22"/>
                    <a:pt x="16" y="22"/>
                  </a:cubicBezTo>
                  <a:cubicBezTo>
                    <a:pt x="25" y="36"/>
                    <a:pt x="25" y="36"/>
                    <a:pt x="25" y="36"/>
                  </a:cubicBezTo>
                  <a:cubicBezTo>
                    <a:pt x="20" y="36"/>
                    <a:pt x="20" y="36"/>
                    <a:pt x="20" y="36"/>
                  </a:cubicBezTo>
                  <a:cubicBezTo>
                    <a:pt x="10" y="21"/>
                    <a:pt x="10" y="21"/>
                    <a:pt x="10" y="21"/>
                  </a:cubicBezTo>
                  <a:cubicBezTo>
                    <a:pt x="5" y="20"/>
                    <a:pt x="5" y="20"/>
                    <a:pt x="5" y="20"/>
                  </a:cubicBezTo>
                  <a:cubicBezTo>
                    <a:pt x="5" y="36"/>
                    <a:pt x="5" y="36"/>
                    <a:pt x="5" y="36"/>
                  </a:cubicBezTo>
                  <a:cubicBezTo>
                    <a:pt x="0" y="36"/>
                    <a:pt x="0" y="36"/>
                    <a:pt x="0" y="36"/>
                  </a:cubicBezTo>
                  <a:lnTo>
                    <a:pt x="0" y="0"/>
                  </a:lnTo>
                  <a:close/>
                  <a:moveTo>
                    <a:pt x="10" y="3"/>
                  </a:moveTo>
                  <a:cubicBezTo>
                    <a:pt x="9" y="3"/>
                    <a:pt x="9" y="3"/>
                    <a:pt x="8" y="3"/>
                  </a:cubicBezTo>
                  <a:cubicBezTo>
                    <a:pt x="8" y="3"/>
                    <a:pt x="7" y="3"/>
                    <a:pt x="7" y="3"/>
                  </a:cubicBezTo>
                  <a:cubicBezTo>
                    <a:pt x="6" y="3"/>
                    <a:pt x="6" y="3"/>
                    <a:pt x="5" y="3"/>
                  </a:cubicBezTo>
                  <a:cubicBezTo>
                    <a:pt x="5" y="3"/>
                    <a:pt x="5" y="4"/>
                    <a:pt x="5" y="4"/>
                  </a:cubicBezTo>
                  <a:cubicBezTo>
                    <a:pt x="5" y="17"/>
                    <a:pt x="5" y="17"/>
                    <a:pt x="5" y="17"/>
                  </a:cubicBezTo>
                  <a:cubicBezTo>
                    <a:pt x="9" y="17"/>
                    <a:pt x="9" y="17"/>
                    <a:pt x="9" y="17"/>
                  </a:cubicBezTo>
                  <a:cubicBezTo>
                    <a:pt x="11" y="17"/>
                    <a:pt x="13" y="16"/>
                    <a:pt x="14" y="15"/>
                  </a:cubicBezTo>
                  <a:cubicBezTo>
                    <a:pt x="16" y="14"/>
                    <a:pt x="17" y="12"/>
                    <a:pt x="17" y="10"/>
                  </a:cubicBezTo>
                  <a:cubicBezTo>
                    <a:pt x="17" y="8"/>
                    <a:pt x="16" y="6"/>
                    <a:pt x="15" y="5"/>
                  </a:cubicBezTo>
                  <a:cubicBezTo>
                    <a:pt x="14" y="4"/>
                    <a:pt x="12" y="3"/>
                    <a:pt x="10" y="3"/>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19" name="Freeform 143">
              <a:extLst>
                <a:ext uri="{FF2B5EF4-FFF2-40B4-BE49-F238E27FC236}">
                  <a16:creationId xmlns:a16="http://schemas.microsoft.com/office/drawing/2014/main" id="{B5061181-BB5A-40B9-9BE0-CB20DAC1034B}"/>
                </a:ext>
              </a:extLst>
            </p:cNvPr>
            <p:cNvSpPr>
              <a:spLocks noEditPoints="1"/>
            </p:cNvSpPr>
            <p:nvPr/>
          </p:nvSpPr>
          <p:spPr bwMode="auto">
            <a:xfrm>
              <a:off x="10831513" y="5576888"/>
              <a:ext cx="112712" cy="144463"/>
            </a:xfrm>
            <a:custGeom>
              <a:avLst/>
              <a:gdLst>
                <a:gd name="T0" fmla="*/ 50 w 71"/>
                <a:gd name="T1" fmla="*/ 66 h 91"/>
                <a:gd name="T2" fmla="*/ 19 w 71"/>
                <a:gd name="T3" fmla="*/ 66 h 91"/>
                <a:gd name="T4" fmla="*/ 12 w 71"/>
                <a:gd name="T5" fmla="*/ 91 h 91"/>
                <a:gd name="T6" fmla="*/ 0 w 71"/>
                <a:gd name="T7" fmla="*/ 91 h 91"/>
                <a:gd name="T8" fmla="*/ 33 w 71"/>
                <a:gd name="T9" fmla="*/ 0 h 91"/>
                <a:gd name="T10" fmla="*/ 38 w 71"/>
                <a:gd name="T11" fmla="*/ 0 h 91"/>
                <a:gd name="T12" fmla="*/ 71 w 71"/>
                <a:gd name="T13" fmla="*/ 91 h 91"/>
                <a:gd name="T14" fmla="*/ 59 w 71"/>
                <a:gd name="T15" fmla="*/ 91 h 91"/>
                <a:gd name="T16" fmla="*/ 50 w 71"/>
                <a:gd name="T17" fmla="*/ 66 h 91"/>
                <a:gd name="T18" fmla="*/ 23 w 71"/>
                <a:gd name="T19" fmla="*/ 57 h 91"/>
                <a:gd name="T20" fmla="*/ 47 w 71"/>
                <a:gd name="T21" fmla="*/ 57 h 91"/>
                <a:gd name="T22" fmla="*/ 38 w 71"/>
                <a:gd name="T23" fmla="*/ 30 h 91"/>
                <a:gd name="T24" fmla="*/ 35 w 71"/>
                <a:gd name="T25" fmla="*/ 17 h 91"/>
                <a:gd name="T26" fmla="*/ 35 w 71"/>
                <a:gd name="T27" fmla="*/ 17 h 91"/>
                <a:gd name="T28" fmla="*/ 33 w 71"/>
                <a:gd name="T29" fmla="*/ 30 h 91"/>
                <a:gd name="T30" fmla="*/ 23 w 71"/>
                <a:gd name="T31" fmla="*/ 5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91">
                  <a:moveTo>
                    <a:pt x="50" y="66"/>
                  </a:moveTo>
                  <a:lnTo>
                    <a:pt x="19" y="66"/>
                  </a:lnTo>
                  <a:lnTo>
                    <a:pt x="12" y="91"/>
                  </a:lnTo>
                  <a:lnTo>
                    <a:pt x="0" y="91"/>
                  </a:lnTo>
                  <a:lnTo>
                    <a:pt x="33" y="0"/>
                  </a:lnTo>
                  <a:lnTo>
                    <a:pt x="38" y="0"/>
                  </a:lnTo>
                  <a:lnTo>
                    <a:pt x="71" y="91"/>
                  </a:lnTo>
                  <a:lnTo>
                    <a:pt x="59" y="91"/>
                  </a:lnTo>
                  <a:lnTo>
                    <a:pt x="50" y="66"/>
                  </a:lnTo>
                  <a:close/>
                  <a:moveTo>
                    <a:pt x="23" y="57"/>
                  </a:moveTo>
                  <a:lnTo>
                    <a:pt x="47" y="57"/>
                  </a:lnTo>
                  <a:lnTo>
                    <a:pt x="38" y="30"/>
                  </a:lnTo>
                  <a:lnTo>
                    <a:pt x="35" y="17"/>
                  </a:lnTo>
                  <a:lnTo>
                    <a:pt x="35" y="17"/>
                  </a:lnTo>
                  <a:lnTo>
                    <a:pt x="33" y="30"/>
                  </a:lnTo>
                  <a:lnTo>
                    <a:pt x="23" y="57"/>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20" name="Freeform 144">
              <a:extLst>
                <a:ext uri="{FF2B5EF4-FFF2-40B4-BE49-F238E27FC236}">
                  <a16:creationId xmlns:a16="http://schemas.microsoft.com/office/drawing/2014/main" id="{EEC2D612-082B-49C0-B370-6F2D9B30AC1B}"/>
                </a:ext>
              </a:extLst>
            </p:cNvPr>
            <p:cNvSpPr>
              <a:spLocks/>
            </p:cNvSpPr>
            <p:nvPr/>
          </p:nvSpPr>
          <p:spPr bwMode="auto">
            <a:xfrm>
              <a:off x="10960100" y="5576888"/>
              <a:ext cx="96837" cy="147638"/>
            </a:xfrm>
            <a:custGeom>
              <a:avLst/>
              <a:gdLst>
                <a:gd name="T0" fmla="*/ 16 w 61"/>
                <a:gd name="T1" fmla="*/ 32 h 93"/>
                <a:gd name="T2" fmla="*/ 9 w 61"/>
                <a:gd name="T3" fmla="*/ 20 h 93"/>
                <a:gd name="T4" fmla="*/ 9 w 61"/>
                <a:gd name="T5" fmla="*/ 20 h 93"/>
                <a:gd name="T6" fmla="*/ 9 w 61"/>
                <a:gd name="T7" fmla="*/ 32 h 93"/>
                <a:gd name="T8" fmla="*/ 9 w 61"/>
                <a:gd name="T9" fmla="*/ 91 h 93"/>
                <a:gd name="T10" fmla="*/ 0 w 61"/>
                <a:gd name="T11" fmla="*/ 91 h 93"/>
                <a:gd name="T12" fmla="*/ 0 w 61"/>
                <a:gd name="T13" fmla="*/ 0 h 93"/>
                <a:gd name="T14" fmla="*/ 7 w 61"/>
                <a:gd name="T15" fmla="*/ 0 h 93"/>
                <a:gd name="T16" fmla="*/ 47 w 61"/>
                <a:gd name="T17" fmla="*/ 62 h 93"/>
                <a:gd name="T18" fmla="*/ 54 w 61"/>
                <a:gd name="T19" fmla="*/ 71 h 93"/>
                <a:gd name="T20" fmla="*/ 54 w 61"/>
                <a:gd name="T21" fmla="*/ 71 h 93"/>
                <a:gd name="T22" fmla="*/ 52 w 61"/>
                <a:gd name="T23" fmla="*/ 62 h 93"/>
                <a:gd name="T24" fmla="*/ 52 w 61"/>
                <a:gd name="T25" fmla="*/ 3 h 93"/>
                <a:gd name="T26" fmla="*/ 61 w 61"/>
                <a:gd name="T27" fmla="*/ 3 h 93"/>
                <a:gd name="T28" fmla="*/ 61 w 61"/>
                <a:gd name="T29" fmla="*/ 93 h 93"/>
                <a:gd name="T30" fmla="*/ 57 w 61"/>
                <a:gd name="T31" fmla="*/ 93 h 93"/>
                <a:gd name="T32" fmla="*/ 16 w 61"/>
                <a:gd name="T33" fmla="*/ 3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93">
                  <a:moveTo>
                    <a:pt x="16" y="32"/>
                  </a:moveTo>
                  <a:lnTo>
                    <a:pt x="9" y="20"/>
                  </a:lnTo>
                  <a:lnTo>
                    <a:pt x="9" y="20"/>
                  </a:lnTo>
                  <a:lnTo>
                    <a:pt x="9" y="32"/>
                  </a:lnTo>
                  <a:lnTo>
                    <a:pt x="9" y="91"/>
                  </a:lnTo>
                  <a:lnTo>
                    <a:pt x="0" y="91"/>
                  </a:lnTo>
                  <a:lnTo>
                    <a:pt x="0" y="0"/>
                  </a:lnTo>
                  <a:lnTo>
                    <a:pt x="7" y="0"/>
                  </a:lnTo>
                  <a:lnTo>
                    <a:pt x="47" y="62"/>
                  </a:lnTo>
                  <a:lnTo>
                    <a:pt x="54" y="71"/>
                  </a:lnTo>
                  <a:lnTo>
                    <a:pt x="54" y="71"/>
                  </a:lnTo>
                  <a:lnTo>
                    <a:pt x="52" y="62"/>
                  </a:lnTo>
                  <a:lnTo>
                    <a:pt x="52" y="3"/>
                  </a:lnTo>
                  <a:lnTo>
                    <a:pt x="61" y="3"/>
                  </a:lnTo>
                  <a:lnTo>
                    <a:pt x="61" y="93"/>
                  </a:lnTo>
                  <a:lnTo>
                    <a:pt x="57" y="93"/>
                  </a:lnTo>
                  <a:lnTo>
                    <a:pt x="16" y="32"/>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21" name="Freeform 145">
              <a:extLst>
                <a:ext uri="{FF2B5EF4-FFF2-40B4-BE49-F238E27FC236}">
                  <a16:creationId xmlns:a16="http://schemas.microsoft.com/office/drawing/2014/main" id="{2FFE0FD3-AC24-447E-A483-B069472E3634}"/>
                </a:ext>
              </a:extLst>
            </p:cNvPr>
            <p:cNvSpPr>
              <a:spLocks/>
            </p:cNvSpPr>
            <p:nvPr/>
          </p:nvSpPr>
          <p:spPr bwMode="auto">
            <a:xfrm>
              <a:off x="11083925" y="5576888"/>
              <a:ext cx="95250" cy="147638"/>
            </a:xfrm>
            <a:custGeom>
              <a:avLst/>
              <a:gdLst>
                <a:gd name="T0" fmla="*/ 25 w 25"/>
                <a:gd name="T1" fmla="*/ 36 h 38"/>
                <a:gd name="T2" fmla="*/ 21 w 25"/>
                <a:gd name="T3" fmla="*/ 37 h 38"/>
                <a:gd name="T4" fmla="*/ 16 w 25"/>
                <a:gd name="T5" fmla="*/ 38 h 38"/>
                <a:gd name="T6" fmla="*/ 10 w 25"/>
                <a:gd name="T7" fmla="*/ 37 h 38"/>
                <a:gd name="T8" fmla="*/ 5 w 25"/>
                <a:gd name="T9" fmla="*/ 33 h 38"/>
                <a:gd name="T10" fmla="*/ 2 w 25"/>
                <a:gd name="T11" fmla="*/ 27 h 38"/>
                <a:gd name="T12" fmla="*/ 0 w 25"/>
                <a:gd name="T13" fmla="*/ 19 h 38"/>
                <a:gd name="T14" fmla="*/ 2 w 25"/>
                <a:gd name="T15" fmla="*/ 10 h 38"/>
                <a:gd name="T16" fmla="*/ 5 w 25"/>
                <a:gd name="T17" fmla="*/ 5 h 38"/>
                <a:gd name="T18" fmla="*/ 10 w 25"/>
                <a:gd name="T19" fmla="*/ 1 h 38"/>
                <a:gd name="T20" fmla="*/ 16 w 25"/>
                <a:gd name="T21" fmla="*/ 0 h 38"/>
                <a:gd name="T22" fmla="*/ 21 w 25"/>
                <a:gd name="T23" fmla="*/ 1 h 38"/>
                <a:gd name="T24" fmla="*/ 24 w 25"/>
                <a:gd name="T25" fmla="*/ 2 h 38"/>
                <a:gd name="T26" fmla="*/ 23 w 25"/>
                <a:gd name="T27" fmla="*/ 5 h 38"/>
                <a:gd name="T28" fmla="*/ 16 w 25"/>
                <a:gd name="T29" fmla="*/ 4 h 38"/>
                <a:gd name="T30" fmla="*/ 12 w 25"/>
                <a:gd name="T31" fmla="*/ 5 h 38"/>
                <a:gd name="T32" fmla="*/ 8 w 25"/>
                <a:gd name="T33" fmla="*/ 7 h 38"/>
                <a:gd name="T34" fmla="*/ 6 w 25"/>
                <a:gd name="T35" fmla="*/ 12 h 38"/>
                <a:gd name="T36" fmla="*/ 5 w 25"/>
                <a:gd name="T37" fmla="*/ 19 h 38"/>
                <a:gd name="T38" fmla="*/ 6 w 25"/>
                <a:gd name="T39" fmla="*/ 26 h 38"/>
                <a:gd name="T40" fmla="*/ 8 w 25"/>
                <a:gd name="T41" fmla="*/ 30 h 38"/>
                <a:gd name="T42" fmla="*/ 12 w 25"/>
                <a:gd name="T43" fmla="*/ 33 h 38"/>
                <a:gd name="T44" fmla="*/ 17 w 25"/>
                <a:gd name="T45" fmla="*/ 34 h 38"/>
                <a:gd name="T46" fmla="*/ 21 w 25"/>
                <a:gd name="T47" fmla="*/ 33 h 38"/>
                <a:gd name="T48" fmla="*/ 24 w 25"/>
                <a:gd name="T49" fmla="*/ 32 h 38"/>
                <a:gd name="T50" fmla="*/ 25 w 25"/>
                <a:gd name="T51"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38">
                  <a:moveTo>
                    <a:pt x="25" y="36"/>
                  </a:moveTo>
                  <a:cubicBezTo>
                    <a:pt x="24" y="36"/>
                    <a:pt x="23" y="37"/>
                    <a:pt x="21" y="37"/>
                  </a:cubicBezTo>
                  <a:cubicBezTo>
                    <a:pt x="19" y="38"/>
                    <a:pt x="18" y="38"/>
                    <a:pt x="16" y="38"/>
                  </a:cubicBezTo>
                  <a:cubicBezTo>
                    <a:pt x="14" y="38"/>
                    <a:pt x="12" y="37"/>
                    <a:pt x="10" y="37"/>
                  </a:cubicBezTo>
                  <a:cubicBezTo>
                    <a:pt x="8" y="36"/>
                    <a:pt x="6" y="35"/>
                    <a:pt x="5" y="33"/>
                  </a:cubicBezTo>
                  <a:cubicBezTo>
                    <a:pt x="3" y="32"/>
                    <a:pt x="2" y="30"/>
                    <a:pt x="2" y="27"/>
                  </a:cubicBezTo>
                  <a:cubicBezTo>
                    <a:pt x="1" y="25"/>
                    <a:pt x="0" y="22"/>
                    <a:pt x="0" y="19"/>
                  </a:cubicBezTo>
                  <a:cubicBezTo>
                    <a:pt x="0" y="16"/>
                    <a:pt x="1" y="13"/>
                    <a:pt x="2" y="10"/>
                  </a:cubicBezTo>
                  <a:cubicBezTo>
                    <a:pt x="3" y="8"/>
                    <a:pt x="4" y="6"/>
                    <a:pt x="5" y="5"/>
                  </a:cubicBezTo>
                  <a:cubicBezTo>
                    <a:pt x="7" y="3"/>
                    <a:pt x="8" y="2"/>
                    <a:pt x="10" y="1"/>
                  </a:cubicBezTo>
                  <a:cubicBezTo>
                    <a:pt x="12" y="1"/>
                    <a:pt x="14" y="0"/>
                    <a:pt x="16" y="0"/>
                  </a:cubicBezTo>
                  <a:cubicBezTo>
                    <a:pt x="18" y="0"/>
                    <a:pt x="20" y="0"/>
                    <a:pt x="21" y="1"/>
                  </a:cubicBezTo>
                  <a:cubicBezTo>
                    <a:pt x="22" y="1"/>
                    <a:pt x="23" y="1"/>
                    <a:pt x="24" y="2"/>
                  </a:cubicBezTo>
                  <a:cubicBezTo>
                    <a:pt x="23" y="5"/>
                    <a:pt x="23" y="5"/>
                    <a:pt x="23" y="5"/>
                  </a:cubicBezTo>
                  <a:cubicBezTo>
                    <a:pt x="22" y="5"/>
                    <a:pt x="19" y="4"/>
                    <a:pt x="16" y="4"/>
                  </a:cubicBezTo>
                  <a:cubicBezTo>
                    <a:pt x="15" y="4"/>
                    <a:pt x="13" y="4"/>
                    <a:pt x="12" y="5"/>
                  </a:cubicBezTo>
                  <a:cubicBezTo>
                    <a:pt x="11" y="5"/>
                    <a:pt x="9" y="6"/>
                    <a:pt x="8" y="7"/>
                  </a:cubicBezTo>
                  <a:cubicBezTo>
                    <a:pt x="7" y="9"/>
                    <a:pt x="6" y="10"/>
                    <a:pt x="6" y="12"/>
                  </a:cubicBezTo>
                  <a:cubicBezTo>
                    <a:pt x="5" y="14"/>
                    <a:pt x="5" y="16"/>
                    <a:pt x="5" y="19"/>
                  </a:cubicBezTo>
                  <a:cubicBezTo>
                    <a:pt x="5" y="22"/>
                    <a:pt x="5" y="24"/>
                    <a:pt x="6" y="26"/>
                  </a:cubicBezTo>
                  <a:cubicBezTo>
                    <a:pt x="6" y="27"/>
                    <a:pt x="7" y="29"/>
                    <a:pt x="8" y="30"/>
                  </a:cubicBezTo>
                  <a:cubicBezTo>
                    <a:pt x="9" y="31"/>
                    <a:pt x="11" y="32"/>
                    <a:pt x="12" y="33"/>
                  </a:cubicBezTo>
                  <a:cubicBezTo>
                    <a:pt x="14" y="34"/>
                    <a:pt x="15" y="34"/>
                    <a:pt x="17" y="34"/>
                  </a:cubicBezTo>
                  <a:cubicBezTo>
                    <a:pt x="18" y="34"/>
                    <a:pt x="20" y="34"/>
                    <a:pt x="21" y="33"/>
                  </a:cubicBezTo>
                  <a:cubicBezTo>
                    <a:pt x="22" y="33"/>
                    <a:pt x="23" y="33"/>
                    <a:pt x="24" y="32"/>
                  </a:cubicBezTo>
                  <a:lnTo>
                    <a:pt x="25" y="36"/>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22" name="Freeform 146">
              <a:extLst>
                <a:ext uri="{FF2B5EF4-FFF2-40B4-BE49-F238E27FC236}">
                  <a16:creationId xmlns:a16="http://schemas.microsoft.com/office/drawing/2014/main" id="{2BA79C21-3F03-4761-A9A2-FEE3336F7370}"/>
                </a:ext>
              </a:extLst>
            </p:cNvPr>
            <p:cNvSpPr>
              <a:spLocks/>
            </p:cNvSpPr>
            <p:nvPr/>
          </p:nvSpPr>
          <p:spPr bwMode="auto">
            <a:xfrm>
              <a:off x="11201400" y="5581650"/>
              <a:ext cx="74612" cy="139700"/>
            </a:xfrm>
            <a:custGeom>
              <a:avLst/>
              <a:gdLst>
                <a:gd name="T0" fmla="*/ 0 w 47"/>
                <a:gd name="T1" fmla="*/ 0 h 88"/>
                <a:gd name="T2" fmla="*/ 47 w 47"/>
                <a:gd name="T3" fmla="*/ 0 h 88"/>
                <a:gd name="T4" fmla="*/ 47 w 47"/>
                <a:gd name="T5" fmla="*/ 10 h 88"/>
                <a:gd name="T6" fmla="*/ 9 w 47"/>
                <a:gd name="T7" fmla="*/ 10 h 88"/>
                <a:gd name="T8" fmla="*/ 9 w 47"/>
                <a:gd name="T9" fmla="*/ 39 h 88"/>
                <a:gd name="T10" fmla="*/ 43 w 47"/>
                <a:gd name="T11" fmla="*/ 39 h 88"/>
                <a:gd name="T12" fmla="*/ 43 w 47"/>
                <a:gd name="T13" fmla="*/ 46 h 88"/>
                <a:gd name="T14" fmla="*/ 9 w 47"/>
                <a:gd name="T15" fmla="*/ 46 h 88"/>
                <a:gd name="T16" fmla="*/ 9 w 47"/>
                <a:gd name="T17" fmla="*/ 78 h 88"/>
                <a:gd name="T18" fmla="*/ 47 w 47"/>
                <a:gd name="T19" fmla="*/ 78 h 88"/>
                <a:gd name="T20" fmla="*/ 47 w 47"/>
                <a:gd name="T21" fmla="*/ 88 h 88"/>
                <a:gd name="T22" fmla="*/ 0 w 47"/>
                <a:gd name="T23" fmla="*/ 88 h 88"/>
                <a:gd name="T24" fmla="*/ 0 w 47"/>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8">
                  <a:moveTo>
                    <a:pt x="0" y="0"/>
                  </a:moveTo>
                  <a:lnTo>
                    <a:pt x="47" y="0"/>
                  </a:lnTo>
                  <a:lnTo>
                    <a:pt x="47" y="10"/>
                  </a:lnTo>
                  <a:lnTo>
                    <a:pt x="9" y="10"/>
                  </a:lnTo>
                  <a:lnTo>
                    <a:pt x="9" y="39"/>
                  </a:lnTo>
                  <a:lnTo>
                    <a:pt x="43" y="39"/>
                  </a:lnTo>
                  <a:lnTo>
                    <a:pt x="43" y="46"/>
                  </a:lnTo>
                  <a:lnTo>
                    <a:pt x="9" y="46"/>
                  </a:lnTo>
                  <a:lnTo>
                    <a:pt x="9" y="78"/>
                  </a:lnTo>
                  <a:lnTo>
                    <a:pt x="47" y="78"/>
                  </a:lnTo>
                  <a:lnTo>
                    <a:pt x="47" y="88"/>
                  </a:lnTo>
                  <a:lnTo>
                    <a:pt x="0" y="88"/>
                  </a:lnTo>
                  <a:lnTo>
                    <a:pt x="0" y="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23" name="Freeform 147">
              <a:extLst>
                <a:ext uri="{FF2B5EF4-FFF2-40B4-BE49-F238E27FC236}">
                  <a16:creationId xmlns:a16="http://schemas.microsoft.com/office/drawing/2014/main" id="{09BAEAF5-857D-4723-99C8-7168FD9E8634}"/>
                </a:ext>
              </a:extLst>
            </p:cNvPr>
            <p:cNvSpPr>
              <a:spLocks/>
            </p:cNvSpPr>
            <p:nvPr/>
          </p:nvSpPr>
          <p:spPr bwMode="auto">
            <a:xfrm>
              <a:off x="11288713" y="5581650"/>
              <a:ext cx="165100" cy="139700"/>
            </a:xfrm>
            <a:custGeom>
              <a:avLst/>
              <a:gdLst>
                <a:gd name="T0" fmla="*/ 28 w 104"/>
                <a:gd name="T1" fmla="*/ 49 h 88"/>
                <a:gd name="T2" fmla="*/ 30 w 104"/>
                <a:gd name="T3" fmla="*/ 66 h 88"/>
                <a:gd name="T4" fmla="*/ 30 w 104"/>
                <a:gd name="T5" fmla="*/ 66 h 88"/>
                <a:gd name="T6" fmla="*/ 33 w 104"/>
                <a:gd name="T7" fmla="*/ 49 h 88"/>
                <a:gd name="T8" fmla="*/ 47 w 104"/>
                <a:gd name="T9" fmla="*/ 0 h 88"/>
                <a:gd name="T10" fmla="*/ 59 w 104"/>
                <a:gd name="T11" fmla="*/ 0 h 88"/>
                <a:gd name="T12" fmla="*/ 73 w 104"/>
                <a:gd name="T13" fmla="*/ 49 h 88"/>
                <a:gd name="T14" fmla="*/ 76 w 104"/>
                <a:gd name="T15" fmla="*/ 66 h 88"/>
                <a:gd name="T16" fmla="*/ 76 w 104"/>
                <a:gd name="T17" fmla="*/ 66 h 88"/>
                <a:gd name="T18" fmla="*/ 78 w 104"/>
                <a:gd name="T19" fmla="*/ 49 h 88"/>
                <a:gd name="T20" fmla="*/ 88 w 104"/>
                <a:gd name="T21" fmla="*/ 0 h 88"/>
                <a:gd name="T22" fmla="*/ 104 w 104"/>
                <a:gd name="T23" fmla="*/ 0 h 88"/>
                <a:gd name="T24" fmla="*/ 83 w 104"/>
                <a:gd name="T25" fmla="*/ 88 h 88"/>
                <a:gd name="T26" fmla="*/ 71 w 104"/>
                <a:gd name="T27" fmla="*/ 88 h 88"/>
                <a:gd name="T28" fmla="*/ 54 w 104"/>
                <a:gd name="T29" fmla="*/ 39 h 88"/>
                <a:gd name="T30" fmla="*/ 52 w 104"/>
                <a:gd name="T31" fmla="*/ 27 h 88"/>
                <a:gd name="T32" fmla="*/ 52 w 104"/>
                <a:gd name="T33" fmla="*/ 27 h 88"/>
                <a:gd name="T34" fmla="*/ 49 w 104"/>
                <a:gd name="T35" fmla="*/ 39 h 88"/>
                <a:gd name="T36" fmla="*/ 35 w 104"/>
                <a:gd name="T37" fmla="*/ 88 h 88"/>
                <a:gd name="T38" fmla="*/ 23 w 104"/>
                <a:gd name="T39" fmla="*/ 88 h 88"/>
                <a:gd name="T40" fmla="*/ 0 w 104"/>
                <a:gd name="T41" fmla="*/ 0 h 88"/>
                <a:gd name="T42" fmla="*/ 19 w 104"/>
                <a:gd name="T43" fmla="*/ 0 h 88"/>
                <a:gd name="T44" fmla="*/ 28 w 104"/>
                <a:gd name="T45" fmla="*/ 4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88">
                  <a:moveTo>
                    <a:pt x="28" y="49"/>
                  </a:moveTo>
                  <a:lnTo>
                    <a:pt x="30" y="66"/>
                  </a:lnTo>
                  <a:lnTo>
                    <a:pt x="30" y="66"/>
                  </a:lnTo>
                  <a:lnTo>
                    <a:pt x="33" y="49"/>
                  </a:lnTo>
                  <a:lnTo>
                    <a:pt x="47" y="0"/>
                  </a:lnTo>
                  <a:lnTo>
                    <a:pt x="59" y="0"/>
                  </a:lnTo>
                  <a:lnTo>
                    <a:pt x="73" y="49"/>
                  </a:lnTo>
                  <a:lnTo>
                    <a:pt x="76" y="66"/>
                  </a:lnTo>
                  <a:lnTo>
                    <a:pt x="76" y="66"/>
                  </a:lnTo>
                  <a:lnTo>
                    <a:pt x="78" y="49"/>
                  </a:lnTo>
                  <a:lnTo>
                    <a:pt x="88" y="0"/>
                  </a:lnTo>
                  <a:lnTo>
                    <a:pt x="104" y="0"/>
                  </a:lnTo>
                  <a:lnTo>
                    <a:pt x="83" y="88"/>
                  </a:lnTo>
                  <a:lnTo>
                    <a:pt x="71" y="88"/>
                  </a:lnTo>
                  <a:lnTo>
                    <a:pt x="54" y="39"/>
                  </a:lnTo>
                  <a:lnTo>
                    <a:pt x="52" y="27"/>
                  </a:lnTo>
                  <a:lnTo>
                    <a:pt x="52" y="27"/>
                  </a:lnTo>
                  <a:lnTo>
                    <a:pt x="49" y="39"/>
                  </a:lnTo>
                  <a:lnTo>
                    <a:pt x="35" y="88"/>
                  </a:lnTo>
                  <a:lnTo>
                    <a:pt x="23" y="88"/>
                  </a:lnTo>
                  <a:lnTo>
                    <a:pt x="0" y="0"/>
                  </a:lnTo>
                  <a:lnTo>
                    <a:pt x="19" y="0"/>
                  </a:lnTo>
                  <a:lnTo>
                    <a:pt x="28" y="49"/>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24" name="Freeform 148">
              <a:extLst>
                <a:ext uri="{FF2B5EF4-FFF2-40B4-BE49-F238E27FC236}">
                  <a16:creationId xmlns:a16="http://schemas.microsoft.com/office/drawing/2014/main" id="{9740E12A-E588-4B4F-B975-43310FBC5305}"/>
                </a:ext>
              </a:extLst>
            </p:cNvPr>
            <p:cNvSpPr>
              <a:spLocks noEditPoints="1"/>
            </p:cNvSpPr>
            <p:nvPr/>
          </p:nvSpPr>
          <p:spPr bwMode="auto">
            <a:xfrm>
              <a:off x="11445875" y="5581650"/>
              <a:ext cx="117475" cy="139700"/>
            </a:xfrm>
            <a:custGeom>
              <a:avLst/>
              <a:gdLst>
                <a:gd name="T0" fmla="*/ 50 w 74"/>
                <a:gd name="T1" fmla="*/ 68 h 88"/>
                <a:gd name="T2" fmla="*/ 24 w 74"/>
                <a:gd name="T3" fmla="*/ 68 h 88"/>
                <a:gd name="T4" fmla="*/ 17 w 74"/>
                <a:gd name="T5" fmla="*/ 88 h 88"/>
                <a:gd name="T6" fmla="*/ 0 w 74"/>
                <a:gd name="T7" fmla="*/ 88 h 88"/>
                <a:gd name="T8" fmla="*/ 31 w 74"/>
                <a:gd name="T9" fmla="*/ 0 h 88"/>
                <a:gd name="T10" fmla="*/ 43 w 74"/>
                <a:gd name="T11" fmla="*/ 0 h 88"/>
                <a:gd name="T12" fmla="*/ 74 w 74"/>
                <a:gd name="T13" fmla="*/ 88 h 88"/>
                <a:gd name="T14" fmla="*/ 58 w 74"/>
                <a:gd name="T15" fmla="*/ 88 h 88"/>
                <a:gd name="T16" fmla="*/ 50 w 74"/>
                <a:gd name="T17" fmla="*/ 68 h 88"/>
                <a:gd name="T18" fmla="*/ 29 w 74"/>
                <a:gd name="T19" fmla="*/ 54 h 88"/>
                <a:gd name="T20" fmla="*/ 46 w 74"/>
                <a:gd name="T21" fmla="*/ 54 h 88"/>
                <a:gd name="T22" fmla="*/ 41 w 74"/>
                <a:gd name="T23" fmla="*/ 34 h 88"/>
                <a:gd name="T24" fmla="*/ 39 w 74"/>
                <a:gd name="T25" fmla="*/ 22 h 88"/>
                <a:gd name="T26" fmla="*/ 36 w 74"/>
                <a:gd name="T27" fmla="*/ 22 h 88"/>
                <a:gd name="T28" fmla="*/ 34 w 74"/>
                <a:gd name="T29" fmla="*/ 34 h 88"/>
                <a:gd name="T30" fmla="*/ 29 w 74"/>
                <a:gd name="T31"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88">
                  <a:moveTo>
                    <a:pt x="50" y="68"/>
                  </a:moveTo>
                  <a:lnTo>
                    <a:pt x="24" y="68"/>
                  </a:lnTo>
                  <a:lnTo>
                    <a:pt x="17" y="88"/>
                  </a:lnTo>
                  <a:lnTo>
                    <a:pt x="0" y="88"/>
                  </a:lnTo>
                  <a:lnTo>
                    <a:pt x="31" y="0"/>
                  </a:lnTo>
                  <a:lnTo>
                    <a:pt x="43" y="0"/>
                  </a:lnTo>
                  <a:lnTo>
                    <a:pt x="74" y="88"/>
                  </a:lnTo>
                  <a:lnTo>
                    <a:pt x="58" y="88"/>
                  </a:lnTo>
                  <a:lnTo>
                    <a:pt x="50" y="68"/>
                  </a:lnTo>
                  <a:close/>
                  <a:moveTo>
                    <a:pt x="29" y="54"/>
                  </a:moveTo>
                  <a:lnTo>
                    <a:pt x="46" y="54"/>
                  </a:lnTo>
                  <a:lnTo>
                    <a:pt x="41" y="34"/>
                  </a:lnTo>
                  <a:lnTo>
                    <a:pt x="39" y="22"/>
                  </a:lnTo>
                  <a:lnTo>
                    <a:pt x="36" y="22"/>
                  </a:lnTo>
                  <a:lnTo>
                    <a:pt x="34" y="34"/>
                  </a:lnTo>
                  <a:lnTo>
                    <a:pt x="29" y="54"/>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25" name="Freeform 149">
              <a:extLst>
                <a:ext uri="{FF2B5EF4-FFF2-40B4-BE49-F238E27FC236}">
                  <a16:creationId xmlns:a16="http://schemas.microsoft.com/office/drawing/2014/main" id="{CF98C9F5-27F8-470C-B906-04EC666469E4}"/>
                </a:ext>
              </a:extLst>
            </p:cNvPr>
            <p:cNvSpPr>
              <a:spLocks/>
            </p:cNvSpPr>
            <p:nvPr/>
          </p:nvSpPr>
          <p:spPr bwMode="auto">
            <a:xfrm>
              <a:off x="11544300" y="5581650"/>
              <a:ext cx="117475" cy="139700"/>
            </a:xfrm>
            <a:custGeom>
              <a:avLst/>
              <a:gdLst>
                <a:gd name="T0" fmla="*/ 29 w 74"/>
                <a:gd name="T1" fmla="*/ 56 h 88"/>
                <a:gd name="T2" fmla="*/ 0 w 74"/>
                <a:gd name="T3" fmla="*/ 0 h 88"/>
                <a:gd name="T4" fmla="*/ 22 w 74"/>
                <a:gd name="T5" fmla="*/ 0 h 88"/>
                <a:gd name="T6" fmla="*/ 36 w 74"/>
                <a:gd name="T7" fmla="*/ 34 h 88"/>
                <a:gd name="T8" fmla="*/ 38 w 74"/>
                <a:gd name="T9" fmla="*/ 41 h 88"/>
                <a:gd name="T10" fmla="*/ 38 w 74"/>
                <a:gd name="T11" fmla="*/ 41 h 88"/>
                <a:gd name="T12" fmla="*/ 41 w 74"/>
                <a:gd name="T13" fmla="*/ 32 h 88"/>
                <a:gd name="T14" fmla="*/ 55 w 74"/>
                <a:gd name="T15" fmla="*/ 0 h 88"/>
                <a:gd name="T16" fmla="*/ 74 w 74"/>
                <a:gd name="T17" fmla="*/ 0 h 88"/>
                <a:gd name="T18" fmla="*/ 46 w 74"/>
                <a:gd name="T19" fmla="*/ 56 h 88"/>
                <a:gd name="T20" fmla="*/ 46 w 74"/>
                <a:gd name="T21" fmla="*/ 88 h 88"/>
                <a:gd name="T22" fmla="*/ 29 w 74"/>
                <a:gd name="T23" fmla="*/ 88 h 88"/>
                <a:gd name="T24" fmla="*/ 29 w 74"/>
                <a:gd name="T25"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88">
                  <a:moveTo>
                    <a:pt x="29" y="56"/>
                  </a:moveTo>
                  <a:lnTo>
                    <a:pt x="0" y="0"/>
                  </a:lnTo>
                  <a:lnTo>
                    <a:pt x="22" y="0"/>
                  </a:lnTo>
                  <a:lnTo>
                    <a:pt x="36" y="34"/>
                  </a:lnTo>
                  <a:lnTo>
                    <a:pt x="38" y="41"/>
                  </a:lnTo>
                  <a:lnTo>
                    <a:pt x="38" y="41"/>
                  </a:lnTo>
                  <a:lnTo>
                    <a:pt x="41" y="32"/>
                  </a:lnTo>
                  <a:lnTo>
                    <a:pt x="55" y="0"/>
                  </a:lnTo>
                  <a:lnTo>
                    <a:pt x="74" y="0"/>
                  </a:lnTo>
                  <a:lnTo>
                    <a:pt x="46" y="56"/>
                  </a:lnTo>
                  <a:lnTo>
                    <a:pt x="46" y="88"/>
                  </a:lnTo>
                  <a:lnTo>
                    <a:pt x="29" y="88"/>
                  </a:lnTo>
                  <a:lnTo>
                    <a:pt x="29" y="56"/>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26" name="Freeform 150">
              <a:extLst>
                <a:ext uri="{FF2B5EF4-FFF2-40B4-BE49-F238E27FC236}">
                  <a16:creationId xmlns:a16="http://schemas.microsoft.com/office/drawing/2014/main" id="{94D61694-E404-4735-88C1-0C3F00B24BB2}"/>
                </a:ext>
              </a:extLst>
            </p:cNvPr>
            <p:cNvSpPr>
              <a:spLocks/>
            </p:cNvSpPr>
            <p:nvPr/>
          </p:nvSpPr>
          <p:spPr bwMode="auto">
            <a:xfrm>
              <a:off x="10139363" y="5526088"/>
              <a:ext cx="147637" cy="319088"/>
            </a:xfrm>
            <a:custGeom>
              <a:avLst/>
              <a:gdLst>
                <a:gd name="T0" fmla="*/ 1 w 39"/>
                <a:gd name="T1" fmla="*/ 76 h 82"/>
                <a:gd name="T2" fmla="*/ 1 w 39"/>
                <a:gd name="T3" fmla="*/ 76 h 82"/>
                <a:gd name="T4" fmla="*/ 0 w 39"/>
                <a:gd name="T5" fmla="*/ 79 h 82"/>
                <a:gd name="T6" fmla="*/ 3 w 39"/>
                <a:gd name="T7" fmla="*/ 82 h 82"/>
                <a:gd name="T8" fmla="*/ 3 w 39"/>
                <a:gd name="T9" fmla="*/ 81 h 82"/>
                <a:gd name="T10" fmla="*/ 4 w 39"/>
                <a:gd name="T11" fmla="*/ 79 h 82"/>
                <a:gd name="T12" fmla="*/ 4 w 39"/>
                <a:gd name="T13" fmla="*/ 79 h 82"/>
                <a:gd name="T14" fmla="*/ 4 w 39"/>
                <a:gd name="T15" fmla="*/ 78 h 82"/>
                <a:gd name="T16" fmla="*/ 5 w 39"/>
                <a:gd name="T17" fmla="*/ 78 h 82"/>
                <a:gd name="T18" fmla="*/ 5 w 39"/>
                <a:gd name="T19" fmla="*/ 78 h 82"/>
                <a:gd name="T20" fmla="*/ 5 w 39"/>
                <a:gd name="T21" fmla="*/ 77 h 82"/>
                <a:gd name="T22" fmla="*/ 5 w 39"/>
                <a:gd name="T23" fmla="*/ 76 h 82"/>
                <a:gd name="T24" fmla="*/ 5 w 39"/>
                <a:gd name="T25" fmla="*/ 76 h 82"/>
                <a:gd name="T26" fmla="*/ 6 w 39"/>
                <a:gd name="T27" fmla="*/ 75 h 82"/>
                <a:gd name="T28" fmla="*/ 6 w 39"/>
                <a:gd name="T29" fmla="*/ 75 h 82"/>
                <a:gd name="T30" fmla="*/ 6 w 39"/>
                <a:gd name="T31" fmla="*/ 74 h 82"/>
                <a:gd name="T32" fmla="*/ 6 w 39"/>
                <a:gd name="T33" fmla="*/ 74 h 82"/>
                <a:gd name="T34" fmla="*/ 6 w 39"/>
                <a:gd name="T35" fmla="*/ 73 h 82"/>
                <a:gd name="T36" fmla="*/ 7 w 39"/>
                <a:gd name="T37" fmla="*/ 73 h 82"/>
                <a:gd name="T38" fmla="*/ 7 w 39"/>
                <a:gd name="T39" fmla="*/ 72 h 82"/>
                <a:gd name="T40" fmla="*/ 11 w 39"/>
                <a:gd name="T41" fmla="*/ 32 h 82"/>
                <a:gd name="T42" fmla="*/ 15 w 39"/>
                <a:gd name="T43" fmla="*/ 66 h 82"/>
                <a:gd name="T44" fmla="*/ 15 w 39"/>
                <a:gd name="T45" fmla="*/ 66 h 82"/>
                <a:gd name="T46" fmla="*/ 14 w 39"/>
                <a:gd name="T47" fmla="*/ 68 h 82"/>
                <a:gd name="T48" fmla="*/ 14 w 39"/>
                <a:gd name="T49" fmla="*/ 68 h 82"/>
                <a:gd name="T50" fmla="*/ 14 w 39"/>
                <a:gd name="T51" fmla="*/ 71 h 82"/>
                <a:gd name="T52" fmla="*/ 32 w 39"/>
                <a:gd name="T53" fmla="*/ 53 h 82"/>
                <a:gd name="T54" fmla="*/ 32 w 39"/>
                <a:gd name="T55" fmla="*/ 27 h 82"/>
                <a:gd name="T56" fmla="*/ 4 w 39"/>
                <a:gd name="T57" fmla="*/ 0 h 82"/>
                <a:gd name="T58" fmla="*/ 1 w 39"/>
                <a:gd name="T5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 h="82">
                  <a:moveTo>
                    <a:pt x="1" y="76"/>
                  </a:moveTo>
                  <a:cubicBezTo>
                    <a:pt x="1" y="76"/>
                    <a:pt x="1" y="76"/>
                    <a:pt x="1" y="76"/>
                  </a:cubicBezTo>
                  <a:cubicBezTo>
                    <a:pt x="1" y="77"/>
                    <a:pt x="1" y="78"/>
                    <a:pt x="0" y="79"/>
                  </a:cubicBezTo>
                  <a:cubicBezTo>
                    <a:pt x="3" y="82"/>
                    <a:pt x="3" y="82"/>
                    <a:pt x="3" y="82"/>
                  </a:cubicBezTo>
                  <a:cubicBezTo>
                    <a:pt x="3" y="81"/>
                    <a:pt x="3" y="81"/>
                    <a:pt x="3" y="81"/>
                  </a:cubicBezTo>
                  <a:cubicBezTo>
                    <a:pt x="3" y="81"/>
                    <a:pt x="4" y="80"/>
                    <a:pt x="4" y="79"/>
                  </a:cubicBezTo>
                  <a:cubicBezTo>
                    <a:pt x="4" y="79"/>
                    <a:pt x="4" y="79"/>
                    <a:pt x="4" y="79"/>
                  </a:cubicBezTo>
                  <a:cubicBezTo>
                    <a:pt x="4" y="79"/>
                    <a:pt x="4" y="79"/>
                    <a:pt x="4" y="78"/>
                  </a:cubicBezTo>
                  <a:cubicBezTo>
                    <a:pt x="4" y="78"/>
                    <a:pt x="5" y="78"/>
                    <a:pt x="5" y="78"/>
                  </a:cubicBezTo>
                  <a:cubicBezTo>
                    <a:pt x="5" y="78"/>
                    <a:pt x="5" y="78"/>
                    <a:pt x="5" y="78"/>
                  </a:cubicBezTo>
                  <a:cubicBezTo>
                    <a:pt x="5" y="77"/>
                    <a:pt x="5" y="77"/>
                    <a:pt x="5" y="77"/>
                  </a:cubicBezTo>
                  <a:cubicBezTo>
                    <a:pt x="5" y="77"/>
                    <a:pt x="5" y="77"/>
                    <a:pt x="5" y="76"/>
                  </a:cubicBezTo>
                  <a:cubicBezTo>
                    <a:pt x="5" y="76"/>
                    <a:pt x="5" y="76"/>
                    <a:pt x="5" y="76"/>
                  </a:cubicBezTo>
                  <a:cubicBezTo>
                    <a:pt x="6" y="76"/>
                    <a:pt x="6" y="75"/>
                    <a:pt x="6" y="75"/>
                  </a:cubicBezTo>
                  <a:cubicBezTo>
                    <a:pt x="6" y="75"/>
                    <a:pt x="6" y="75"/>
                    <a:pt x="6" y="75"/>
                  </a:cubicBezTo>
                  <a:cubicBezTo>
                    <a:pt x="6" y="75"/>
                    <a:pt x="6" y="74"/>
                    <a:pt x="6" y="74"/>
                  </a:cubicBezTo>
                  <a:cubicBezTo>
                    <a:pt x="6" y="74"/>
                    <a:pt x="6" y="74"/>
                    <a:pt x="6" y="74"/>
                  </a:cubicBezTo>
                  <a:cubicBezTo>
                    <a:pt x="6" y="74"/>
                    <a:pt x="6" y="73"/>
                    <a:pt x="6" y="73"/>
                  </a:cubicBezTo>
                  <a:cubicBezTo>
                    <a:pt x="6" y="73"/>
                    <a:pt x="6" y="73"/>
                    <a:pt x="7" y="73"/>
                  </a:cubicBezTo>
                  <a:cubicBezTo>
                    <a:pt x="7" y="72"/>
                    <a:pt x="7" y="72"/>
                    <a:pt x="7" y="72"/>
                  </a:cubicBezTo>
                  <a:cubicBezTo>
                    <a:pt x="10" y="62"/>
                    <a:pt x="13" y="48"/>
                    <a:pt x="11" y="32"/>
                  </a:cubicBezTo>
                  <a:cubicBezTo>
                    <a:pt x="11" y="32"/>
                    <a:pt x="16" y="47"/>
                    <a:pt x="15" y="66"/>
                  </a:cubicBezTo>
                  <a:cubicBezTo>
                    <a:pt x="15" y="66"/>
                    <a:pt x="15" y="66"/>
                    <a:pt x="15" y="66"/>
                  </a:cubicBezTo>
                  <a:cubicBezTo>
                    <a:pt x="15" y="66"/>
                    <a:pt x="14" y="67"/>
                    <a:pt x="14" y="68"/>
                  </a:cubicBezTo>
                  <a:cubicBezTo>
                    <a:pt x="14" y="68"/>
                    <a:pt x="14" y="68"/>
                    <a:pt x="14" y="68"/>
                  </a:cubicBezTo>
                  <a:cubicBezTo>
                    <a:pt x="14" y="69"/>
                    <a:pt x="14" y="70"/>
                    <a:pt x="14" y="71"/>
                  </a:cubicBezTo>
                  <a:cubicBezTo>
                    <a:pt x="32" y="53"/>
                    <a:pt x="32" y="53"/>
                    <a:pt x="32" y="53"/>
                  </a:cubicBezTo>
                  <a:cubicBezTo>
                    <a:pt x="39" y="46"/>
                    <a:pt x="39" y="34"/>
                    <a:pt x="32" y="27"/>
                  </a:cubicBezTo>
                  <a:cubicBezTo>
                    <a:pt x="4" y="0"/>
                    <a:pt x="4" y="0"/>
                    <a:pt x="4" y="0"/>
                  </a:cubicBezTo>
                  <a:cubicBezTo>
                    <a:pt x="8" y="12"/>
                    <a:pt x="13" y="41"/>
                    <a:pt x="1" y="76"/>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27" name="Freeform 151">
              <a:extLst>
                <a:ext uri="{FF2B5EF4-FFF2-40B4-BE49-F238E27FC236}">
                  <a16:creationId xmlns:a16="http://schemas.microsoft.com/office/drawing/2014/main" id="{541F7D98-C72A-4D49-A2FE-3B590F428FA9}"/>
                </a:ext>
              </a:extLst>
            </p:cNvPr>
            <p:cNvSpPr>
              <a:spLocks/>
            </p:cNvSpPr>
            <p:nvPr/>
          </p:nvSpPr>
          <p:spPr bwMode="auto">
            <a:xfrm>
              <a:off x="10090150" y="5518150"/>
              <a:ext cx="79375" cy="280988"/>
            </a:xfrm>
            <a:custGeom>
              <a:avLst/>
              <a:gdLst>
                <a:gd name="T0" fmla="*/ 0 w 21"/>
                <a:gd name="T1" fmla="*/ 68 h 72"/>
                <a:gd name="T2" fmla="*/ 4 w 21"/>
                <a:gd name="T3" fmla="*/ 72 h 72"/>
                <a:gd name="T4" fmla="*/ 16 w 21"/>
                <a:gd name="T5" fmla="*/ 0 h 72"/>
                <a:gd name="T6" fmla="*/ 16 w 21"/>
                <a:gd name="T7" fmla="*/ 0 h 72"/>
                <a:gd name="T8" fmla="*/ 14 w 21"/>
                <a:gd name="T9" fmla="*/ 3 h 72"/>
                <a:gd name="T10" fmla="*/ 0 w 21"/>
                <a:gd name="T11" fmla="*/ 68 h 72"/>
              </a:gdLst>
              <a:ahLst/>
              <a:cxnLst>
                <a:cxn ang="0">
                  <a:pos x="T0" y="T1"/>
                </a:cxn>
                <a:cxn ang="0">
                  <a:pos x="T2" y="T3"/>
                </a:cxn>
                <a:cxn ang="0">
                  <a:pos x="T4" y="T5"/>
                </a:cxn>
                <a:cxn ang="0">
                  <a:pos x="T6" y="T7"/>
                </a:cxn>
                <a:cxn ang="0">
                  <a:pos x="T8" y="T9"/>
                </a:cxn>
                <a:cxn ang="0">
                  <a:pos x="T10" y="T11"/>
                </a:cxn>
              </a:cxnLst>
              <a:rect l="0" t="0" r="r" b="b"/>
              <a:pathLst>
                <a:path w="21" h="72">
                  <a:moveTo>
                    <a:pt x="0" y="68"/>
                  </a:moveTo>
                  <a:cubicBezTo>
                    <a:pt x="4" y="72"/>
                    <a:pt x="4" y="72"/>
                    <a:pt x="4" y="72"/>
                  </a:cubicBezTo>
                  <a:cubicBezTo>
                    <a:pt x="12" y="59"/>
                    <a:pt x="21" y="33"/>
                    <a:pt x="16" y="0"/>
                  </a:cubicBezTo>
                  <a:cubicBezTo>
                    <a:pt x="16" y="0"/>
                    <a:pt x="16" y="0"/>
                    <a:pt x="16" y="0"/>
                  </a:cubicBezTo>
                  <a:cubicBezTo>
                    <a:pt x="14" y="3"/>
                    <a:pt x="14" y="3"/>
                    <a:pt x="14" y="3"/>
                  </a:cubicBezTo>
                  <a:cubicBezTo>
                    <a:pt x="14" y="9"/>
                    <a:pt x="17" y="37"/>
                    <a:pt x="0" y="68"/>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28" name="Freeform 152">
              <a:extLst>
                <a:ext uri="{FF2B5EF4-FFF2-40B4-BE49-F238E27FC236}">
                  <a16:creationId xmlns:a16="http://schemas.microsoft.com/office/drawing/2014/main" id="{B62D15DA-891C-4BDD-9482-5850C62ADB50}"/>
                </a:ext>
              </a:extLst>
            </p:cNvPr>
            <p:cNvSpPr>
              <a:spLocks/>
            </p:cNvSpPr>
            <p:nvPr/>
          </p:nvSpPr>
          <p:spPr bwMode="auto">
            <a:xfrm>
              <a:off x="10015538" y="5530850"/>
              <a:ext cx="123825" cy="225425"/>
            </a:xfrm>
            <a:custGeom>
              <a:avLst/>
              <a:gdLst>
                <a:gd name="T0" fmla="*/ 33 w 33"/>
                <a:gd name="T1" fmla="*/ 0 h 58"/>
                <a:gd name="T2" fmla="*/ 7 w 33"/>
                <a:gd name="T3" fmla="*/ 26 h 58"/>
                <a:gd name="T4" fmla="*/ 7 w 33"/>
                <a:gd name="T5" fmla="*/ 52 h 58"/>
                <a:gd name="T6" fmla="*/ 14 w 33"/>
                <a:gd name="T7" fmla="*/ 58 h 58"/>
                <a:gd name="T8" fmla="*/ 33 w 33"/>
                <a:gd name="T9" fmla="*/ 0 h 58"/>
              </a:gdLst>
              <a:ahLst/>
              <a:cxnLst>
                <a:cxn ang="0">
                  <a:pos x="T0" y="T1"/>
                </a:cxn>
                <a:cxn ang="0">
                  <a:pos x="T2" y="T3"/>
                </a:cxn>
                <a:cxn ang="0">
                  <a:pos x="T4" y="T5"/>
                </a:cxn>
                <a:cxn ang="0">
                  <a:pos x="T6" y="T7"/>
                </a:cxn>
                <a:cxn ang="0">
                  <a:pos x="T8" y="T9"/>
                </a:cxn>
              </a:cxnLst>
              <a:rect l="0" t="0" r="r" b="b"/>
              <a:pathLst>
                <a:path w="33" h="58">
                  <a:moveTo>
                    <a:pt x="33" y="0"/>
                  </a:moveTo>
                  <a:cubicBezTo>
                    <a:pt x="7" y="26"/>
                    <a:pt x="7" y="26"/>
                    <a:pt x="7" y="26"/>
                  </a:cubicBezTo>
                  <a:cubicBezTo>
                    <a:pt x="0" y="33"/>
                    <a:pt x="0" y="45"/>
                    <a:pt x="7" y="52"/>
                  </a:cubicBezTo>
                  <a:cubicBezTo>
                    <a:pt x="14" y="58"/>
                    <a:pt x="14" y="58"/>
                    <a:pt x="14" y="58"/>
                  </a:cubicBezTo>
                  <a:cubicBezTo>
                    <a:pt x="22" y="47"/>
                    <a:pt x="32" y="36"/>
                    <a:pt x="33" y="0"/>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grpSp>
      <p:grpSp>
        <p:nvGrpSpPr>
          <p:cNvPr id="159" name="Group 158">
            <a:extLst>
              <a:ext uri="{FF2B5EF4-FFF2-40B4-BE49-F238E27FC236}">
                <a16:creationId xmlns:a16="http://schemas.microsoft.com/office/drawing/2014/main" id="{942920B8-00AC-4C12-B6AE-473CD2FACA10}"/>
              </a:ext>
            </a:extLst>
          </p:cNvPr>
          <p:cNvGrpSpPr/>
          <p:nvPr/>
        </p:nvGrpSpPr>
        <p:grpSpPr>
          <a:xfrm>
            <a:off x="3514967" y="3997489"/>
            <a:ext cx="1767362" cy="294385"/>
            <a:chOff x="5156200" y="5472113"/>
            <a:chExt cx="2678113" cy="446087"/>
          </a:xfrm>
          <a:solidFill>
            <a:schemeClr val="accent2"/>
          </a:solidFill>
        </p:grpSpPr>
        <p:sp>
          <p:nvSpPr>
            <p:cNvPr id="160" name="Freeform 74">
              <a:extLst>
                <a:ext uri="{FF2B5EF4-FFF2-40B4-BE49-F238E27FC236}">
                  <a16:creationId xmlns:a16="http://schemas.microsoft.com/office/drawing/2014/main" id="{2AE4F065-6A67-4402-979C-23FAE0889A2E}"/>
                </a:ext>
              </a:extLst>
            </p:cNvPr>
            <p:cNvSpPr>
              <a:spLocks/>
            </p:cNvSpPr>
            <p:nvPr/>
          </p:nvSpPr>
          <p:spPr bwMode="auto">
            <a:xfrm>
              <a:off x="5156200" y="5472113"/>
              <a:ext cx="522288" cy="330200"/>
            </a:xfrm>
            <a:custGeom>
              <a:avLst/>
              <a:gdLst>
                <a:gd name="T0" fmla="*/ 135 w 139"/>
                <a:gd name="T1" fmla="*/ 77 h 86"/>
                <a:gd name="T2" fmla="*/ 136 w 139"/>
                <a:gd name="T3" fmla="*/ 77 h 86"/>
                <a:gd name="T4" fmla="*/ 134 w 139"/>
                <a:gd name="T5" fmla="*/ 76 h 86"/>
                <a:gd name="T6" fmla="*/ 125 w 139"/>
                <a:gd name="T7" fmla="*/ 69 h 86"/>
                <a:gd name="T8" fmla="*/ 125 w 139"/>
                <a:gd name="T9" fmla="*/ 46 h 86"/>
                <a:gd name="T10" fmla="*/ 125 w 139"/>
                <a:gd name="T11" fmla="*/ 28 h 86"/>
                <a:gd name="T12" fmla="*/ 99 w 139"/>
                <a:gd name="T13" fmla="*/ 0 h 86"/>
                <a:gd name="T14" fmla="*/ 93 w 139"/>
                <a:gd name="T15" fmla="*/ 0 h 86"/>
                <a:gd name="T16" fmla="*/ 82 w 139"/>
                <a:gd name="T17" fmla="*/ 0 h 86"/>
                <a:gd name="T18" fmla="*/ 37 w 139"/>
                <a:gd name="T19" fmla="*/ 0 h 86"/>
                <a:gd name="T20" fmla="*/ 10 w 139"/>
                <a:gd name="T21" fmla="*/ 28 h 86"/>
                <a:gd name="T22" fmla="*/ 10 w 139"/>
                <a:gd name="T23" fmla="*/ 58 h 86"/>
                <a:gd name="T24" fmla="*/ 10 w 139"/>
                <a:gd name="T25" fmla="*/ 69 h 86"/>
                <a:gd name="T26" fmla="*/ 1 w 139"/>
                <a:gd name="T27" fmla="*/ 76 h 86"/>
                <a:gd name="T28" fmla="*/ 0 w 139"/>
                <a:gd name="T29" fmla="*/ 79 h 86"/>
                <a:gd name="T30" fmla="*/ 0 w 139"/>
                <a:gd name="T31" fmla="*/ 80 h 86"/>
                <a:gd name="T32" fmla="*/ 8 w 139"/>
                <a:gd name="T33" fmla="*/ 86 h 86"/>
                <a:gd name="T34" fmla="*/ 9 w 139"/>
                <a:gd name="T35" fmla="*/ 86 h 86"/>
                <a:gd name="T36" fmla="*/ 4 w 139"/>
                <a:gd name="T37" fmla="*/ 79 h 86"/>
                <a:gd name="T38" fmla="*/ 10 w 139"/>
                <a:gd name="T39" fmla="*/ 75 h 86"/>
                <a:gd name="T40" fmla="*/ 10 w 139"/>
                <a:gd name="T41" fmla="*/ 75 h 86"/>
                <a:gd name="T42" fmla="*/ 14 w 139"/>
                <a:gd name="T43" fmla="*/ 72 h 86"/>
                <a:gd name="T44" fmla="*/ 34 w 139"/>
                <a:gd name="T45" fmla="*/ 57 h 86"/>
                <a:gd name="T46" fmla="*/ 65 w 139"/>
                <a:gd name="T47" fmla="*/ 33 h 86"/>
                <a:gd name="T48" fmla="*/ 71 w 139"/>
                <a:gd name="T49" fmla="*/ 33 h 86"/>
                <a:gd name="T50" fmla="*/ 87 w 139"/>
                <a:gd name="T51" fmla="*/ 45 h 86"/>
                <a:gd name="T52" fmla="*/ 87 w 139"/>
                <a:gd name="T53" fmla="*/ 40 h 86"/>
                <a:gd name="T54" fmla="*/ 101 w 139"/>
                <a:gd name="T55" fmla="*/ 40 h 86"/>
                <a:gd name="T56" fmla="*/ 101 w 139"/>
                <a:gd name="T57" fmla="*/ 56 h 86"/>
                <a:gd name="T58" fmla="*/ 102 w 139"/>
                <a:gd name="T59" fmla="*/ 57 h 86"/>
                <a:gd name="T60" fmla="*/ 110 w 139"/>
                <a:gd name="T61" fmla="*/ 63 h 86"/>
                <a:gd name="T62" fmla="*/ 112 w 139"/>
                <a:gd name="T63" fmla="*/ 64 h 86"/>
                <a:gd name="T64" fmla="*/ 114 w 139"/>
                <a:gd name="T65" fmla="*/ 66 h 86"/>
                <a:gd name="T66" fmla="*/ 132 w 139"/>
                <a:gd name="T67" fmla="*/ 79 h 86"/>
                <a:gd name="T68" fmla="*/ 127 w 139"/>
                <a:gd name="T69" fmla="*/ 86 h 86"/>
                <a:gd name="T70" fmla="*/ 126 w 139"/>
                <a:gd name="T71" fmla="*/ 86 h 86"/>
                <a:gd name="T72" fmla="*/ 126 w 139"/>
                <a:gd name="T73" fmla="*/ 86 h 86"/>
                <a:gd name="T74" fmla="*/ 135 w 139"/>
                <a:gd name="T75" fmla="*/ 7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86">
                  <a:moveTo>
                    <a:pt x="135" y="77"/>
                  </a:moveTo>
                  <a:cubicBezTo>
                    <a:pt x="136" y="77"/>
                    <a:pt x="136" y="77"/>
                    <a:pt x="136" y="77"/>
                  </a:cubicBezTo>
                  <a:cubicBezTo>
                    <a:pt x="135" y="76"/>
                    <a:pt x="135" y="76"/>
                    <a:pt x="134" y="76"/>
                  </a:cubicBezTo>
                  <a:cubicBezTo>
                    <a:pt x="134" y="76"/>
                    <a:pt x="130" y="73"/>
                    <a:pt x="125" y="69"/>
                  </a:cubicBezTo>
                  <a:cubicBezTo>
                    <a:pt x="125" y="46"/>
                    <a:pt x="125" y="46"/>
                    <a:pt x="125" y="46"/>
                  </a:cubicBezTo>
                  <a:cubicBezTo>
                    <a:pt x="125" y="28"/>
                    <a:pt x="125" y="28"/>
                    <a:pt x="125" y="28"/>
                  </a:cubicBezTo>
                  <a:cubicBezTo>
                    <a:pt x="125" y="13"/>
                    <a:pt x="113" y="0"/>
                    <a:pt x="99" y="0"/>
                  </a:cubicBezTo>
                  <a:cubicBezTo>
                    <a:pt x="93" y="0"/>
                    <a:pt x="93" y="0"/>
                    <a:pt x="93" y="0"/>
                  </a:cubicBezTo>
                  <a:cubicBezTo>
                    <a:pt x="82" y="0"/>
                    <a:pt x="82" y="0"/>
                    <a:pt x="82" y="0"/>
                  </a:cubicBezTo>
                  <a:cubicBezTo>
                    <a:pt x="37" y="0"/>
                    <a:pt x="37" y="0"/>
                    <a:pt x="37" y="0"/>
                  </a:cubicBezTo>
                  <a:cubicBezTo>
                    <a:pt x="22" y="0"/>
                    <a:pt x="10" y="13"/>
                    <a:pt x="10" y="28"/>
                  </a:cubicBezTo>
                  <a:cubicBezTo>
                    <a:pt x="10" y="58"/>
                    <a:pt x="10" y="58"/>
                    <a:pt x="10" y="58"/>
                  </a:cubicBezTo>
                  <a:cubicBezTo>
                    <a:pt x="10" y="69"/>
                    <a:pt x="10" y="69"/>
                    <a:pt x="10" y="69"/>
                  </a:cubicBezTo>
                  <a:cubicBezTo>
                    <a:pt x="5" y="73"/>
                    <a:pt x="2" y="76"/>
                    <a:pt x="1" y="76"/>
                  </a:cubicBezTo>
                  <a:cubicBezTo>
                    <a:pt x="0" y="76"/>
                    <a:pt x="0" y="78"/>
                    <a:pt x="0" y="79"/>
                  </a:cubicBezTo>
                  <a:cubicBezTo>
                    <a:pt x="0" y="79"/>
                    <a:pt x="0" y="80"/>
                    <a:pt x="0" y="80"/>
                  </a:cubicBezTo>
                  <a:cubicBezTo>
                    <a:pt x="1" y="83"/>
                    <a:pt x="5" y="85"/>
                    <a:pt x="8" y="86"/>
                  </a:cubicBezTo>
                  <a:cubicBezTo>
                    <a:pt x="8" y="86"/>
                    <a:pt x="8" y="86"/>
                    <a:pt x="9" y="86"/>
                  </a:cubicBezTo>
                  <a:cubicBezTo>
                    <a:pt x="6" y="83"/>
                    <a:pt x="4" y="80"/>
                    <a:pt x="4" y="79"/>
                  </a:cubicBezTo>
                  <a:cubicBezTo>
                    <a:pt x="4" y="79"/>
                    <a:pt x="6" y="77"/>
                    <a:pt x="10" y="75"/>
                  </a:cubicBezTo>
                  <a:cubicBezTo>
                    <a:pt x="10" y="75"/>
                    <a:pt x="10" y="75"/>
                    <a:pt x="10" y="75"/>
                  </a:cubicBezTo>
                  <a:cubicBezTo>
                    <a:pt x="11" y="74"/>
                    <a:pt x="12" y="73"/>
                    <a:pt x="14" y="72"/>
                  </a:cubicBezTo>
                  <a:cubicBezTo>
                    <a:pt x="19" y="68"/>
                    <a:pt x="26" y="62"/>
                    <a:pt x="34" y="57"/>
                  </a:cubicBezTo>
                  <a:cubicBezTo>
                    <a:pt x="49" y="45"/>
                    <a:pt x="63" y="34"/>
                    <a:pt x="65" y="33"/>
                  </a:cubicBezTo>
                  <a:cubicBezTo>
                    <a:pt x="67" y="32"/>
                    <a:pt x="69" y="32"/>
                    <a:pt x="71" y="33"/>
                  </a:cubicBezTo>
                  <a:cubicBezTo>
                    <a:pt x="72" y="34"/>
                    <a:pt x="78" y="39"/>
                    <a:pt x="87" y="45"/>
                  </a:cubicBezTo>
                  <a:cubicBezTo>
                    <a:pt x="87" y="40"/>
                    <a:pt x="87" y="40"/>
                    <a:pt x="87" y="40"/>
                  </a:cubicBezTo>
                  <a:cubicBezTo>
                    <a:pt x="101" y="40"/>
                    <a:pt x="101" y="40"/>
                    <a:pt x="101" y="40"/>
                  </a:cubicBezTo>
                  <a:cubicBezTo>
                    <a:pt x="101" y="56"/>
                    <a:pt x="101" y="56"/>
                    <a:pt x="101" y="56"/>
                  </a:cubicBezTo>
                  <a:cubicBezTo>
                    <a:pt x="101" y="56"/>
                    <a:pt x="102" y="57"/>
                    <a:pt x="102" y="57"/>
                  </a:cubicBezTo>
                  <a:cubicBezTo>
                    <a:pt x="105" y="59"/>
                    <a:pt x="108" y="61"/>
                    <a:pt x="110" y="63"/>
                  </a:cubicBezTo>
                  <a:cubicBezTo>
                    <a:pt x="111" y="63"/>
                    <a:pt x="112" y="64"/>
                    <a:pt x="112" y="64"/>
                  </a:cubicBezTo>
                  <a:cubicBezTo>
                    <a:pt x="113" y="65"/>
                    <a:pt x="113" y="65"/>
                    <a:pt x="114" y="66"/>
                  </a:cubicBezTo>
                  <a:cubicBezTo>
                    <a:pt x="124" y="73"/>
                    <a:pt x="131" y="79"/>
                    <a:pt x="132" y="79"/>
                  </a:cubicBezTo>
                  <a:cubicBezTo>
                    <a:pt x="132" y="80"/>
                    <a:pt x="130" y="83"/>
                    <a:pt x="127" y="86"/>
                  </a:cubicBezTo>
                  <a:cubicBezTo>
                    <a:pt x="127" y="86"/>
                    <a:pt x="127" y="86"/>
                    <a:pt x="126" y="86"/>
                  </a:cubicBezTo>
                  <a:cubicBezTo>
                    <a:pt x="126" y="86"/>
                    <a:pt x="126" y="86"/>
                    <a:pt x="126" y="86"/>
                  </a:cubicBezTo>
                  <a:cubicBezTo>
                    <a:pt x="128" y="86"/>
                    <a:pt x="139" y="84"/>
                    <a:pt x="135" y="77"/>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61" name="Freeform 75">
              <a:extLst>
                <a:ext uri="{FF2B5EF4-FFF2-40B4-BE49-F238E27FC236}">
                  <a16:creationId xmlns:a16="http://schemas.microsoft.com/office/drawing/2014/main" id="{96EB2B82-0ADB-42F6-9865-308EA1A43372}"/>
                </a:ext>
              </a:extLst>
            </p:cNvPr>
            <p:cNvSpPr>
              <a:spLocks noEditPoints="1"/>
            </p:cNvSpPr>
            <p:nvPr/>
          </p:nvSpPr>
          <p:spPr bwMode="auto">
            <a:xfrm>
              <a:off x="5192713" y="5637213"/>
              <a:ext cx="438150" cy="280987"/>
            </a:xfrm>
            <a:custGeom>
              <a:avLst/>
              <a:gdLst>
                <a:gd name="T0" fmla="*/ 116 w 116"/>
                <a:gd name="T1" fmla="*/ 44 h 73"/>
                <a:gd name="T2" fmla="*/ 116 w 116"/>
                <a:gd name="T3" fmla="*/ 42 h 73"/>
                <a:gd name="T4" fmla="*/ 112 w 116"/>
                <a:gd name="T5" fmla="*/ 37 h 73"/>
                <a:gd name="T6" fmla="*/ 97 w 116"/>
                <a:gd name="T7" fmla="*/ 26 h 73"/>
                <a:gd name="T8" fmla="*/ 97 w 116"/>
                <a:gd name="T9" fmla="*/ 26 h 73"/>
                <a:gd name="T10" fmla="*/ 65 w 116"/>
                <a:gd name="T11" fmla="*/ 2 h 73"/>
                <a:gd name="T12" fmla="*/ 58 w 116"/>
                <a:gd name="T13" fmla="*/ 0 h 73"/>
                <a:gd name="T14" fmla="*/ 52 w 116"/>
                <a:gd name="T15" fmla="*/ 2 h 73"/>
                <a:gd name="T16" fmla="*/ 5 w 116"/>
                <a:gd name="T17" fmla="*/ 37 h 73"/>
                <a:gd name="T18" fmla="*/ 0 w 116"/>
                <a:gd name="T19" fmla="*/ 43 h 73"/>
                <a:gd name="T20" fmla="*/ 0 w 116"/>
                <a:gd name="T21" fmla="*/ 43 h 73"/>
                <a:gd name="T22" fmla="*/ 0 w 116"/>
                <a:gd name="T23" fmla="*/ 43 h 73"/>
                <a:gd name="T24" fmla="*/ 0 w 116"/>
                <a:gd name="T25" fmla="*/ 46 h 73"/>
                <a:gd name="T26" fmla="*/ 0 w 116"/>
                <a:gd name="T27" fmla="*/ 46 h 73"/>
                <a:gd name="T28" fmla="*/ 27 w 116"/>
                <a:gd name="T29" fmla="*/ 73 h 73"/>
                <a:gd name="T30" fmla="*/ 89 w 116"/>
                <a:gd name="T31" fmla="*/ 73 h 73"/>
                <a:gd name="T32" fmla="*/ 116 w 116"/>
                <a:gd name="T33" fmla="*/ 46 h 73"/>
                <a:gd name="T34" fmla="*/ 116 w 116"/>
                <a:gd name="T35" fmla="*/ 44 h 73"/>
                <a:gd name="T36" fmla="*/ 116 w 116"/>
                <a:gd name="T37" fmla="*/ 44 h 73"/>
                <a:gd name="T38" fmla="*/ 60 w 116"/>
                <a:gd name="T39" fmla="*/ 12 h 73"/>
                <a:gd name="T40" fmla="*/ 66 w 116"/>
                <a:gd name="T41" fmla="*/ 12 h 73"/>
                <a:gd name="T42" fmla="*/ 72 w 116"/>
                <a:gd name="T43" fmla="*/ 18 h 73"/>
                <a:gd name="T44" fmla="*/ 72 w 116"/>
                <a:gd name="T45" fmla="*/ 24 h 73"/>
                <a:gd name="T46" fmla="*/ 60 w 116"/>
                <a:gd name="T47" fmla="*/ 24 h 73"/>
                <a:gd name="T48" fmla="*/ 60 w 116"/>
                <a:gd name="T49" fmla="*/ 12 h 73"/>
                <a:gd name="T50" fmla="*/ 60 w 116"/>
                <a:gd name="T51" fmla="*/ 27 h 73"/>
                <a:gd name="T52" fmla="*/ 72 w 116"/>
                <a:gd name="T53" fmla="*/ 27 h 73"/>
                <a:gd name="T54" fmla="*/ 72 w 116"/>
                <a:gd name="T55" fmla="*/ 33 h 73"/>
                <a:gd name="T56" fmla="*/ 66 w 116"/>
                <a:gd name="T57" fmla="*/ 38 h 73"/>
                <a:gd name="T58" fmla="*/ 60 w 116"/>
                <a:gd name="T59" fmla="*/ 38 h 73"/>
                <a:gd name="T60" fmla="*/ 60 w 116"/>
                <a:gd name="T61" fmla="*/ 27 h 73"/>
                <a:gd name="T62" fmla="*/ 45 w 116"/>
                <a:gd name="T63" fmla="*/ 18 h 73"/>
                <a:gd name="T64" fmla="*/ 51 w 116"/>
                <a:gd name="T65" fmla="*/ 12 h 73"/>
                <a:gd name="T66" fmla="*/ 57 w 116"/>
                <a:gd name="T67" fmla="*/ 12 h 73"/>
                <a:gd name="T68" fmla="*/ 57 w 116"/>
                <a:gd name="T69" fmla="*/ 24 h 73"/>
                <a:gd name="T70" fmla="*/ 45 w 116"/>
                <a:gd name="T71" fmla="*/ 24 h 73"/>
                <a:gd name="T72" fmla="*/ 45 w 116"/>
                <a:gd name="T73" fmla="*/ 18 h 73"/>
                <a:gd name="T74" fmla="*/ 45 w 116"/>
                <a:gd name="T75" fmla="*/ 27 h 73"/>
                <a:gd name="T76" fmla="*/ 57 w 116"/>
                <a:gd name="T77" fmla="*/ 27 h 73"/>
                <a:gd name="T78" fmla="*/ 57 w 116"/>
                <a:gd name="T79" fmla="*/ 38 h 73"/>
                <a:gd name="T80" fmla="*/ 51 w 116"/>
                <a:gd name="T81" fmla="*/ 38 h 73"/>
                <a:gd name="T82" fmla="*/ 45 w 116"/>
                <a:gd name="T83" fmla="*/ 33 h 73"/>
                <a:gd name="T84" fmla="*/ 45 w 116"/>
                <a:gd name="T85"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 h="73">
                  <a:moveTo>
                    <a:pt x="116" y="44"/>
                  </a:moveTo>
                  <a:cubicBezTo>
                    <a:pt x="116" y="42"/>
                    <a:pt x="116" y="42"/>
                    <a:pt x="116" y="42"/>
                  </a:cubicBezTo>
                  <a:cubicBezTo>
                    <a:pt x="115" y="40"/>
                    <a:pt x="114" y="39"/>
                    <a:pt x="112" y="37"/>
                  </a:cubicBezTo>
                  <a:cubicBezTo>
                    <a:pt x="97" y="26"/>
                    <a:pt x="97" y="26"/>
                    <a:pt x="97" y="26"/>
                  </a:cubicBezTo>
                  <a:cubicBezTo>
                    <a:pt x="97" y="26"/>
                    <a:pt x="97" y="26"/>
                    <a:pt x="97" y="26"/>
                  </a:cubicBezTo>
                  <a:cubicBezTo>
                    <a:pt x="65" y="2"/>
                    <a:pt x="65" y="2"/>
                    <a:pt x="65" y="2"/>
                  </a:cubicBezTo>
                  <a:cubicBezTo>
                    <a:pt x="63" y="0"/>
                    <a:pt x="61" y="0"/>
                    <a:pt x="58" y="0"/>
                  </a:cubicBezTo>
                  <a:cubicBezTo>
                    <a:pt x="56" y="0"/>
                    <a:pt x="54" y="0"/>
                    <a:pt x="52" y="2"/>
                  </a:cubicBezTo>
                  <a:cubicBezTo>
                    <a:pt x="5" y="37"/>
                    <a:pt x="5" y="37"/>
                    <a:pt x="5" y="37"/>
                  </a:cubicBezTo>
                  <a:cubicBezTo>
                    <a:pt x="3" y="39"/>
                    <a:pt x="1" y="41"/>
                    <a:pt x="0" y="43"/>
                  </a:cubicBezTo>
                  <a:cubicBezTo>
                    <a:pt x="0" y="43"/>
                    <a:pt x="0" y="43"/>
                    <a:pt x="0" y="43"/>
                  </a:cubicBezTo>
                  <a:cubicBezTo>
                    <a:pt x="0" y="43"/>
                    <a:pt x="0" y="43"/>
                    <a:pt x="0" y="43"/>
                  </a:cubicBezTo>
                  <a:cubicBezTo>
                    <a:pt x="0" y="46"/>
                    <a:pt x="0" y="46"/>
                    <a:pt x="0" y="46"/>
                  </a:cubicBezTo>
                  <a:cubicBezTo>
                    <a:pt x="0" y="46"/>
                    <a:pt x="0" y="46"/>
                    <a:pt x="0" y="46"/>
                  </a:cubicBezTo>
                  <a:cubicBezTo>
                    <a:pt x="0" y="61"/>
                    <a:pt x="12" y="73"/>
                    <a:pt x="27" y="73"/>
                  </a:cubicBezTo>
                  <a:cubicBezTo>
                    <a:pt x="89" y="73"/>
                    <a:pt x="89" y="73"/>
                    <a:pt x="89" y="73"/>
                  </a:cubicBezTo>
                  <a:cubicBezTo>
                    <a:pt x="104" y="73"/>
                    <a:pt x="116" y="61"/>
                    <a:pt x="116" y="46"/>
                  </a:cubicBezTo>
                  <a:cubicBezTo>
                    <a:pt x="116" y="44"/>
                    <a:pt x="116" y="44"/>
                    <a:pt x="116" y="44"/>
                  </a:cubicBezTo>
                  <a:cubicBezTo>
                    <a:pt x="116" y="44"/>
                    <a:pt x="116" y="44"/>
                    <a:pt x="116" y="44"/>
                  </a:cubicBezTo>
                  <a:close/>
                  <a:moveTo>
                    <a:pt x="60" y="12"/>
                  </a:moveTo>
                  <a:cubicBezTo>
                    <a:pt x="66" y="12"/>
                    <a:pt x="66" y="12"/>
                    <a:pt x="66" y="12"/>
                  </a:cubicBezTo>
                  <a:cubicBezTo>
                    <a:pt x="69" y="12"/>
                    <a:pt x="72" y="15"/>
                    <a:pt x="72" y="18"/>
                  </a:cubicBezTo>
                  <a:cubicBezTo>
                    <a:pt x="72" y="24"/>
                    <a:pt x="72" y="24"/>
                    <a:pt x="72" y="24"/>
                  </a:cubicBezTo>
                  <a:cubicBezTo>
                    <a:pt x="60" y="24"/>
                    <a:pt x="60" y="24"/>
                    <a:pt x="60" y="24"/>
                  </a:cubicBezTo>
                  <a:lnTo>
                    <a:pt x="60" y="12"/>
                  </a:lnTo>
                  <a:close/>
                  <a:moveTo>
                    <a:pt x="60" y="27"/>
                  </a:moveTo>
                  <a:cubicBezTo>
                    <a:pt x="72" y="27"/>
                    <a:pt x="72" y="27"/>
                    <a:pt x="72" y="27"/>
                  </a:cubicBezTo>
                  <a:cubicBezTo>
                    <a:pt x="72" y="33"/>
                    <a:pt x="72" y="33"/>
                    <a:pt x="72" y="33"/>
                  </a:cubicBezTo>
                  <a:cubicBezTo>
                    <a:pt x="72" y="36"/>
                    <a:pt x="69" y="38"/>
                    <a:pt x="66" y="38"/>
                  </a:cubicBezTo>
                  <a:cubicBezTo>
                    <a:pt x="60" y="38"/>
                    <a:pt x="60" y="38"/>
                    <a:pt x="60" y="38"/>
                  </a:cubicBezTo>
                  <a:lnTo>
                    <a:pt x="60" y="27"/>
                  </a:lnTo>
                  <a:close/>
                  <a:moveTo>
                    <a:pt x="45" y="18"/>
                  </a:moveTo>
                  <a:cubicBezTo>
                    <a:pt x="45" y="15"/>
                    <a:pt x="48" y="12"/>
                    <a:pt x="51" y="12"/>
                  </a:cubicBezTo>
                  <a:cubicBezTo>
                    <a:pt x="57" y="12"/>
                    <a:pt x="57" y="12"/>
                    <a:pt x="57" y="12"/>
                  </a:cubicBezTo>
                  <a:cubicBezTo>
                    <a:pt x="57" y="24"/>
                    <a:pt x="57" y="24"/>
                    <a:pt x="57" y="24"/>
                  </a:cubicBezTo>
                  <a:cubicBezTo>
                    <a:pt x="45" y="24"/>
                    <a:pt x="45" y="24"/>
                    <a:pt x="45" y="24"/>
                  </a:cubicBezTo>
                  <a:lnTo>
                    <a:pt x="45" y="18"/>
                  </a:lnTo>
                  <a:close/>
                  <a:moveTo>
                    <a:pt x="45" y="27"/>
                  </a:moveTo>
                  <a:cubicBezTo>
                    <a:pt x="57" y="27"/>
                    <a:pt x="57" y="27"/>
                    <a:pt x="57" y="27"/>
                  </a:cubicBezTo>
                  <a:cubicBezTo>
                    <a:pt x="57" y="38"/>
                    <a:pt x="57" y="38"/>
                    <a:pt x="57" y="38"/>
                  </a:cubicBezTo>
                  <a:cubicBezTo>
                    <a:pt x="51" y="38"/>
                    <a:pt x="51" y="38"/>
                    <a:pt x="51" y="38"/>
                  </a:cubicBezTo>
                  <a:cubicBezTo>
                    <a:pt x="48" y="38"/>
                    <a:pt x="45" y="36"/>
                    <a:pt x="45" y="33"/>
                  </a:cubicBezTo>
                  <a:lnTo>
                    <a:pt x="45" y="27"/>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62" name="Freeform 76">
              <a:extLst>
                <a:ext uri="{FF2B5EF4-FFF2-40B4-BE49-F238E27FC236}">
                  <a16:creationId xmlns:a16="http://schemas.microsoft.com/office/drawing/2014/main" id="{42E914FA-DCE7-40D6-AC23-1BF6190C0A35}"/>
                </a:ext>
              </a:extLst>
            </p:cNvPr>
            <p:cNvSpPr>
              <a:spLocks/>
            </p:cNvSpPr>
            <p:nvPr/>
          </p:nvSpPr>
          <p:spPr bwMode="auto">
            <a:xfrm>
              <a:off x="5780088" y="5526088"/>
              <a:ext cx="312738" cy="333375"/>
            </a:xfrm>
            <a:custGeom>
              <a:avLst/>
              <a:gdLst>
                <a:gd name="T0" fmla="*/ 0 w 83"/>
                <a:gd name="T1" fmla="*/ 4 h 87"/>
                <a:gd name="T2" fmla="*/ 5 w 83"/>
                <a:gd name="T3" fmla="*/ 0 h 87"/>
                <a:gd name="T4" fmla="*/ 6 w 83"/>
                <a:gd name="T5" fmla="*/ 0 h 87"/>
                <a:gd name="T6" fmla="*/ 11 w 83"/>
                <a:gd name="T7" fmla="*/ 2 h 87"/>
                <a:gd name="T8" fmla="*/ 42 w 83"/>
                <a:gd name="T9" fmla="*/ 49 h 87"/>
                <a:gd name="T10" fmla="*/ 72 w 83"/>
                <a:gd name="T11" fmla="*/ 2 h 87"/>
                <a:gd name="T12" fmla="*/ 77 w 83"/>
                <a:gd name="T13" fmla="*/ 0 h 87"/>
                <a:gd name="T14" fmla="*/ 78 w 83"/>
                <a:gd name="T15" fmla="*/ 0 h 87"/>
                <a:gd name="T16" fmla="*/ 83 w 83"/>
                <a:gd name="T17" fmla="*/ 4 h 87"/>
                <a:gd name="T18" fmla="*/ 83 w 83"/>
                <a:gd name="T19" fmla="*/ 82 h 87"/>
                <a:gd name="T20" fmla="*/ 78 w 83"/>
                <a:gd name="T21" fmla="*/ 87 h 87"/>
                <a:gd name="T22" fmla="*/ 73 w 83"/>
                <a:gd name="T23" fmla="*/ 82 h 87"/>
                <a:gd name="T24" fmla="*/ 73 w 83"/>
                <a:gd name="T25" fmla="*/ 18 h 87"/>
                <a:gd name="T26" fmla="*/ 46 w 83"/>
                <a:gd name="T27" fmla="*/ 58 h 87"/>
                <a:gd name="T28" fmla="*/ 41 w 83"/>
                <a:gd name="T29" fmla="*/ 61 h 87"/>
                <a:gd name="T30" fmla="*/ 37 w 83"/>
                <a:gd name="T31" fmla="*/ 58 h 87"/>
                <a:gd name="T32" fmla="*/ 10 w 83"/>
                <a:gd name="T33" fmla="*/ 18 h 87"/>
                <a:gd name="T34" fmla="*/ 10 w 83"/>
                <a:gd name="T35" fmla="*/ 82 h 87"/>
                <a:gd name="T36" fmla="*/ 5 w 83"/>
                <a:gd name="T37" fmla="*/ 87 h 87"/>
                <a:gd name="T38" fmla="*/ 0 w 83"/>
                <a:gd name="T39" fmla="*/ 82 h 87"/>
                <a:gd name="T40" fmla="*/ 0 w 83"/>
                <a:gd name="T41" fmla="*/ 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87">
                  <a:moveTo>
                    <a:pt x="0" y="4"/>
                  </a:moveTo>
                  <a:cubicBezTo>
                    <a:pt x="0" y="2"/>
                    <a:pt x="2" y="0"/>
                    <a:pt x="5" y="0"/>
                  </a:cubicBezTo>
                  <a:cubicBezTo>
                    <a:pt x="6" y="0"/>
                    <a:pt x="6" y="0"/>
                    <a:pt x="6" y="0"/>
                  </a:cubicBezTo>
                  <a:cubicBezTo>
                    <a:pt x="8" y="0"/>
                    <a:pt x="10" y="1"/>
                    <a:pt x="11" y="2"/>
                  </a:cubicBezTo>
                  <a:cubicBezTo>
                    <a:pt x="42" y="49"/>
                    <a:pt x="42" y="49"/>
                    <a:pt x="42" y="49"/>
                  </a:cubicBezTo>
                  <a:cubicBezTo>
                    <a:pt x="72" y="2"/>
                    <a:pt x="72" y="2"/>
                    <a:pt x="72" y="2"/>
                  </a:cubicBezTo>
                  <a:cubicBezTo>
                    <a:pt x="73" y="0"/>
                    <a:pt x="75" y="0"/>
                    <a:pt x="77" y="0"/>
                  </a:cubicBezTo>
                  <a:cubicBezTo>
                    <a:pt x="78" y="0"/>
                    <a:pt x="78" y="0"/>
                    <a:pt x="78" y="0"/>
                  </a:cubicBezTo>
                  <a:cubicBezTo>
                    <a:pt x="81" y="0"/>
                    <a:pt x="83" y="2"/>
                    <a:pt x="83" y="4"/>
                  </a:cubicBezTo>
                  <a:cubicBezTo>
                    <a:pt x="83" y="82"/>
                    <a:pt x="83" y="82"/>
                    <a:pt x="83" y="82"/>
                  </a:cubicBezTo>
                  <a:cubicBezTo>
                    <a:pt x="83" y="85"/>
                    <a:pt x="81" y="87"/>
                    <a:pt x="78" y="87"/>
                  </a:cubicBezTo>
                  <a:cubicBezTo>
                    <a:pt x="75" y="87"/>
                    <a:pt x="73" y="85"/>
                    <a:pt x="73" y="82"/>
                  </a:cubicBezTo>
                  <a:cubicBezTo>
                    <a:pt x="73" y="18"/>
                    <a:pt x="73" y="18"/>
                    <a:pt x="73" y="18"/>
                  </a:cubicBezTo>
                  <a:cubicBezTo>
                    <a:pt x="46" y="58"/>
                    <a:pt x="46" y="58"/>
                    <a:pt x="46" y="58"/>
                  </a:cubicBezTo>
                  <a:cubicBezTo>
                    <a:pt x="44" y="60"/>
                    <a:pt x="43" y="61"/>
                    <a:pt x="41" y="61"/>
                  </a:cubicBezTo>
                  <a:cubicBezTo>
                    <a:pt x="40" y="61"/>
                    <a:pt x="38" y="60"/>
                    <a:pt x="37" y="58"/>
                  </a:cubicBezTo>
                  <a:cubicBezTo>
                    <a:pt x="10" y="18"/>
                    <a:pt x="10" y="18"/>
                    <a:pt x="10" y="18"/>
                  </a:cubicBezTo>
                  <a:cubicBezTo>
                    <a:pt x="10" y="82"/>
                    <a:pt x="10" y="82"/>
                    <a:pt x="10" y="82"/>
                  </a:cubicBezTo>
                  <a:cubicBezTo>
                    <a:pt x="10" y="85"/>
                    <a:pt x="8" y="87"/>
                    <a:pt x="5" y="87"/>
                  </a:cubicBezTo>
                  <a:cubicBezTo>
                    <a:pt x="2" y="87"/>
                    <a:pt x="0" y="85"/>
                    <a:pt x="0" y="82"/>
                  </a:cubicBezTo>
                  <a:lnTo>
                    <a:pt x="0" y="4"/>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63" name="Freeform 77">
              <a:extLst>
                <a:ext uri="{FF2B5EF4-FFF2-40B4-BE49-F238E27FC236}">
                  <a16:creationId xmlns:a16="http://schemas.microsoft.com/office/drawing/2014/main" id="{66745820-698A-4A15-9927-4D1499AF3A99}"/>
                </a:ext>
              </a:extLst>
            </p:cNvPr>
            <p:cNvSpPr>
              <a:spLocks noEditPoints="1"/>
            </p:cNvSpPr>
            <p:nvPr/>
          </p:nvSpPr>
          <p:spPr bwMode="auto">
            <a:xfrm>
              <a:off x="6146800" y="5514975"/>
              <a:ext cx="41275" cy="344487"/>
            </a:xfrm>
            <a:custGeom>
              <a:avLst/>
              <a:gdLst>
                <a:gd name="T0" fmla="*/ 0 w 11"/>
                <a:gd name="T1" fmla="*/ 5 h 90"/>
                <a:gd name="T2" fmla="*/ 5 w 11"/>
                <a:gd name="T3" fmla="*/ 0 h 90"/>
                <a:gd name="T4" fmla="*/ 11 w 11"/>
                <a:gd name="T5" fmla="*/ 5 h 90"/>
                <a:gd name="T6" fmla="*/ 11 w 11"/>
                <a:gd name="T7" fmla="*/ 7 h 90"/>
                <a:gd name="T8" fmla="*/ 5 w 11"/>
                <a:gd name="T9" fmla="*/ 12 h 90"/>
                <a:gd name="T10" fmla="*/ 0 w 11"/>
                <a:gd name="T11" fmla="*/ 7 h 90"/>
                <a:gd name="T12" fmla="*/ 0 w 11"/>
                <a:gd name="T13" fmla="*/ 5 h 90"/>
                <a:gd name="T14" fmla="*/ 0 w 11"/>
                <a:gd name="T15" fmla="*/ 30 h 90"/>
                <a:gd name="T16" fmla="*/ 5 w 11"/>
                <a:gd name="T17" fmla="*/ 25 h 90"/>
                <a:gd name="T18" fmla="*/ 10 w 11"/>
                <a:gd name="T19" fmla="*/ 30 h 90"/>
                <a:gd name="T20" fmla="*/ 10 w 11"/>
                <a:gd name="T21" fmla="*/ 85 h 90"/>
                <a:gd name="T22" fmla="*/ 5 w 11"/>
                <a:gd name="T23" fmla="*/ 90 h 90"/>
                <a:gd name="T24" fmla="*/ 0 w 11"/>
                <a:gd name="T25" fmla="*/ 85 h 90"/>
                <a:gd name="T26" fmla="*/ 0 w 11"/>
                <a:gd name="T2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0">
                  <a:moveTo>
                    <a:pt x="0" y="5"/>
                  </a:moveTo>
                  <a:cubicBezTo>
                    <a:pt x="0" y="2"/>
                    <a:pt x="2" y="0"/>
                    <a:pt x="5" y="0"/>
                  </a:cubicBezTo>
                  <a:cubicBezTo>
                    <a:pt x="8" y="0"/>
                    <a:pt x="11" y="2"/>
                    <a:pt x="11" y="5"/>
                  </a:cubicBezTo>
                  <a:cubicBezTo>
                    <a:pt x="11" y="7"/>
                    <a:pt x="11" y="7"/>
                    <a:pt x="11" y="7"/>
                  </a:cubicBezTo>
                  <a:cubicBezTo>
                    <a:pt x="11" y="10"/>
                    <a:pt x="8" y="12"/>
                    <a:pt x="5" y="12"/>
                  </a:cubicBezTo>
                  <a:cubicBezTo>
                    <a:pt x="2" y="12"/>
                    <a:pt x="0" y="10"/>
                    <a:pt x="0" y="7"/>
                  </a:cubicBezTo>
                  <a:lnTo>
                    <a:pt x="0" y="5"/>
                  </a:lnTo>
                  <a:close/>
                  <a:moveTo>
                    <a:pt x="0" y="30"/>
                  </a:moveTo>
                  <a:cubicBezTo>
                    <a:pt x="0" y="27"/>
                    <a:pt x="3" y="25"/>
                    <a:pt x="5" y="25"/>
                  </a:cubicBezTo>
                  <a:cubicBezTo>
                    <a:pt x="8" y="25"/>
                    <a:pt x="10" y="27"/>
                    <a:pt x="10" y="30"/>
                  </a:cubicBezTo>
                  <a:cubicBezTo>
                    <a:pt x="10" y="85"/>
                    <a:pt x="10" y="85"/>
                    <a:pt x="10" y="85"/>
                  </a:cubicBezTo>
                  <a:cubicBezTo>
                    <a:pt x="10" y="88"/>
                    <a:pt x="8" y="90"/>
                    <a:pt x="5" y="90"/>
                  </a:cubicBezTo>
                  <a:cubicBezTo>
                    <a:pt x="3" y="90"/>
                    <a:pt x="0" y="88"/>
                    <a:pt x="0" y="85"/>
                  </a:cubicBezTo>
                  <a:lnTo>
                    <a:pt x="0" y="3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64" name="Freeform 78">
              <a:extLst>
                <a:ext uri="{FF2B5EF4-FFF2-40B4-BE49-F238E27FC236}">
                  <a16:creationId xmlns:a16="http://schemas.microsoft.com/office/drawing/2014/main" id="{6B095EC6-FE44-430F-B8EB-C97E0C5A0DAE}"/>
                </a:ext>
              </a:extLst>
            </p:cNvPr>
            <p:cNvSpPr>
              <a:spLocks/>
            </p:cNvSpPr>
            <p:nvPr/>
          </p:nvSpPr>
          <p:spPr bwMode="auto">
            <a:xfrm>
              <a:off x="6232525" y="5607050"/>
              <a:ext cx="211138" cy="252412"/>
            </a:xfrm>
            <a:custGeom>
              <a:avLst/>
              <a:gdLst>
                <a:gd name="T0" fmla="*/ 0 w 56"/>
                <a:gd name="T1" fmla="*/ 6 h 66"/>
                <a:gd name="T2" fmla="*/ 5 w 56"/>
                <a:gd name="T3" fmla="*/ 1 h 66"/>
                <a:gd name="T4" fmla="*/ 9 w 56"/>
                <a:gd name="T5" fmla="*/ 6 h 66"/>
                <a:gd name="T6" fmla="*/ 9 w 56"/>
                <a:gd name="T7" fmla="*/ 13 h 66"/>
                <a:gd name="T8" fmla="*/ 31 w 56"/>
                <a:gd name="T9" fmla="*/ 0 h 66"/>
                <a:gd name="T10" fmla="*/ 56 w 56"/>
                <a:gd name="T11" fmla="*/ 26 h 66"/>
                <a:gd name="T12" fmla="*/ 56 w 56"/>
                <a:gd name="T13" fmla="*/ 61 h 66"/>
                <a:gd name="T14" fmla="*/ 51 w 56"/>
                <a:gd name="T15" fmla="*/ 66 h 66"/>
                <a:gd name="T16" fmla="*/ 46 w 56"/>
                <a:gd name="T17" fmla="*/ 61 h 66"/>
                <a:gd name="T18" fmla="*/ 46 w 56"/>
                <a:gd name="T19" fmla="*/ 28 h 66"/>
                <a:gd name="T20" fmla="*/ 29 w 56"/>
                <a:gd name="T21" fmla="*/ 9 h 66"/>
                <a:gd name="T22" fmla="*/ 9 w 56"/>
                <a:gd name="T23" fmla="*/ 29 h 66"/>
                <a:gd name="T24" fmla="*/ 9 w 56"/>
                <a:gd name="T25" fmla="*/ 61 h 66"/>
                <a:gd name="T26" fmla="*/ 5 w 56"/>
                <a:gd name="T27" fmla="*/ 66 h 66"/>
                <a:gd name="T28" fmla="*/ 0 w 56"/>
                <a:gd name="T29" fmla="*/ 61 h 66"/>
                <a:gd name="T30" fmla="*/ 0 w 56"/>
                <a:gd name="T31"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6">
                  <a:moveTo>
                    <a:pt x="0" y="6"/>
                  </a:moveTo>
                  <a:cubicBezTo>
                    <a:pt x="0" y="3"/>
                    <a:pt x="2" y="1"/>
                    <a:pt x="5" y="1"/>
                  </a:cubicBezTo>
                  <a:cubicBezTo>
                    <a:pt x="7" y="1"/>
                    <a:pt x="9" y="3"/>
                    <a:pt x="9" y="6"/>
                  </a:cubicBezTo>
                  <a:cubicBezTo>
                    <a:pt x="9" y="13"/>
                    <a:pt x="9" y="13"/>
                    <a:pt x="9" y="13"/>
                  </a:cubicBezTo>
                  <a:cubicBezTo>
                    <a:pt x="14" y="6"/>
                    <a:pt x="20" y="0"/>
                    <a:pt x="31" y="0"/>
                  </a:cubicBezTo>
                  <a:cubicBezTo>
                    <a:pt x="47" y="0"/>
                    <a:pt x="56" y="11"/>
                    <a:pt x="56" y="26"/>
                  </a:cubicBezTo>
                  <a:cubicBezTo>
                    <a:pt x="56" y="61"/>
                    <a:pt x="56" y="61"/>
                    <a:pt x="56" y="61"/>
                  </a:cubicBezTo>
                  <a:cubicBezTo>
                    <a:pt x="56" y="64"/>
                    <a:pt x="54" y="66"/>
                    <a:pt x="51" y="66"/>
                  </a:cubicBezTo>
                  <a:cubicBezTo>
                    <a:pt x="48" y="66"/>
                    <a:pt x="46" y="64"/>
                    <a:pt x="46" y="61"/>
                  </a:cubicBezTo>
                  <a:cubicBezTo>
                    <a:pt x="46" y="28"/>
                    <a:pt x="46" y="28"/>
                    <a:pt x="46" y="28"/>
                  </a:cubicBezTo>
                  <a:cubicBezTo>
                    <a:pt x="46" y="16"/>
                    <a:pt x="40" y="9"/>
                    <a:pt x="29" y="9"/>
                  </a:cubicBezTo>
                  <a:cubicBezTo>
                    <a:pt x="18" y="9"/>
                    <a:pt x="9" y="17"/>
                    <a:pt x="9" y="29"/>
                  </a:cubicBezTo>
                  <a:cubicBezTo>
                    <a:pt x="9" y="61"/>
                    <a:pt x="9" y="61"/>
                    <a:pt x="9" y="61"/>
                  </a:cubicBezTo>
                  <a:cubicBezTo>
                    <a:pt x="9" y="64"/>
                    <a:pt x="7" y="66"/>
                    <a:pt x="5" y="66"/>
                  </a:cubicBezTo>
                  <a:cubicBezTo>
                    <a:pt x="2" y="66"/>
                    <a:pt x="0" y="64"/>
                    <a:pt x="0" y="61"/>
                  </a:cubicBezTo>
                  <a:lnTo>
                    <a:pt x="0" y="6"/>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65" name="Freeform 79">
              <a:extLst>
                <a:ext uri="{FF2B5EF4-FFF2-40B4-BE49-F238E27FC236}">
                  <a16:creationId xmlns:a16="http://schemas.microsoft.com/office/drawing/2014/main" id="{22EECEF4-69A8-4A99-A6CC-D8529F0097D3}"/>
                </a:ext>
              </a:extLst>
            </p:cNvPr>
            <p:cNvSpPr>
              <a:spLocks noEditPoints="1"/>
            </p:cNvSpPr>
            <p:nvPr/>
          </p:nvSpPr>
          <p:spPr bwMode="auto">
            <a:xfrm>
              <a:off x="6484938" y="5514975"/>
              <a:ext cx="41275" cy="344487"/>
            </a:xfrm>
            <a:custGeom>
              <a:avLst/>
              <a:gdLst>
                <a:gd name="T0" fmla="*/ 0 w 11"/>
                <a:gd name="T1" fmla="*/ 5 h 90"/>
                <a:gd name="T2" fmla="*/ 5 w 11"/>
                <a:gd name="T3" fmla="*/ 0 h 90"/>
                <a:gd name="T4" fmla="*/ 11 w 11"/>
                <a:gd name="T5" fmla="*/ 5 h 90"/>
                <a:gd name="T6" fmla="*/ 11 w 11"/>
                <a:gd name="T7" fmla="*/ 7 h 90"/>
                <a:gd name="T8" fmla="*/ 5 w 11"/>
                <a:gd name="T9" fmla="*/ 12 h 90"/>
                <a:gd name="T10" fmla="*/ 0 w 11"/>
                <a:gd name="T11" fmla="*/ 7 h 90"/>
                <a:gd name="T12" fmla="*/ 0 w 11"/>
                <a:gd name="T13" fmla="*/ 5 h 90"/>
                <a:gd name="T14" fmla="*/ 1 w 11"/>
                <a:gd name="T15" fmla="*/ 30 h 90"/>
                <a:gd name="T16" fmla="*/ 5 w 11"/>
                <a:gd name="T17" fmla="*/ 25 h 90"/>
                <a:gd name="T18" fmla="*/ 10 w 11"/>
                <a:gd name="T19" fmla="*/ 30 h 90"/>
                <a:gd name="T20" fmla="*/ 10 w 11"/>
                <a:gd name="T21" fmla="*/ 85 h 90"/>
                <a:gd name="T22" fmla="*/ 5 w 11"/>
                <a:gd name="T23" fmla="*/ 90 h 90"/>
                <a:gd name="T24" fmla="*/ 1 w 11"/>
                <a:gd name="T25" fmla="*/ 85 h 90"/>
                <a:gd name="T26" fmla="*/ 1 w 11"/>
                <a:gd name="T2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0">
                  <a:moveTo>
                    <a:pt x="0" y="5"/>
                  </a:moveTo>
                  <a:cubicBezTo>
                    <a:pt x="0" y="2"/>
                    <a:pt x="2" y="0"/>
                    <a:pt x="5" y="0"/>
                  </a:cubicBezTo>
                  <a:cubicBezTo>
                    <a:pt x="9" y="0"/>
                    <a:pt x="11" y="2"/>
                    <a:pt x="11" y="5"/>
                  </a:cubicBezTo>
                  <a:cubicBezTo>
                    <a:pt x="11" y="7"/>
                    <a:pt x="11" y="7"/>
                    <a:pt x="11" y="7"/>
                  </a:cubicBezTo>
                  <a:cubicBezTo>
                    <a:pt x="11" y="10"/>
                    <a:pt x="9" y="12"/>
                    <a:pt x="5" y="12"/>
                  </a:cubicBezTo>
                  <a:cubicBezTo>
                    <a:pt x="2" y="12"/>
                    <a:pt x="0" y="10"/>
                    <a:pt x="0" y="7"/>
                  </a:cubicBezTo>
                  <a:lnTo>
                    <a:pt x="0" y="5"/>
                  </a:lnTo>
                  <a:close/>
                  <a:moveTo>
                    <a:pt x="1" y="30"/>
                  </a:moveTo>
                  <a:cubicBezTo>
                    <a:pt x="1" y="27"/>
                    <a:pt x="3" y="25"/>
                    <a:pt x="5" y="25"/>
                  </a:cubicBezTo>
                  <a:cubicBezTo>
                    <a:pt x="8" y="25"/>
                    <a:pt x="10" y="27"/>
                    <a:pt x="10" y="30"/>
                  </a:cubicBezTo>
                  <a:cubicBezTo>
                    <a:pt x="10" y="85"/>
                    <a:pt x="10" y="85"/>
                    <a:pt x="10" y="85"/>
                  </a:cubicBezTo>
                  <a:cubicBezTo>
                    <a:pt x="10" y="88"/>
                    <a:pt x="8" y="90"/>
                    <a:pt x="5" y="90"/>
                  </a:cubicBezTo>
                  <a:cubicBezTo>
                    <a:pt x="3" y="90"/>
                    <a:pt x="1" y="88"/>
                    <a:pt x="1" y="85"/>
                  </a:cubicBezTo>
                  <a:lnTo>
                    <a:pt x="1" y="3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66" name="Freeform 80">
              <a:extLst>
                <a:ext uri="{FF2B5EF4-FFF2-40B4-BE49-F238E27FC236}">
                  <a16:creationId xmlns:a16="http://schemas.microsoft.com/office/drawing/2014/main" id="{35285F2E-E2A5-4D69-AAFC-2135D040E55A}"/>
                </a:ext>
              </a:extLst>
            </p:cNvPr>
            <p:cNvSpPr>
              <a:spLocks/>
            </p:cNvSpPr>
            <p:nvPr/>
          </p:nvSpPr>
          <p:spPr bwMode="auto">
            <a:xfrm>
              <a:off x="6572250" y="5521325"/>
              <a:ext cx="271463" cy="338137"/>
            </a:xfrm>
            <a:custGeom>
              <a:avLst/>
              <a:gdLst>
                <a:gd name="T0" fmla="*/ 0 w 72"/>
                <a:gd name="T1" fmla="*/ 8 h 88"/>
                <a:gd name="T2" fmla="*/ 8 w 72"/>
                <a:gd name="T3" fmla="*/ 0 h 88"/>
                <a:gd name="T4" fmla="*/ 16 w 72"/>
                <a:gd name="T5" fmla="*/ 8 h 88"/>
                <a:gd name="T6" fmla="*/ 16 w 72"/>
                <a:gd name="T7" fmla="*/ 37 h 88"/>
                <a:gd name="T8" fmla="*/ 57 w 72"/>
                <a:gd name="T9" fmla="*/ 37 h 88"/>
                <a:gd name="T10" fmla="*/ 57 w 72"/>
                <a:gd name="T11" fmla="*/ 8 h 88"/>
                <a:gd name="T12" fmla="*/ 65 w 72"/>
                <a:gd name="T13" fmla="*/ 0 h 88"/>
                <a:gd name="T14" fmla="*/ 72 w 72"/>
                <a:gd name="T15" fmla="*/ 8 h 88"/>
                <a:gd name="T16" fmla="*/ 72 w 72"/>
                <a:gd name="T17" fmla="*/ 81 h 88"/>
                <a:gd name="T18" fmla="*/ 65 w 72"/>
                <a:gd name="T19" fmla="*/ 88 h 88"/>
                <a:gd name="T20" fmla="*/ 57 w 72"/>
                <a:gd name="T21" fmla="*/ 81 h 88"/>
                <a:gd name="T22" fmla="*/ 57 w 72"/>
                <a:gd name="T23" fmla="*/ 51 h 88"/>
                <a:gd name="T24" fmla="*/ 16 w 72"/>
                <a:gd name="T25" fmla="*/ 51 h 88"/>
                <a:gd name="T26" fmla="*/ 16 w 72"/>
                <a:gd name="T27" fmla="*/ 81 h 88"/>
                <a:gd name="T28" fmla="*/ 8 w 72"/>
                <a:gd name="T29" fmla="*/ 88 h 88"/>
                <a:gd name="T30" fmla="*/ 0 w 72"/>
                <a:gd name="T31" fmla="*/ 81 h 88"/>
                <a:gd name="T32" fmla="*/ 0 w 72"/>
                <a:gd name="T3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88">
                  <a:moveTo>
                    <a:pt x="0" y="8"/>
                  </a:moveTo>
                  <a:cubicBezTo>
                    <a:pt x="0" y="4"/>
                    <a:pt x="4" y="0"/>
                    <a:pt x="8" y="0"/>
                  </a:cubicBezTo>
                  <a:cubicBezTo>
                    <a:pt x="12" y="0"/>
                    <a:pt x="16" y="4"/>
                    <a:pt x="16" y="8"/>
                  </a:cubicBezTo>
                  <a:cubicBezTo>
                    <a:pt x="16" y="37"/>
                    <a:pt x="16" y="37"/>
                    <a:pt x="16" y="37"/>
                  </a:cubicBezTo>
                  <a:cubicBezTo>
                    <a:pt x="57" y="37"/>
                    <a:pt x="57" y="37"/>
                    <a:pt x="57" y="37"/>
                  </a:cubicBezTo>
                  <a:cubicBezTo>
                    <a:pt x="57" y="8"/>
                    <a:pt x="57" y="8"/>
                    <a:pt x="57" y="8"/>
                  </a:cubicBezTo>
                  <a:cubicBezTo>
                    <a:pt x="57" y="4"/>
                    <a:pt x="60" y="0"/>
                    <a:pt x="65" y="0"/>
                  </a:cubicBezTo>
                  <a:cubicBezTo>
                    <a:pt x="69" y="0"/>
                    <a:pt x="72" y="4"/>
                    <a:pt x="72" y="8"/>
                  </a:cubicBezTo>
                  <a:cubicBezTo>
                    <a:pt x="72" y="81"/>
                    <a:pt x="72" y="81"/>
                    <a:pt x="72" y="81"/>
                  </a:cubicBezTo>
                  <a:cubicBezTo>
                    <a:pt x="72" y="85"/>
                    <a:pt x="69" y="88"/>
                    <a:pt x="65" y="88"/>
                  </a:cubicBezTo>
                  <a:cubicBezTo>
                    <a:pt x="60" y="88"/>
                    <a:pt x="57" y="85"/>
                    <a:pt x="57" y="81"/>
                  </a:cubicBezTo>
                  <a:cubicBezTo>
                    <a:pt x="57" y="51"/>
                    <a:pt x="57" y="51"/>
                    <a:pt x="57" y="51"/>
                  </a:cubicBezTo>
                  <a:cubicBezTo>
                    <a:pt x="16" y="51"/>
                    <a:pt x="16" y="51"/>
                    <a:pt x="16" y="51"/>
                  </a:cubicBezTo>
                  <a:cubicBezTo>
                    <a:pt x="16" y="81"/>
                    <a:pt x="16" y="81"/>
                    <a:pt x="16" y="81"/>
                  </a:cubicBezTo>
                  <a:cubicBezTo>
                    <a:pt x="16" y="85"/>
                    <a:pt x="12" y="88"/>
                    <a:pt x="8" y="88"/>
                  </a:cubicBezTo>
                  <a:cubicBezTo>
                    <a:pt x="4" y="88"/>
                    <a:pt x="0" y="85"/>
                    <a:pt x="0" y="81"/>
                  </a:cubicBezTo>
                  <a:lnTo>
                    <a:pt x="0" y="8"/>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67" name="Freeform 81">
              <a:extLst>
                <a:ext uri="{FF2B5EF4-FFF2-40B4-BE49-F238E27FC236}">
                  <a16:creationId xmlns:a16="http://schemas.microsoft.com/office/drawing/2014/main" id="{A67DC1F3-CF80-4220-9182-6C1257BA91D3}"/>
                </a:ext>
              </a:extLst>
            </p:cNvPr>
            <p:cNvSpPr>
              <a:spLocks noEditPoints="1"/>
            </p:cNvSpPr>
            <p:nvPr/>
          </p:nvSpPr>
          <p:spPr bwMode="auto">
            <a:xfrm>
              <a:off x="6873875" y="5602288"/>
              <a:ext cx="263525" cy="261937"/>
            </a:xfrm>
            <a:custGeom>
              <a:avLst/>
              <a:gdLst>
                <a:gd name="T0" fmla="*/ 0 w 70"/>
                <a:gd name="T1" fmla="*/ 34 h 68"/>
                <a:gd name="T2" fmla="*/ 0 w 70"/>
                <a:gd name="T3" fmla="*/ 34 h 68"/>
                <a:gd name="T4" fmla="*/ 35 w 70"/>
                <a:gd name="T5" fmla="*/ 0 h 68"/>
                <a:gd name="T6" fmla="*/ 70 w 70"/>
                <a:gd name="T7" fmla="*/ 34 h 68"/>
                <a:gd name="T8" fmla="*/ 70 w 70"/>
                <a:gd name="T9" fmla="*/ 34 h 68"/>
                <a:gd name="T10" fmla="*/ 35 w 70"/>
                <a:gd name="T11" fmla="*/ 68 h 68"/>
                <a:gd name="T12" fmla="*/ 0 w 70"/>
                <a:gd name="T13" fmla="*/ 34 h 68"/>
                <a:gd name="T14" fmla="*/ 55 w 70"/>
                <a:gd name="T15" fmla="*/ 34 h 68"/>
                <a:gd name="T16" fmla="*/ 55 w 70"/>
                <a:gd name="T17" fmla="*/ 34 h 68"/>
                <a:gd name="T18" fmla="*/ 35 w 70"/>
                <a:gd name="T19" fmla="*/ 13 h 68"/>
                <a:gd name="T20" fmla="*/ 15 w 70"/>
                <a:gd name="T21" fmla="*/ 34 h 68"/>
                <a:gd name="T22" fmla="*/ 15 w 70"/>
                <a:gd name="T23" fmla="*/ 34 h 68"/>
                <a:gd name="T24" fmla="*/ 35 w 70"/>
                <a:gd name="T25" fmla="*/ 55 h 68"/>
                <a:gd name="T26" fmla="*/ 55 w 70"/>
                <a:gd name="T27"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68">
                  <a:moveTo>
                    <a:pt x="0" y="34"/>
                  </a:moveTo>
                  <a:cubicBezTo>
                    <a:pt x="0" y="34"/>
                    <a:pt x="0" y="34"/>
                    <a:pt x="0" y="34"/>
                  </a:cubicBezTo>
                  <a:cubicBezTo>
                    <a:pt x="0" y="15"/>
                    <a:pt x="15" y="0"/>
                    <a:pt x="35" y="0"/>
                  </a:cubicBezTo>
                  <a:cubicBezTo>
                    <a:pt x="55" y="0"/>
                    <a:pt x="70" y="15"/>
                    <a:pt x="70" y="34"/>
                  </a:cubicBezTo>
                  <a:cubicBezTo>
                    <a:pt x="70" y="34"/>
                    <a:pt x="70" y="34"/>
                    <a:pt x="70" y="34"/>
                  </a:cubicBezTo>
                  <a:cubicBezTo>
                    <a:pt x="70" y="52"/>
                    <a:pt x="55" y="68"/>
                    <a:pt x="35" y="68"/>
                  </a:cubicBezTo>
                  <a:cubicBezTo>
                    <a:pt x="15" y="68"/>
                    <a:pt x="0" y="53"/>
                    <a:pt x="0" y="34"/>
                  </a:cubicBezTo>
                  <a:close/>
                  <a:moveTo>
                    <a:pt x="55" y="34"/>
                  </a:moveTo>
                  <a:cubicBezTo>
                    <a:pt x="55" y="34"/>
                    <a:pt x="55" y="34"/>
                    <a:pt x="55" y="34"/>
                  </a:cubicBezTo>
                  <a:cubicBezTo>
                    <a:pt x="55" y="22"/>
                    <a:pt x="46" y="13"/>
                    <a:pt x="35" y="13"/>
                  </a:cubicBezTo>
                  <a:cubicBezTo>
                    <a:pt x="23" y="13"/>
                    <a:pt x="15" y="22"/>
                    <a:pt x="15" y="34"/>
                  </a:cubicBezTo>
                  <a:cubicBezTo>
                    <a:pt x="15" y="34"/>
                    <a:pt x="15" y="34"/>
                    <a:pt x="15" y="34"/>
                  </a:cubicBezTo>
                  <a:cubicBezTo>
                    <a:pt x="15" y="45"/>
                    <a:pt x="23" y="55"/>
                    <a:pt x="35" y="55"/>
                  </a:cubicBezTo>
                  <a:cubicBezTo>
                    <a:pt x="47" y="55"/>
                    <a:pt x="55" y="45"/>
                    <a:pt x="55" y="34"/>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68" name="Freeform 82">
              <a:extLst>
                <a:ext uri="{FF2B5EF4-FFF2-40B4-BE49-F238E27FC236}">
                  <a16:creationId xmlns:a16="http://schemas.microsoft.com/office/drawing/2014/main" id="{D33D101D-E5CF-4BE1-921D-5729F2FC2567}"/>
                </a:ext>
              </a:extLst>
            </p:cNvPr>
            <p:cNvSpPr>
              <a:spLocks/>
            </p:cNvSpPr>
            <p:nvPr/>
          </p:nvSpPr>
          <p:spPr bwMode="auto">
            <a:xfrm>
              <a:off x="7156450" y="5602288"/>
              <a:ext cx="217488" cy="261937"/>
            </a:xfrm>
            <a:custGeom>
              <a:avLst/>
              <a:gdLst>
                <a:gd name="T0" fmla="*/ 58 w 58"/>
                <a:gd name="T1" fmla="*/ 60 h 68"/>
                <a:gd name="T2" fmla="*/ 51 w 58"/>
                <a:gd name="T3" fmla="*/ 67 h 68"/>
                <a:gd name="T4" fmla="*/ 43 w 58"/>
                <a:gd name="T5" fmla="*/ 60 h 68"/>
                <a:gd name="T6" fmla="*/ 43 w 58"/>
                <a:gd name="T7" fmla="*/ 56 h 68"/>
                <a:gd name="T8" fmla="*/ 23 w 58"/>
                <a:gd name="T9" fmla="*/ 68 h 68"/>
                <a:gd name="T10" fmla="*/ 0 w 58"/>
                <a:gd name="T11" fmla="*/ 43 h 68"/>
                <a:gd name="T12" fmla="*/ 0 w 58"/>
                <a:gd name="T13" fmla="*/ 8 h 68"/>
                <a:gd name="T14" fmla="*/ 7 w 58"/>
                <a:gd name="T15" fmla="*/ 0 h 68"/>
                <a:gd name="T16" fmla="*/ 15 w 58"/>
                <a:gd name="T17" fmla="*/ 8 h 68"/>
                <a:gd name="T18" fmla="*/ 15 w 58"/>
                <a:gd name="T19" fmla="*/ 38 h 68"/>
                <a:gd name="T20" fmla="*/ 29 w 58"/>
                <a:gd name="T21" fmla="*/ 54 h 68"/>
                <a:gd name="T22" fmla="*/ 43 w 58"/>
                <a:gd name="T23" fmla="*/ 38 h 68"/>
                <a:gd name="T24" fmla="*/ 43 w 58"/>
                <a:gd name="T25" fmla="*/ 8 h 68"/>
                <a:gd name="T26" fmla="*/ 51 w 58"/>
                <a:gd name="T27" fmla="*/ 0 h 68"/>
                <a:gd name="T28" fmla="*/ 58 w 58"/>
                <a:gd name="T29" fmla="*/ 8 h 68"/>
                <a:gd name="T30" fmla="*/ 58 w 58"/>
                <a:gd name="T31"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8">
                  <a:moveTo>
                    <a:pt x="58" y="60"/>
                  </a:moveTo>
                  <a:cubicBezTo>
                    <a:pt x="58" y="64"/>
                    <a:pt x="55" y="67"/>
                    <a:pt x="51" y="67"/>
                  </a:cubicBezTo>
                  <a:cubicBezTo>
                    <a:pt x="47" y="67"/>
                    <a:pt x="43" y="64"/>
                    <a:pt x="43" y="60"/>
                  </a:cubicBezTo>
                  <a:cubicBezTo>
                    <a:pt x="43" y="56"/>
                    <a:pt x="43" y="56"/>
                    <a:pt x="43" y="56"/>
                  </a:cubicBezTo>
                  <a:cubicBezTo>
                    <a:pt x="39" y="62"/>
                    <a:pt x="33" y="68"/>
                    <a:pt x="23" y="68"/>
                  </a:cubicBezTo>
                  <a:cubicBezTo>
                    <a:pt x="8" y="68"/>
                    <a:pt x="0" y="58"/>
                    <a:pt x="0" y="43"/>
                  </a:cubicBezTo>
                  <a:cubicBezTo>
                    <a:pt x="0" y="8"/>
                    <a:pt x="0" y="8"/>
                    <a:pt x="0" y="8"/>
                  </a:cubicBezTo>
                  <a:cubicBezTo>
                    <a:pt x="0" y="4"/>
                    <a:pt x="3" y="0"/>
                    <a:pt x="7" y="0"/>
                  </a:cubicBezTo>
                  <a:cubicBezTo>
                    <a:pt x="11" y="0"/>
                    <a:pt x="15" y="4"/>
                    <a:pt x="15" y="8"/>
                  </a:cubicBezTo>
                  <a:cubicBezTo>
                    <a:pt x="15" y="38"/>
                    <a:pt x="15" y="38"/>
                    <a:pt x="15" y="38"/>
                  </a:cubicBezTo>
                  <a:cubicBezTo>
                    <a:pt x="15" y="48"/>
                    <a:pt x="20" y="54"/>
                    <a:pt x="29" y="54"/>
                  </a:cubicBezTo>
                  <a:cubicBezTo>
                    <a:pt x="37" y="54"/>
                    <a:pt x="43" y="48"/>
                    <a:pt x="43" y="38"/>
                  </a:cubicBezTo>
                  <a:cubicBezTo>
                    <a:pt x="43" y="8"/>
                    <a:pt x="43" y="8"/>
                    <a:pt x="43" y="8"/>
                  </a:cubicBezTo>
                  <a:cubicBezTo>
                    <a:pt x="43" y="4"/>
                    <a:pt x="47" y="0"/>
                    <a:pt x="51" y="0"/>
                  </a:cubicBezTo>
                  <a:cubicBezTo>
                    <a:pt x="55" y="0"/>
                    <a:pt x="58" y="4"/>
                    <a:pt x="58" y="8"/>
                  </a:cubicBezTo>
                  <a:lnTo>
                    <a:pt x="58" y="60"/>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69" name="Freeform 83">
              <a:extLst>
                <a:ext uri="{FF2B5EF4-FFF2-40B4-BE49-F238E27FC236}">
                  <a16:creationId xmlns:a16="http://schemas.microsoft.com/office/drawing/2014/main" id="{4A705911-60F2-4EFC-BCFA-9B942BA0B7D6}"/>
                </a:ext>
              </a:extLst>
            </p:cNvPr>
            <p:cNvSpPr>
              <a:spLocks/>
            </p:cNvSpPr>
            <p:nvPr/>
          </p:nvSpPr>
          <p:spPr bwMode="auto">
            <a:xfrm>
              <a:off x="7392988" y="5602288"/>
              <a:ext cx="192088" cy="261937"/>
            </a:xfrm>
            <a:custGeom>
              <a:avLst/>
              <a:gdLst>
                <a:gd name="T0" fmla="*/ 2 w 51"/>
                <a:gd name="T1" fmla="*/ 60 h 68"/>
                <a:gd name="T2" fmla="*/ 0 w 51"/>
                <a:gd name="T3" fmla="*/ 55 h 68"/>
                <a:gd name="T4" fmla="*/ 6 w 51"/>
                <a:gd name="T5" fmla="*/ 49 h 68"/>
                <a:gd name="T6" fmla="*/ 9 w 51"/>
                <a:gd name="T7" fmla="*/ 49 h 68"/>
                <a:gd name="T8" fmla="*/ 28 w 51"/>
                <a:gd name="T9" fmla="*/ 56 h 68"/>
                <a:gd name="T10" fmla="*/ 38 w 51"/>
                <a:gd name="T11" fmla="*/ 49 h 68"/>
                <a:gd name="T12" fmla="*/ 38 w 51"/>
                <a:gd name="T13" fmla="*/ 49 h 68"/>
                <a:gd name="T14" fmla="*/ 23 w 51"/>
                <a:gd name="T15" fmla="*/ 39 h 68"/>
                <a:gd name="T16" fmla="*/ 3 w 51"/>
                <a:gd name="T17" fmla="*/ 20 h 68"/>
                <a:gd name="T18" fmla="*/ 3 w 51"/>
                <a:gd name="T19" fmla="*/ 20 h 68"/>
                <a:gd name="T20" fmla="*/ 26 w 51"/>
                <a:gd name="T21" fmla="*/ 0 h 68"/>
                <a:gd name="T22" fmla="*/ 47 w 51"/>
                <a:gd name="T23" fmla="*/ 5 h 68"/>
                <a:gd name="T24" fmla="*/ 50 w 51"/>
                <a:gd name="T25" fmla="*/ 11 h 68"/>
                <a:gd name="T26" fmla="*/ 44 w 51"/>
                <a:gd name="T27" fmla="*/ 17 h 68"/>
                <a:gd name="T28" fmla="*/ 41 w 51"/>
                <a:gd name="T29" fmla="*/ 16 h 68"/>
                <a:gd name="T30" fmla="*/ 26 w 51"/>
                <a:gd name="T31" fmla="*/ 12 h 68"/>
                <a:gd name="T32" fmla="*/ 16 w 51"/>
                <a:gd name="T33" fmla="*/ 18 h 68"/>
                <a:gd name="T34" fmla="*/ 16 w 51"/>
                <a:gd name="T35" fmla="*/ 19 h 68"/>
                <a:gd name="T36" fmla="*/ 31 w 51"/>
                <a:gd name="T37" fmla="*/ 28 h 68"/>
                <a:gd name="T38" fmla="*/ 51 w 51"/>
                <a:gd name="T39" fmla="*/ 47 h 68"/>
                <a:gd name="T40" fmla="*/ 51 w 51"/>
                <a:gd name="T41" fmla="*/ 47 h 68"/>
                <a:gd name="T42" fmla="*/ 27 w 51"/>
                <a:gd name="T43" fmla="*/ 68 h 68"/>
                <a:gd name="T44" fmla="*/ 2 w 51"/>
                <a:gd name="T45"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68">
                  <a:moveTo>
                    <a:pt x="2" y="60"/>
                  </a:moveTo>
                  <a:cubicBezTo>
                    <a:pt x="1" y="59"/>
                    <a:pt x="0" y="57"/>
                    <a:pt x="0" y="55"/>
                  </a:cubicBezTo>
                  <a:cubicBezTo>
                    <a:pt x="0" y="51"/>
                    <a:pt x="2" y="49"/>
                    <a:pt x="6" y="49"/>
                  </a:cubicBezTo>
                  <a:cubicBezTo>
                    <a:pt x="7" y="49"/>
                    <a:pt x="8" y="49"/>
                    <a:pt x="9" y="49"/>
                  </a:cubicBezTo>
                  <a:cubicBezTo>
                    <a:pt x="15" y="54"/>
                    <a:pt x="22" y="56"/>
                    <a:pt x="28" y="56"/>
                  </a:cubicBezTo>
                  <a:cubicBezTo>
                    <a:pt x="34" y="56"/>
                    <a:pt x="38" y="53"/>
                    <a:pt x="38" y="49"/>
                  </a:cubicBezTo>
                  <a:cubicBezTo>
                    <a:pt x="38" y="49"/>
                    <a:pt x="38" y="49"/>
                    <a:pt x="38" y="49"/>
                  </a:cubicBezTo>
                  <a:cubicBezTo>
                    <a:pt x="38" y="43"/>
                    <a:pt x="31" y="42"/>
                    <a:pt x="23" y="39"/>
                  </a:cubicBezTo>
                  <a:cubicBezTo>
                    <a:pt x="13" y="37"/>
                    <a:pt x="3" y="33"/>
                    <a:pt x="3" y="20"/>
                  </a:cubicBezTo>
                  <a:cubicBezTo>
                    <a:pt x="3" y="20"/>
                    <a:pt x="3" y="20"/>
                    <a:pt x="3" y="20"/>
                  </a:cubicBezTo>
                  <a:cubicBezTo>
                    <a:pt x="3" y="8"/>
                    <a:pt x="13" y="0"/>
                    <a:pt x="26" y="0"/>
                  </a:cubicBezTo>
                  <a:cubicBezTo>
                    <a:pt x="33" y="0"/>
                    <a:pt x="40" y="2"/>
                    <a:pt x="47" y="5"/>
                  </a:cubicBezTo>
                  <a:cubicBezTo>
                    <a:pt x="49" y="6"/>
                    <a:pt x="50" y="8"/>
                    <a:pt x="50" y="11"/>
                  </a:cubicBezTo>
                  <a:cubicBezTo>
                    <a:pt x="50" y="15"/>
                    <a:pt x="47" y="17"/>
                    <a:pt x="44" y="17"/>
                  </a:cubicBezTo>
                  <a:cubicBezTo>
                    <a:pt x="43" y="17"/>
                    <a:pt x="42" y="17"/>
                    <a:pt x="41" y="16"/>
                  </a:cubicBezTo>
                  <a:cubicBezTo>
                    <a:pt x="36" y="14"/>
                    <a:pt x="30" y="12"/>
                    <a:pt x="26" y="12"/>
                  </a:cubicBezTo>
                  <a:cubicBezTo>
                    <a:pt x="20" y="12"/>
                    <a:pt x="16" y="15"/>
                    <a:pt x="16" y="18"/>
                  </a:cubicBezTo>
                  <a:cubicBezTo>
                    <a:pt x="16" y="19"/>
                    <a:pt x="16" y="19"/>
                    <a:pt x="16" y="19"/>
                  </a:cubicBezTo>
                  <a:cubicBezTo>
                    <a:pt x="16" y="23"/>
                    <a:pt x="24" y="25"/>
                    <a:pt x="31" y="28"/>
                  </a:cubicBezTo>
                  <a:cubicBezTo>
                    <a:pt x="41" y="31"/>
                    <a:pt x="51" y="35"/>
                    <a:pt x="51" y="47"/>
                  </a:cubicBezTo>
                  <a:cubicBezTo>
                    <a:pt x="51" y="47"/>
                    <a:pt x="51" y="47"/>
                    <a:pt x="51" y="47"/>
                  </a:cubicBezTo>
                  <a:cubicBezTo>
                    <a:pt x="51" y="61"/>
                    <a:pt x="41" y="68"/>
                    <a:pt x="27" y="68"/>
                  </a:cubicBezTo>
                  <a:cubicBezTo>
                    <a:pt x="19" y="68"/>
                    <a:pt x="10" y="65"/>
                    <a:pt x="2" y="60"/>
                  </a:cubicBez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70" name="Freeform 84">
              <a:extLst>
                <a:ext uri="{FF2B5EF4-FFF2-40B4-BE49-F238E27FC236}">
                  <a16:creationId xmlns:a16="http://schemas.microsoft.com/office/drawing/2014/main" id="{A8ADA328-4493-497C-800D-70345277E467}"/>
                </a:ext>
              </a:extLst>
            </p:cNvPr>
            <p:cNvSpPr>
              <a:spLocks noEditPoints="1"/>
            </p:cNvSpPr>
            <p:nvPr/>
          </p:nvSpPr>
          <p:spPr bwMode="auto">
            <a:xfrm>
              <a:off x="7596188" y="5602288"/>
              <a:ext cx="238125" cy="261937"/>
            </a:xfrm>
            <a:custGeom>
              <a:avLst/>
              <a:gdLst>
                <a:gd name="T0" fmla="*/ 33 w 63"/>
                <a:gd name="T1" fmla="*/ 68 h 68"/>
                <a:gd name="T2" fmla="*/ 0 w 63"/>
                <a:gd name="T3" fmla="*/ 34 h 68"/>
                <a:gd name="T4" fmla="*/ 0 w 63"/>
                <a:gd name="T5" fmla="*/ 34 h 68"/>
                <a:gd name="T6" fmla="*/ 32 w 63"/>
                <a:gd name="T7" fmla="*/ 0 h 68"/>
                <a:gd name="T8" fmla="*/ 63 w 63"/>
                <a:gd name="T9" fmla="*/ 32 h 68"/>
                <a:gd name="T10" fmla="*/ 56 w 63"/>
                <a:gd name="T11" fmla="*/ 39 h 68"/>
                <a:gd name="T12" fmla="*/ 15 w 63"/>
                <a:gd name="T13" fmla="*/ 39 h 68"/>
                <a:gd name="T14" fmla="*/ 34 w 63"/>
                <a:gd name="T15" fmla="*/ 56 h 68"/>
                <a:gd name="T16" fmla="*/ 49 w 63"/>
                <a:gd name="T17" fmla="*/ 50 h 68"/>
                <a:gd name="T18" fmla="*/ 53 w 63"/>
                <a:gd name="T19" fmla="*/ 49 h 68"/>
                <a:gd name="T20" fmla="*/ 59 w 63"/>
                <a:gd name="T21" fmla="*/ 55 h 68"/>
                <a:gd name="T22" fmla="*/ 57 w 63"/>
                <a:gd name="T23" fmla="*/ 59 h 68"/>
                <a:gd name="T24" fmla="*/ 33 w 63"/>
                <a:gd name="T25" fmla="*/ 68 h 68"/>
                <a:gd name="T26" fmla="*/ 48 w 63"/>
                <a:gd name="T27" fmla="*/ 29 h 68"/>
                <a:gd name="T28" fmla="*/ 32 w 63"/>
                <a:gd name="T29" fmla="*/ 12 h 68"/>
                <a:gd name="T30" fmla="*/ 15 w 63"/>
                <a:gd name="T31" fmla="*/ 29 h 68"/>
                <a:gd name="T32" fmla="*/ 48 w 63"/>
                <a:gd name="T33" fmla="*/ 2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8">
                  <a:moveTo>
                    <a:pt x="33" y="68"/>
                  </a:moveTo>
                  <a:cubicBezTo>
                    <a:pt x="15" y="68"/>
                    <a:pt x="0" y="54"/>
                    <a:pt x="0" y="34"/>
                  </a:cubicBezTo>
                  <a:cubicBezTo>
                    <a:pt x="0" y="34"/>
                    <a:pt x="0" y="34"/>
                    <a:pt x="0" y="34"/>
                  </a:cubicBezTo>
                  <a:cubicBezTo>
                    <a:pt x="0" y="15"/>
                    <a:pt x="13" y="0"/>
                    <a:pt x="32" y="0"/>
                  </a:cubicBezTo>
                  <a:cubicBezTo>
                    <a:pt x="53" y="0"/>
                    <a:pt x="63" y="17"/>
                    <a:pt x="63" y="32"/>
                  </a:cubicBezTo>
                  <a:cubicBezTo>
                    <a:pt x="63" y="36"/>
                    <a:pt x="60" y="39"/>
                    <a:pt x="56" y="39"/>
                  </a:cubicBezTo>
                  <a:cubicBezTo>
                    <a:pt x="15" y="39"/>
                    <a:pt x="15" y="39"/>
                    <a:pt x="15" y="39"/>
                  </a:cubicBezTo>
                  <a:cubicBezTo>
                    <a:pt x="17" y="50"/>
                    <a:pt x="24" y="56"/>
                    <a:pt x="34" y="56"/>
                  </a:cubicBezTo>
                  <a:cubicBezTo>
                    <a:pt x="40" y="56"/>
                    <a:pt x="45" y="53"/>
                    <a:pt x="49" y="50"/>
                  </a:cubicBezTo>
                  <a:cubicBezTo>
                    <a:pt x="50" y="49"/>
                    <a:pt x="51" y="49"/>
                    <a:pt x="53" y="49"/>
                  </a:cubicBezTo>
                  <a:cubicBezTo>
                    <a:pt x="56" y="49"/>
                    <a:pt x="59" y="51"/>
                    <a:pt x="59" y="55"/>
                  </a:cubicBezTo>
                  <a:cubicBezTo>
                    <a:pt x="59" y="57"/>
                    <a:pt x="58" y="58"/>
                    <a:pt x="57" y="59"/>
                  </a:cubicBezTo>
                  <a:cubicBezTo>
                    <a:pt x="51" y="65"/>
                    <a:pt x="44" y="68"/>
                    <a:pt x="33" y="68"/>
                  </a:cubicBezTo>
                  <a:close/>
                  <a:moveTo>
                    <a:pt x="48" y="29"/>
                  </a:moveTo>
                  <a:cubicBezTo>
                    <a:pt x="47" y="20"/>
                    <a:pt x="42" y="12"/>
                    <a:pt x="32" y="12"/>
                  </a:cubicBezTo>
                  <a:cubicBezTo>
                    <a:pt x="23" y="12"/>
                    <a:pt x="16" y="19"/>
                    <a:pt x="15" y="29"/>
                  </a:cubicBezTo>
                  <a:lnTo>
                    <a:pt x="48" y="29"/>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grpSp>
      <p:sp>
        <p:nvSpPr>
          <p:cNvPr id="172" name="TextBox 171">
            <a:extLst>
              <a:ext uri="{FF2B5EF4-FFF2-40B4-BE49-F238E27FC236}">
                <a16:creationId xmlns:a16="http://schemas.microsoft.com/office/drawing/2014/main" id="{566E59C4-D74E-4C39-B4F6-9C37F4B2F136}"/>
              </a:ext>
            </a:extLst>
          </p:cNvPr>
          <p:cNvSpPr txBox="1">
            <a:spLocks noChangeArrowheads="1"/>
          </p:cNvSpPr>
          <p:nvPr/>
        </p:nvSpPr>
        <p:spPr bwMode="auto">
          <a:xfrm>
            <a:off x="1227138" y="2287588"/>
            <a:ext cx="40544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 like these sweet mornings of spring which I enjoy with my whole heart. I am alone, and feel the charm of existence in this spot, which was created for the bliss of souls like mine. </a:t>
            </a:r>
          </a:p>
        </p:txBody>
      </p:sp>
      <p:sp>
        <p:nvSpPr>
          <p:cNvPr id="16" name="TextBox 15">
            <a:extLst>
              <a:ext uri="{FF2B5EF4-FFF2-40B4-BE49-F238E27FC236}">
                <a16:creationId xmlns:a16="http://schemas.microsoft.com/office/drawing/2014/main" id="{CDBD6DE1-BADA-47F8-BB7B-77B1C28AF5B9}"/>
              </a:ext>
            </a:extLst>
          </p:cNvPr>
          <p:cNvSpPr txBox="1"/>
          <p:nvPr/>
        </p:nvSpPr>
        <p:spPr>
          <a:xfrm>
            <a:off x="6981825" y="4251325"/>
            <a:ext cx="3411538" cy="1446213"/>
          </a:xfrm>
          <a:prstGeom prst="rect">
            <a:avLst/>
          </a:prstGeom>
          <a:noFill/>
        </p:spPr>
        <p:txBody>
          <a:bodyPr anchor="ctr">
            <a:spAutoFit/>
          </a:bodyPr>
          <a:lstStyle/>
          <a:p>
            <a:pPr algn="ctr" eaLnBrk="1" fontAlgn="auto" hangingPunct="1">
              <a:lnSpc>
                <a:spcPct val="150000"/>
              </a:lnSpc>
              <a:spcBef>
                <a:spcPts val="0"/>
              </a:spcBef>
              <a:spcAft>
                <a:spcPts val="0"/>
              </a:spcAft>
              <a:defRPr/>
            </a:pPr>
            <a:r>
              <a:rPr lang="en-US" sz="1200" dirty="0">
                <a:solidFill>
                  <a:schemeClr val="bg2"/>
                </a:solidFill>
                <a:latin typeface="+mn-lt"/>
              </a:rPr>
              <a:t>A wonderful serenity has taken possession of my entire existence in this spot, which was created the bliss souls like mine am so talents should incapable drawing single lovely sun strikes the upper surface</a:t>
            </a:r>
            <a:endParaRPr lang="en-ID" sz="1050" dirty="0">
              <a:solidFill>
                <a:schemeClr val="bg2"/>
              </a:solidFill>
              <a:latin typeface="+mn-lt"/>
            </a:endParaRPr>
          </a:p>
        </p:txBody>
      </p:sp>
      <p:sp>
        <p:nvSpPr>
          <p:cNvPr id="173" name="TextBox 18">
            <a:extLst>
              <a:ext uri="{FF2B5EF4-FFF2-40B4-BE49-F238E27FC236}">
                <a16:creationId xmlns:a16="http://schemas.microsoft.com/office/drawing/2014/main" id="{1ADB4F43-BB94-4AB1-82E1-43EB28FB7D20}"/>
              </a:ext>
            </a:extLst>
          </p:cNvPr>
          <p:cNvSpPr txBox="1">
            <a:spLocks noChangeArrowheads="1"/>
          </p:cNvSpPr>
          <p:nvPr/>
        </p:nvSpPr>
        <p:spPr bwMode="auto">
          <a:xfrm>
            <a:off x="7664450" y="4021138"/>
            <a:ext cx="20462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100">
                <a:solidFill>
                  <a:schemeClr val="bg2"/>
                </a:solidFill>
              </a:rPr>
              <a:t>Developer Team</a:t>
            </a:r>
          </a:p>
        </p:txBody>
      </p:sp>
      <p:sp>
        <p:nvSpPr>
          <p:cNvPr id="174" name="TextBox 19">
            <a:extLst>
              <a:ext uri="{FF2B5EF4-FFF2-40B4-BE49-F238E27FC236}">
                <a16:creationId xmlns:a16="http://schemas.microsoft.com/office/drawing/2014/main" id="{57E4205C-C3BF-44DC-8DD1-DCAB62ABD4FB}"/>
              </a:ext>
            </a:extLst>
          </p:cNvPr>
          <p:cNvSpPr txBox="1"/>
          <p:nvPr/>
        </p:nvSpPr>
        <p:spPr>
          <a:xfrm>
            <a:off x="7664450" y="3711575"/>
            <a:ext cx="2046288" cy="369888"/>
          </a:xfrm>
          <a:prstGeom prst="rect">
            <a:avLst/>
          </a:prstGeom>
          <a:noFill/>
        </p:spPr>
        <p:txBody>
          <a:bodyPr anchor="ctr">
            <a:spAutoFit/>
          </a:bodyPr>
          <a:lstStyle/>
          <a:p>
            <a:pPr algn="ctr" eaLnBrk="1" fontAlgn="auto" hangingPunct="1">
              <a:spcBef>
                <a:spcPts val="0"/>
              </a:spcBef>
              <a:spcAft>
                <a:spcPts val="0"/>
              </a:spcAft>
              <a:defRPr/>
            </a:pPr>
            <a:r>
              <a:rPr lang="en-US" b="1" dirty="0">
                <a:solidFill>
                  <a:schemeClr val="bg2"/>
                </a:solidFill>
                <a:latin typeface="+mj-lt"/>
              </a:rPr>
              <a:t>Scarlett Garcia</a:t>
            </a:r>
            <a:endParaRPr lang="en-ID" b="1" dirty="0">
              <a:solidFill>
                <a:schemeClr val="bg2"/>
              </a:solidFill>
              <a:latin typeface="+mj-lt"/>
            </a:endParaRPr>
          </a:p>
        </p:txBody>
      </p:sp>
      <p:grpSp>
        <p:nvGrpSpPr>
          <p:cNvPr id="17" name="Group 16">
            <a:extLst>
              <a:ext uri="{FF2B5EF4-FFF2-40B4-BE49-F238E27FC236}">
                <a16:creationId xmlns:a16="http://schemas.microsoft.com/office/drawing/2014/main" id="{8CB59148-5903-4BBE-ADDB-92F08BE841FA}"/>
              </a:ext>
            </a:extLst>
          </p:cNvPr>
          <p:cNvGrpSpPr>
            <a:grpSpLocks/>
          </p:cNvGrpSpPr>
          <p:nvPr/>
        </p:nvGrpSpPr>
        <p:grpSpPr bwMode="auto">
          <a:xfrm>
            <a:off x="8801100" y="5848350"/>
            <a:ext cx="901700" cy="149225"/>
            <a:chOff x="7984268" y="3332873"/>
            <a:chExt cx="1658638" cy="274320"/>
          </a:xfrm>
        </p:grpSpPr>
        <p:sp>
          <p:nvSpPr>
            <p:cNvPr id="18452" name="Freeform 9">
              <a:extLst>
                <a:ext uri="{FF2B5EF4-FFF2-40B4-BE49-F238E27FC236}">
                  <a16:creationId xmlns:a16="http://schemas.microsoft.com/office/drawing/2014/main" id="{17488993-CFDC-47BC-B1F4-E5E5BA81400A}"/>
                </a:ext>
              </a:extLst>
            </p:cNvPr>
            <p:cNvSpPr>
              <a:spLocks/>
            </p:cNvSpPr>
            <p:nvPr/>
          </p:nvSpPr>
          <p:spPr bwMode="auto">
            <a:xfrm>
              <a:off x="7984268" y="3332873"/>
              <a:ext cx="274320" cy="274320"/>
            </a:xfrm>
            <a:custGeom>
              <a:avLst/>
              <a:gdLst>
                <a:gd name="T0" fmla="*/ 430312711 w 256"/>
                <a:gd name="T1" fmla="*/ 189960979 h 244"/>
                <a:gd name="T2" fmla="*/ 430312711 w 256"/>
                <a:gd name="T3" fmla="*/ 189960979 h 244"/>
                <a:gd name="T4" fmla="*/ 320592212 w 256"/>
                <a:gd name="T5" fmla="*/ 272396387 h 244"/>
                <a:gd name="T6" fmla="*/ 361736997 w 256"/>
                <a:gd name="T7" fmla="*/ 408595143 h 244"/>
                <a:gd name="T8" fmla="*/ 363451497 w 256"/>
                <a:gd name="T9" fmla="*/ 415763439 h 244"/>
                <a:gd name="T10" fmla="*/ 342878569 w 256"/>
                <a:gd name="T11" fmla="*/ 437268329 h 244"/>
                <a:gd name="T12" fmla="*/ 330878140 w 256"/>
                <a:gd name="T13" fmla="*/ 433684180 h 244"/>
                <a:gd name="T14" fmla="*/ 330878140 w 256"/>
                <a:gd name="T15" fmla="*/ 433684180 h 244"/>
                <a:gd name="T16" fmla="*/ 219443141 w 256"/>
                <a:gd name="T17" fmla="*/ 349456698 h 244"/>
                <a:gd name="T18" fmla="*/ 108007071 w 256"/>
                <a:gd name="T19" fmla="*/ 433684180 h 244"/>
                <a:gd name="T20" fmla="*/ 108007071 w 256"/>
                <a:gd name="T21" fmla="*/ 433684180 h 244"/>
                <a:gd name="T22" fmla="*/ 96006642 w 256"/>
                <a:gd name="T23" fmla="*/ 437268329 h 244"/>
                <a:gd name="T24" fmla="*/ 75433714 w 256"/>
                <a:gd name="T25" fmla="*/ 415763439 h 244"/>
                <a:gd name="T26" fmla="*/ 77148214 w 256"/>
                <a:gd name="T27" fmla="*/ 408595143 h 244"/>
                <a:gd name="T28" fmla="*/ 118292999 w 256"/>
                <a:gd name="T29" fmla="*/ 272396387 h 244"/>
                <a:gd name="T30" fmla="*/ 8572500 w 256"/>
                <a:gd name="T31" fmla="*/ 189960979 h 244"/>
                <a:gd name="T32" fmla="*/ 8572500 w 256"/>
                <a:gd name="T33" fmla="*/ 189960979 h 244"/>
                <a:gd name="T34" fmla="*/ 0 w 256"/>
                <a:gd name="T35" fmla="*/ 172040238 h 244"/>
                <a:gd name="T36" fmla="*/ 20572928 w 256"/>
                <a:gd name="T37" fmla="*/ 150535349 h 244"/>
                <a:gd name="T38" fmla="*/ 157724356 w 256"/>
                <a:gd name="T39" fmla="*/ 150535349 h 244"/>
                <a:gd name="T40" fmla="*/ 200584713 w 256"/>
                <a:gd name="T41" fmla="*/ 14336593 h 244"/>
                <a:gd name="T42" fmla="*/ 219443141 w 256"/>
                <a:gd name="T43" fmla="*/ 0 h 244"/>
                <a:gd name="T44" fmla="*/ 238300498 w 256"/>
                <a:gd name="T45" fmla="*/ 14336593 h 244"/>
                <a:gd name="T46" fmla="*/ 281160855 w 256"/>
                <a:gd name="T47" fmla="*/ 150535349 h 244"/>
                <a:gd name="T48" fmla="*/ 418312283 w 256"/>
                <a:gd name="T49" fmla="*/ 150535349 h 244"/>
                <a:gd name="T50" fmla="*/ 438885211 w 256"/>
                <a:gd name="T51" fmla="*/ 172040238 h 244"/>
                <a:gd name="T52" fmla="*/ 430312711 w 256"/>
                <a:gd name="T53" fmla="*/ 189960979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453" name="Freeform 9">
              <a:extLst>
                <a:ext uri="{FF2B5EF4-FFF2-40B4-BE49-F238E27FC236}">
                  <a16:creationId xmlns:a16="http://schemas.microsoft.com/office/drawing/2014/main" id="{B27DA1DE-9C65-4497-A919-0526D10129FA}"/>
                </a:ext>
              </a:extLst>
            </p:cNvPr>
            <p:cNvSpPr>
              <a:spLocks/>
            </p:cNvSpPr>
            <p:nvPr/>
          </p:nvSpPr>
          <p:spPr bwMode="auto">
            <a:xfrm>
              <a:off x="8332325" y="3332873"/>
              <a:ext cx="274320" cy="274320"/>
            </a:xfrm>
            <a:custGeom>
              <a:avLst/>
              <a:gdLst>
                <a:gd name="T0" fmla="*/ 430312711 w 256"/>
                <a:gd name="T1" fmla="*/ 189960979 h 244"/>
                <a:gd name="T2" fmla="*/ 430312711 w 256"/>
                <a:gd name="T3" fmla="*/ 189960979 h 244"/>
                <a:gd name="T4" fmla="*/ 320592212 w 256"/>
                <a:gd name="T5" fmla="*/ 272396387 h 244"/>
                <a:gd name="T6" fmla="*/ 361736997 w 256"/>
                <a:gd name="T7" fmla="*/ 408595143 h 244"/>
                <a:gd name="T8" fmla="*/ 363451497 w 256"/>
                <a:gd name="T9" fmla="*/ 415763439 h 244"/>
                <a:gd name="T10" fmla="*/ 342878569 w 256"/>
                <a:gd name="T11" fmla="*/ 437268329 h 244"/>
                <a:gd name="T12" fmla="*/ 330878140 w 256"/>
                <a:gd name="T13" fmla="*/ 433684180 h 244"/>
                <a:gd name="T14" fmla="*/ 330878140 w 256"/>
                <a:gd name="T15" fmla="*/ 433684180 h 244"/>
                <a:gd name="T16" fmla="*/ 219443141 w 256"/>
                <a:gd name="T17" fmla="*/ 349456698 h 244"/>
                <a:gd name="T18" fmla="*/ 108007071 w 256"/>
                <a:gd name="T19" fmla="*/ 433684180 h 244"/>
                <a:gd name="T20" fmla="*/ 108007071 w 256"/>
                <a:gd name="T21" fmla="*/ 433684180 h 244"/>
                <a:gd name="T22" fmla="*/ 96006642 w 256"/>
                <a:gd name="T23" fmla="*/ 437268329 h 244"/>
                <a:gd name="T24" fmla="*/ 75433714 w 256"/>
                <a:gd name="T25" fmla="*/ 415763439 h 244"/>
                <a:gd name="T26" fmla="*/ 77148214 w 256"/>
                <a:gd name="T27" fmla="*/ 408595143 h 244"/>
                <a:gd name="T28" fmla="*/ 118292999 w 256"/>
                <a:gd name="T29" fmla="*/ 272396387 h 244"/>
                <a:gd name="T30" fmla="*/ 8572500 w 256"/>
                <a:gd name="T31" fmla="*/ 189960979 h 244"/>
                <a:gd name="T32" fmla="*/ 8572500 w 256"/>
                <a:gd name="T33" fmla="*/ 189960979 h 244"/>
                <a:gd name="T34" fmla="*/ 0 w 256"/>
                <a:gd name="T35" fmla="*/ 172040238 h 244"/>
                <a:gd name="T36" fmla="*/ 20572928 w 256"/>
                <a:gd name="T37" fmla="*/ 150535349 h 244"/>
                <a:gd name="T38" fmla="*/ 157724356 w 256"/>
                <a:gd name="T39" fmla="*/ 150535349 h 244"/>
                <a:gd name="T40" fmla="*/ 200584713 w 256"/>
                <a:gd name="T41" fmla="*/ 14336593 h 244"/>
                <a:gd name="T42" fmla="*/ 219443141 w 256"/>
                <a:gd name="T43" fmla="*/ 0 h 244"/>
                <a:gd name="T44" fmla="*/ 238300498 w 256"/>
                <a:gd name="T45" fmla="*/ 14336593 h 244"/>
                <a:gd name="T46" fmla="*/ 281160855 w 256"/>
                <a:gd name="T47" fmla="*/ 150535349 h 244"/>
                <a:gd name="T48" fmla="*/ 418312283 w 256"/>
                <a:gd name="T49" fmla="*/ 150535349 h 244"/>
                <a:gd name="T50" fmla="*/ 438885211 w 256"/>
                <a:gd name="T51" fmla="*/ 172040238 h 244"/>
                <a:gd name="T52" fmla="*/ 430312711 w 256"/>
                <a:gd name="T53" fmla="*/ 189960979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454" name="Freeform 9">
              <a:extLst>
                <a:ext uri="{FF2B5EF4-FFF2-40B4-BE49-F238E27FC236}">
                  <a16:creationId xmlns:a16="http://schemas.microsoft.com/office/drawing/2014/main" id="{CD12F9DC-2284-4FA8-A596-F86A2CD2625A}"/>
                </a:ext>
              </a:extLst>
            </p:cNvPr>
            <p:cNvSpPr>
              <a:spLocks/>
            </p:cNvSpPr>
            <p:nvPr/>
          </p:nvSpPr>
          <p:spPr bwMode="auto">
            <a:xfrm>
              <a:off x="8676427" y="3332873"/>
              <a:ext cx="274320" cy="274320"/>
            </a:xfrm>
            <a:custGeom>
              <a:avLst/>
              <a:gdLst>
                <a:gd name="T0" fmla="*/ 430312711 w 256"/>
                <a:gd name="T1" fmla="*/ 189960979 h 244"/>
                <a:gd name="T2" fmla="*/ 430312711 w 256"/>
                <a:gd name="T3" fmla="*/ 189960979 h 244"/>
                <a:gd name="T4" fmla="*/ 320592212 w 256"/>
                <a:gd name="T5" fmla="*/ 272396387 h 244"/>
                <a:gd name="T6" fmla="*/ 361736997 w 256"/>
                <a:gd name="T7" fmla="*/ 408595143 h 244"/>
                <a:gd name="T8" fmla="*/ 363451497 w 256"/>
                <a:gd name="T9" fmla="*/ 415763439 h 244"/>
                <a:gd name="T10" fmla="*/ 342878569 w 256"/>
                <a:gd name="T11" fmla="*/ 437268329 h 244"/>
                <a:gd name="T12" fmla="*/ 330878140 w 256"/>
                <a:gd name="T13" fmla="*/ 433684180 h 244"/>
                <a:gd name="T14" fmla="*/ 330878140 w 256"/>
                <a:gd name="T15" fmla="*/ 433684180 h 244"/>
                <a:gd name="T16" fmla="*/ 219443141 w 256"/>
                <a:gd name="T17" fmla="*/ 349456698 h 244"/>
                <a:gd name="T18" fmla="*/ 108007071 w 256"/>
                <a:gd name="T19" fmla="*/ 433684180 h 244"/>
                <a:gd name="T20" fmla="*/ 108007071 w 256"/>
                <a:gd name="T21" fmla="*/ 433684180 h 244"/>
                <a:gd name="T22" fmla="*/ 96006642 w 256"/>
                <a:gd name="T23" fmla="*/ 437268329 h 244"/>
                <a:gd name="T24" fmla="*/ 75433714 w 256"/>
                <a:gd name="T25" fmla="*/ 415763439 h 244"/>
                <a:gd name="T26" fmla="*/ 77148214 w 256"/>
                <a:gd name="T27" fmla="*/ 408595143 h 244"/>
                <a:gd name="T28" fmla="*/ 118292999 w 256"/>
                <a:gd name="T29" fmla="*/ 272396387 h 244"/>
                <a:gd name="T30" fmla="*/ 8572500 w 256"/>
                <a:gd name="T31" fmla="*/ 189960979 h 244"/>
                <a:gd name="T32" fmla="*/ 8572500 w 256"/>
                <a:gd name="T33" fmla="*/ 189960979 h 244"/>
                <a:gd name="T34" fmla="*/ 0 w 256"/>
                <a:gd name="T35" fmla="*/ 172040238 h 244"/>
                <a:gd name="T36" fmla="*/ 20572928 w 256"/>
                <a:gd name="T37" fmla="*/ 150535349 h 244"/>
                <a:gd name="T38" fmla="*/ 157724356 w 256"/>
                <a:gd name="T39" fmla="*/ 150535349 h 244"/>
                <a:gd name="T40" fmla="*/ 200584713 w 256"/>
                <a:gd name="T41" fmla="*/ 14336593 h 244"/>
                <a:gd name="T42" fmla="*/ 219443141 w 256"/>
                <a:gd name="T43" fmla="*/ 0 h 244"/>
                <a:gd name="T44" fmla="*/ 238300498 w 256"/>
                <a:gd name="T45" fmla="*/ 14336593 h 244"/>
                <a:gd name="T46" fmla="*/ 281160855 w 256"/>
                <a:gd name="T47" fmla="*/ 150535349 h 244"/>
                <a:gd name="T48" fmla="*/ 418312283 w 256"/>
                <a:gd name="T49" fmla="*/ 150535349 h 244"/>
                <a:gd name="T50" fmla="*/ 438885211 w 256"/>
                <a:gd name="T51" fmla="*/ 172040238 h 244"/>
                <a:gd name="T52" fmla="*/ 430312711 w 256"/>
                <a:gd name="T53" fmla="*/ 189960979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455" name="Freeform 9">
              <a:extLst>
                <a:ext uri="{FF2B5EF4-FFF2-40B4-BE49-F238E27FC236}">
                  <a16:creationId xmlns:a16="http://schemas.microsoft.com/office/drawing/2014/main" id="{6712D0EF-283B-4AA7-AC16-FCB689A3A624}"/>
                </a:ext>
              </a:extLst>
            </p:cNvPr>
            <p:cNvSpPr>
              <a:spLocks/>
            </p:cNvSpPr>
            <p:nvPr/>
          </p:nvSpPr>
          <p:spPr bwMode="auto">
            <a:xfrm>
              <a:off x="9020529" y="3332873"/>
              <a:ext cx="274320" cy="274320"/>
            </a:xfrm>
            <a:custGeom>
              <a:avLst/>
              <a:gdLst>
                <a:gd name="T0" fmla="*/ 430312711 w 256"/>
                <a:gd name="T1" fmla="*/ 189960979 h 244"/>
                <a:gd name="T2" fmla="*/ 430312711 w 256"/>
                <a:gd name="T3" fmla="*/ 189960979 h 244"/>
                <a:gd name="T4" fmla="*/ 320592212 w 256"/>
                <a:gd name="T5" fmla="*/ 272396387 h 244"/>
                <a:gd name="T6" fmla="*/ 361736997 w 256"/>
                <a:gd name="T7" fmla="*/ 408595143 h 244"/>
                <a:gd name="T8" fmla="*/ 363451497 w 256"/>
                <a:gd name="T9" fmla="*/ 415763439 h 244"/>
                <a:gd name="T10" fmla="*/ 342878569 w 256"/>
                <a:gd name="T11" fmla="*/ 437268329 h 244"/>
                <a:gd name="T12" fmla="*/ 330878140 w 256"/>
                <a:gd name="T13" fmla="*/ 433684180 h 244"/>
                <a:gd name="T14" fmla="*/ 330878140 w 256"/>
                <a:gd name="T15" fmla="*/ 433684180 h 244"/>
                <a:gd name="T16" fmla="*/ 219443141 w 256"/>
                <a:gd name="T17" fmla="*/ 349456698 h 244"/>
                <a:gd name="T18" fmla="*/ 108007071 w 256"/>
                <a:gd name="T19" fmla="*/ 433684180 h 244"/>
                <a:gd name="T20" fmla="*/ 108007071 w 256"/>
                <a:gd name="T21" fmla="*/ 433684180 h 244"/>
                <a:gd name="T22" fmla="*/ 96006642 w 256"/>
                <a:gd name="T23" fmla="*/ 437268329 h 244"/>
                <a:gd name="T24" fmla="*/ 75433714 w 256"/>
                <a:gd name="T25" fmla="*/ 415763439 h 244"/>
                <a:gd name="T26" fmla="*/ 77148214 w 256"/>
                <a:gd name="T27" fmla="*/ 408595143 h 244"/>
                <a:gd name="T28" fmla="*/ 118292999 w 256"/>
                <a:gd name="T29" fmla="*/ 272396387 h 244"/>
                <a:gd name="T30" fmla="*/ 8572500 w 256"/>
                <a:gd name="T31" fmla="*/ 189960979 h 244"/>
                <a:gd name="T32" fmla="*/ 8572500 w 256"/>
                <a:gd name="T33" fmla="*/ 189960979 h 244"/>
                <a:gd name="T34" fmla="*/ 0 w 256"/>
                <a:gd name="T35" fmla="*/ 172040238 h 244"/>
                <a:gd name="T36" fmla="*/ 20572928 w 256"/>
                <a:gd name="T37" fmla="*/ 150535349 h 244"/>
                <a:gd name="T38" fmla="*/ 157724356 w 256"/>
                <a:gd name="T39" fmla="*/ 150535349 h 244"/>
                <a:gd name="T40" fmla="*/ 200584713 w 256"/>
                <a:gd name="T41" fmla="*/ 14336593 h 244"/>
                <a:gd name="T42" fmla="*/ 219443141 w 256"/>
                <a:gd name="T43" fmla="*/ 0 h 244"/>
                <a:gd name="T44" fmla="*/ 238300498 w 256"/>
                <a:gd name="T45" fmla="*/ 14336593 h 244"/>
                <a:gd name="T46" fmla="*/ 281160855 w 256"/>
                <a:gd name="T47" fmla="*/ 150535349 h 244"/>
                <a:gd name="T48" fmla="*/ 418312283 w 256"/>
                <a:gd name="T49" fmla="*/ 150535349 h 244"/>
                <a:gd name="T50" fmla="*/ 438885211 w 256"/>
                <a:gd name="T51" fmla="*/ 172040238 h 244"/>
                <a:gd name="T52" fmla="*/ 430312711 w 256"/>
                <a:gd name="T53" fmla="*/ 189960979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456" name="Freeform 9">
              <a:extLst>
                <a:ext uri="{FF2B5EF4-FFF2-40B4-BE49-F238E27FC236}">
                  <a16:creationId xmlns:a16="http://schemas.microsoft.com/office/drawing/2014/main" id="{E5722CD1-8FC0-4A89-B855-3BBC07A8DC87}"/>
                </a:ext>
              </a:extLst>
            </p:cNvPr>
            <p:cNvSpPr>
              <a:spLocks/>
            </p:cNvSpPr>
            <p:nvPr/>
          </p:nvSpPr>
          <p:spPr bwMode="auto">
            <a:xfrm>
              <a:off x="9368586" y="3332873"/>
              <a:ext cx="274320" cy="274320"/>
            </a:xfrm>
            <a:custGeom>
              <a:avLst/>
              <a:gdLst>
                <a:gd name="T0" fmla="*/ 430312711 w 256"/>
                <a:gd name="T1" fmla="*/ 189960979 h 244"/>
                <a:gd name="T2" fmla="*/ 430312711 w 256"/>
                <a:gd name="T3" fmla="*/ 189960979 h 244"/>
                <a:gd name="T4" fmla="*/ 320592212 w 256"/>
                <a:gd name="T5" fmla="*/ 272396387 h 244"/>
                <a:gd name="T6" fmla="*/ 361736997 w 256"/>
                <a:gd name="T7" fmla="*/ 408595143 h 244"/>
                <a:gd name="T8" fmla="*/ 363451497 w 256"/>
                <a:gd name="T9" fmla="*/ 415763439 h 244"/>
                <a:gd name="T10" fmla="*/ 342878569 w 256"/>
                <a:gd name="T11" fmla="*/ 437268329 h 244"/>
                <a:gd name="T12" fmla="*/ 330878140 w 256"/>
                <a:gd name="T13" fmla="*/ 433684180 h 244"/>
                <a:gd name="T14" fmla="*/ 330878140 w 256"/>
                <a:gd name="T15" fmla="*/ 433684180 h 244"/>
                <a:gd name="T16" fmla="*/ 219443141 w 256"/>
                <a:gd name="T17" fmla="*/ 349456698 h 244"/>
                <a:gd name="T18" fmla="*/ 108007071 w 256"/>
                <a:gd name="T19" fmla="*/ 433684180 h 244"/>
                <a:gd name="T20" fmla="*/ 108007071 w 256"/>
                <a:gd name="T21" fmla="*/ 433684180 h 244"/>
                <a:gd name="T22" fmla="*/ 96006642 w 256"/>
                <a:gd name="T23" fmla="*/ 437268329 h 244"/>
                <a:gd name="T24" fmla="*/ 75433714 w 256"/>
                <a:gd name="T25" fmla="*/ 415763439 h 244"/>
                <a:gd name="T26" fmla="*/ 77148214 w 256"/>
                <a:gd name="T27" fmla="*/ 408595143 h 244"/>
                <a:gd name="T28" fmla="*/ 118292999 w 256"/>
                <a:gd name="T29" fmla="*/ 272396387 h 244"/>
                <a:gd name="T30" fmla="*/ 8572500 w 256"/>
                <a:gd name="T31" fmla="*/ 189960979 h 244"/>
                <a:gd name="T32" fmla="*/ 8572500 w 256"/>
                <a:gd name="T33" fmla="*/ 189960979 h 244"/>
                <a:gd name="T34" fmla="*/ 0 w 256"/>
                <a:gd name="T35" fmla="*/ 172040238 h 244"/>
                <a:gd name="T36" fmla="*/ 20572928 w 256"/>
                <a:gd name="T37" fmla="*/ 150535349 h 244"/>
                <a:gd name="T38" fmla="*/ 157724356 w 256"/>
                <a:gd name="T39" fmla="*/ 150535349 h 244"/>
                <a:gd name="T40" fmla="*/ 200584713 w 256"/>
                <a:gd name="T41" fmla="*/ 14336593 h 244"/>
                <a:gd name="T42" fmla="*/ 219443141 w 256"/>
                <a:gd name="T43" fmla="*/ 0 h 244"/>
                <a:gd name="T44" fmla="*/ 238300498 w 256"/>
                <a:gd name="T45" fmla="*/ 14336593 h 244"/>
                <a:gd name="T46" fmla="*/ 281160855 w 256"/>
                <a:gd name="T47" fmla="*/ 150535349 h 244"/>
                <a:gd name="T48" fmla="*/ 418312283 w 256"/>
                <a:gd name="T49" fmla="*/ 150535349 h 244"/>
                <a:gd name="T50" fmla="*/ 438885211 w 256"/>
                <a:gd name="T51" fmla="*/ 172040238 h 244"/>
                <a:gd name="T52" fmla="*/ 430312711 w 256"/>
                <a:gd name="T53" fmla="*/ 189960979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81" name="TextBox 18">
            <a:extLst>
              <a:ext uri="{FF2B5EF4-FFF2-40B4-BE49-F238E27FC236}">
                <a16:creationId xmlns:a16="http://schemas.microsoft.com/office/drawing/2014/main" id="{EF807A82-2F75-4FC3-89A7-309454D8558E}"/>
              </a:ext>
            </a:extLst>
          </p:cNvPr>
          <p:cNvSpPr txBox="1">
            <a:spLocks noChangeArrowheads="1"/>
          </p:cNvSpPr>
          <p:nvPr/>
        </p:nvSpPr>
        <p:spPr bwMode="auto">
          <a:xfrm>
            <a:off x="7670800" y="5799138"/>
            <a:ext cx="1371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000">
                <a:solidFill>
                  <a:schemeClr val="bg2"/>
                </a:solidFill>
              </a:rPr>
              <a:t>Client Rating : </a:t>
            </a:r>
          </a:p>
        </p:txBody>
      </p:sp>
      <p:sp>
        <p:nvSpPr>
          <p:cNvPr id="12" name="PpHolder15">
            <a:extLst>
              <a:ext uri="{FF2B5EF4-FFF2-40B4-BE49-F238E27FC236}">
                <a16:creationId xmlns:a16="http://schemas.microsoft.com/office/drawing/2014/main" id="{58249FF2-49D1-4955-AD13-01D38A81FD88}"/>
              </a:ext>
            </a:extLst>
          </p:cNvPr>
          <p:cNvSpPr>
            <a:spLocks noGrp="1"/>
          </p:cNvSpPr>
          <p:nvPr>
            <p:ph type="pic" sz="quarter" idx="10"/>
          </p:nvPr>
        </p:nvSpPr>
        <p:spPr>
          <a:xfrm>
            <a:off x="7921625" y="1905000"/>
            <a:ext cx="1531938" cy="1524000"/>
          </a:xfrm>
        </p:spPr>
      </p:sp>
      <p:grpSp>
        <p:nvGrpSpPr>
          <p:cNvPr id="132" name="Graphic 8">
            <a:extLst>
              <a:ext uri="{FF2B5EF4-FFF2-40B4-BE49-F238E27FC236}">
                <a16:creationId xmlns:a16="http://schemas.microsoft.com/office/drawing/2014/main" id="{09FC1025-6793-4853-AC8D-7E7BCF93D5EC}"/>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133" name="Freeform: Shape 132">
              <a:extLst>
                <a:ext uri="{FF2B5EF4-FFF2-40B4-BE49-F238E27FC236}">
                  <a16:creationId xmlns:a16="http://schemas.microsoft.com/office/drawing/2014/main" id="{4A809E37-2F9D-444B-88BF-09867DEF3811}"/>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34" name="Freeform: Shape 133">
              <a:extLst>
                <a:ext uri="{FF2B5EF4-FFF2-40B4-BE49-F238E27FC236}">
                  <a16:creationId xmlns:a16="http://schemas.microsoft.com/office/drawing/2014/main" id="{6BD11A4A-B84B-442A-B044-BD0EB7BB54CD}"/>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35" name="Freeform: Shape 134">
              <a:extLst>
                <a:ext uri="{FF2B5EF4-FFF2-40B4-BE49-F238E27FC236}">
                  <a16:creationId xmlns:a16="http://schemas.microsoft.com/office/drawing/2014/main" id="{26FA7C69-692E-4D44-A95F-BEE894C0A981}"/>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36" name="Freeform: Shape 135">
              <a:extLst>
                <a:ext uri="{FF2B5EF4-FFF2-40B4-BE49-F238E27FC236}">
                  <a16:creationId xmlns:a16="http://schemas.microsoft.com/office/drawing/2014/main" id="{96912079-4403-4943-86C2-04F16F14224F}"/>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37" name="Freeform: Shape 136">
              <a:extLst>
                <a:ext uri="{FF2B5EF4-FFF2-40B4-BE49-F238E27FC236}">
                  <a16:creationId xmlns:a16="http://schemas.microsoft.com/office/drawing/2014/main" id="{40D226F2-289F-4B19-850A-E1FF474FB2F7}"/>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38" name="Freeform: Shape 137">
              <a:extLst>
                <a:ext uri="{FF2B5EF4-FFF2-40B4-BE49-F238E27FC236}">
                  <a16:creationId xmlns:a16="http://schemas.microsoft.com/office/drawing/2014/main" id="{976AFB5B-763C-40F5-89D1-A42EF11B1D1D}"/>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39" name="TextBox 138">
            <a:extLst>
              <a:ext uri="{FF2B5EF4-FFF2-40B4-BE49-F238E27FC236}">
                <a16:creationId xmlns:a16="http://schemas.microsoft.com/office/drawing/2014/main" id="{550F7F55-9D94-4012-9B31-D431C5076D1B}"/>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40" name="Freeform: Shape 139">
            <a:extLst>
              <a:ext uri="{FF2B5EF4-FFF2-40B4-BE49-F238E27FC236}">
                <a16:creationId xmlns:a16="http://schemas.microsoft.com/office/drawing/2014/main" id="{916D9199-CA7E-4237-88F9-05468AF85959}"/>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500"/>
                                        <p:tgtEl>
                                          <p:spTgt spid="13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wipe(left)">
                                      <p:cBhvr>
                                        <p:cTn id="11" dur="500"/>
                                        <p:tgtEl>
                                          <p:spTgt spid="13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wipe(left)">
                                      <p:cBhvr>
                                        <p:cTn id="15" dur="500"/>
                                        <p:tgtEl>
                                          <p:spTgt spid="140"/>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wipe(left)">
                                      <p:cBhvr>
                                        <p:cTn id="19" dur="500"/>
                                        <p:tgtEl>
                                          <p:spTgt spid="192"/>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wipe(left)">
                                      <p:cBhvr>
                                        <p:cTn id="23" dur="500"/>
                                        <p:tgtEl>
                                          <p:spTgt spid="97"/>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wipe(up)">
                                      <p:cBhvr>
                                        <p:cTn id="27" dur="500"/>
                                        <p:tgtEl>
                                          <p:spTgt spid="172"/>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par>
                                <p:cTn id="32" presetID="22" presetClass="entr" presetSubtype="8" fill="hold" nodeType="withEffect">
                                  <p:stCondLst>
                                    <p:cond delay="0"/>
                                  </p:stCondLst>
                                  <p:childTnLst>
                                    <p:set>
                                      <p:cBhvr>
                                        <p:cTn id="33" dur="1" fill="hold">
                                          <p:stCondLst>
                                            <p:cond delay="0"/>
                                          </p:stCondLst>
                                        </p:cTn>
                                        <p:tgtEl>
                                          <p:spTgt spid="159"/>
                                        </p:tgtEl>
                                        <p:attrNameLst>
                                          <p:attrName>style.visibility</p:attrName>
                                        </p:attrNameLst>
                                      </p:cBhvr>
                                      <p:to>
                                        <p:strVal val="visible"/>
                                      </p:to>
                                    </p:set>
                                    <p:animEffect transition="in" filter="wipe(left)">
                                      <p:cBhvr>
                                        <p:cTn id="34" dur="500"/>
                                        <p:tgtEl>
                                          <p:spTgt spid="159"/>
                                        </p:tgtEl>
                                      </p:cBhvr>
                                    </p:animEffect>
                                  </p:childTnLst>
                                </p:cTn>
                              </p:par>
                            </p:childTnLst>
                          </p:cTn>
                        </p:par>
                        <p:par>
                          <p:cTn id="35" fill="hold" nodeType="afterGroup">
                            <p:stCondLst>
                              <p:cond delay="3500"/>
                            </p:stCondLst>
                            <p:childTnLst>
                              <p:par>
                                <p:cTn id="36" presetID="22" presetClass="entr" presetSubtype="8"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nodeType="with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wipe(left)">
                                      <p:cBhvr>
                                        <p:cTn id="41" dur="500"/>
                                        <p:tgtEl>
                                          <p:spTgt spid="98"/>
                                        </p:tgtEl>
                                      </p:cBhvr>
                                    </p:animEffect>
                                  </p:childTnLst>
                                </p:cTn>
                              </p:par>
                            </p:childTnLst>
                          </p:cTn>
                        </p:par>
                        <p:par>
                          <p:cTn id="42" fill="hold" nodeType="afterGroup">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nodeType="afterGroup">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174"/>
                                        </p:tgtEl>
                                        <p:attrNameLst>
                                          <p:attrName>style.visibility</p:attrName>
                                        </p:attrNameLst>
                                      </p:cBhvr>
                                      <p:to>
                                        <p:strVal val="visible"/>
                                      </p:to>
                                    </p:set>
                                    <p:animEffect transition="in" filter="wipe(left)">
                                      <p:cBhvr>
                                        <p:cTn id="49" dur="500"/>
                                        <p:tgtEl>
                                          <p:spTgt spid="174"/>
                                        </p:tgtEl>
                                      </p:cBhvr>
                                    </p:animEffect>
                                  </p:childTnLst>
                                </p:cTn>
                              </p:par>
                            </p:childTnLst>
                          </p:cTn>
                        </p:par>
                        <p:par>
                          <p:cTn id="50" fill="hold" nodeType="afterGroup">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173"/>
                                        </p:tgtEl>
                                        <p:attrNameLst>
                                          <p:attrName>style.visibility</p:attrName>
                                        </p:attrNameLst>
                                      </p:cBhvr>
                                      <p:to>
                                        <p:strVal val="visible"/>
                                      </p:to>
                                    </p:set>
                                    <p:animEffect transition="in" filter="wipe(left)">
                                      <p:cBhvr>
                                        <p:cTn id="53" dur="500"/>
                                        <p:tgtEl>
                                          <p:spTgt spid="173"/>
                                        </p:tgtEl>
                                      </p:cBhvr>
                                    </p:animEffect>
                                  </p:childTnLst>
                                </p:cTn>
                              </p:par>
                            </p:childTnLst>
                          </p:cTn>
                        </p:par>
                        <p:par>
                          <p:cTn id="54" fill="hold" nodeType="afterGroup">
                            <p:stCondLst>
                              <p:cond delay="5500"/>
                            </p:stCondLst>
                            <p:childTnLst>
                              <p:par>
                                <p:cTn id="55" presetID="22" presetClass="entr" presetSubtype="1"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par>
                          <p:cTn id="58" fill="hold" nodeType="afterGroup">
                            <p:stCondLst>
                              <p:cond delay="6000"/>
                            </p:stCondLst>
                            <p:childTnLst>
                              <p:par>
                                <p:cTn id="59" presetID="22" presetClass="entr" presetSubtype="8" fill="hold" grpId="0" nodeType="afterEffect">
                                  <p:stCondLst>
                                    <p:cond delay="0"/>
                                  </p:stCondLst>
                                  <p:childTnLst>
                                    <p:set>
                                      <p:cBhvr>
                                        <p:cTn id="60" dur="1" fill="hold">
                                          <p:stCondLst>
                                            <p:cond delay="0"/>
                                          </p:stCondLst>
                                        </p:cTn>
                                        <p:tgtEl>
                                          <p:spTgt spid="181"/>
                                        </p:tgtEl>
                                        <p:attrNameLst>
                                          <p:attrName>style.visibility</p:attrName>
                                        </p:attrNameLst>
                                      </p:cBhvr>
                                      <p:to>
                                        <p:strVal val="visible"/>
                                      </p:to>
                                    </p:set>
                                    <p:animEffect transition="in" filter="wipe(left)">
                                      <p:cBhvr>
                                        <p:cTn id="61" dur="500"/>
                                        <p:tgtEl>
                                          <p:spTgt spid="181"/>
                                        </p:tgtEl>
                                      </p:cBhvr>
                                    </p:animEffect>
                                  </p:childTnLst>
                                </p:cTn>
                              </p:par>
                            </p:childTnLst>
                          </p:cTn>
                        </p:par>
                        <p:par>
                          <p:cTn id="62" fill="hold" nodeType="afterGroup">
                            <p:stCondLst>
                              <p:cond delay="6500"/>
                            </p:stCondLst>
                            <p:childTnLst>
                              <p:par>
                                <p:cTn id="63" presetID="22" presetClass="entr" presetSubtype="8"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2" grpId="0"/>
      <p:bldP spid="97" grpId="0"/>
      <p:bldP spid="172" grpId="0"/>
      <p:bldP spid="16" grpId="0"/>
      <p:bldP spid="173" grpId="0"/>
      <p:bldP spid="174" grpId="0"/>
      <p:bldP spid="181" grpId="0"/>
      <p:bldP spid="1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row: Up 29">
            <a:extLst>
              <a:ext uri="{FF2B5EF4-FFF2-40B4-BE49-F238E27FC236}">
                <a16:creationId xmlns:a16="http://schemas.microsoft.com/office/drawing/2014/main" id="{8EEC1A2A-6373-4BF9-B153-78CAC2249D1D}"/>
              </a:ext>
            </a:extLst>
          </p:cNvPr>
          <p:cNvSpPr/>
          <p:nvPr/>
        </p:nvSpPr>
        <p:spPr>
          <a:xfrm>
            <a:off x="4049713" y="1649413"/>
            <a:ext cx="2000250" cy="3041650"/>
          </a:xfrm>
          <a:prstGeom prst="upArrow">
            <a:avLst>
              <a:gd name="adj1" fmla="val 50000"/>
              <a:gd name="adj2" fmla="val 67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1" name="Arrow: Up 30">
            <a:extLst>
              <a:ext uri="{FF2B5EF4-FFF2-40B4-BE49-F238E27FC236}">
                <a16:creationId xmlns:a16="http://schemas.microsoft.com/office/drawing/2014/main" id="{CC064C33-7D0E-48BD-B31F-32B49CF15A9F}"/>
              </a:ext>
            </a:extLst>
          </p:cNvPr>
          <p:cNvSpPr/>
          <p:nvPr/>
        </p:nvSpPr>
        <p:spPr>
          <a:xfrm rot="10800000">
            <a:off x="6205538" y="1649413"/>
            <a:ext cx="2000250" cy="3041650"/>
          </a:xfrm>
          <a:prstGeom prst="upArrow">
            <a:avLst>
              <a:gd name="adj1" fmla="val 50000"/>
              <a:gd name="adj2" fmla="val 67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2" name="TextBox 31">
            <a:extLst>
              <a:ext uri="{FF2B5EF4-FFF2-40B4-BE49-F238E27FC236}">
                <a16:creationId xmlns:a16="http://schemas.microsoft.com/office/drawing/2014/main" id="{2AD2B660-0AFB-4EDD-9ECE-8DC6DE6660D1}"/>
              </a:ext>
            </a:extLst>
          </p:cNvPr>
          <p:cNvSpPr txBox="1">
            <a:spLocks noChangeArrowheads="1"/>
          </p:cNvSpPr>
          <p:nvPr/>
        </p:nvSpPr>
        <p:spPr bwMode="auto">
          <a:xfrm>
            <a:off x="1298575" y="2168525"/>
            <a:ext cx="23145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entire soul these sweet mornings</a:t>
            </a:r>
          </a:p>
        </p:txBody>
      </p:sp>
      <p:sp>
        <p:nvSpPr>
          <p:cNvPr id="33" name="TextBox 32">
            <a:extLst>
              <a:ext uri="{FF2B5EF4-FFF2-40B4-BE49-F238E27FC236}">
                <a16:creationId xmlns:a16="http://schemas.microsoft.com/office/drawing/2014/main" id="{8C18E44D-5793-4597-84F2-1258ECCC15F8}"/>
              </a:ext>
            </a:extLst>
          </p:cNvPr>
          <p:cNvSpPr txBox="1"/>
          <p:nvPr/>
        </p:nvSpPr>
        <p:spPr>
          <a:xfrm>
            <a:off x="1298575" y="1887538"/>
            <a:ext cx="2159000" cy="369887"/>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1"/>
                </a:solidFill>
                <a:latin typeface="+mj-lt"/>
              </a:rPr>
              <a:t>Description</a:t>
            </a:r>
            <a:endParaRPr lang="en-ID" b="1" dirty="0">
              <a:solidFill>
                <a:schemeClr val="accent1"/>
              </a:solidFill>
              <a:latin typeface="+mj-lt"/>
            </a:endParaRPr>
          </a:p>
        </p:txBody>
      </p:sp>
      <p:sp>
        <p:nvSpPr>
          <p:cNvPr id="34" name="Freeform 5">
            <a:extLst>
              <a:ext uri="{FF2B5EF4-FFF2-40B4-BE49-F238E27FC236}">
                <a16:creationId xmlns:a16="http://schemas.microsoft.com/office/drawing/2014/main" id="{FA5A0029-C67B-4383-B148-BDD13E6EA88A}"/>
              </a:ext>
            </a:extLst>
          </p:cNvPr>
          <p:cNvSpPr>
            <a:spLocks/>
          </p:cNvSpPr>
          <p:nvPr/>
        </p:nvSpPr>
        <p:spPr bwMode="auto">
          <a:xfrm>
            <a:off x="1397000" y="3300413"/>
            <a:ext cx="300038" cy="231775"/>
          </a:xfrm>
          <a:custGeom>
            <a:avLst/>
            <a:gdLst>
              <a:gd name="T0" fmla="*/ 240484 w 1174"/>
              <a:gd name="T1" fmla="*/ 0 h 907"/>
              <a:gd name="T2" fmla="*/ 126369 w 1174"/>
              <a:gd name="T3" fmla="*/ 113605 h 907"/>
              <a:gd name="T4" fmla="*/ 58972 w 1174"/>
              <a:gd name="T5" fmla="*/ 46463 h 907"/>
              <a:gd name="T6" fmla="*/ 0 w 1174"/>
              <a:gd name="T7" fmla="*/ 105435 h 907"/>
              <a:gd name="T8" fmla="*/ 126369 w 1174"/>
              <a:gd name="T9" fmla="*/ 231549 h 907"/>
              <a:gd name="T10" fmla="*/ 299712 w 1174"/>
              <a:gd name="T11" fmla="*/ 58972 h 907"/>
              <a:gd name="T12" fmla="*/ 240484 w 1174"/>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4" h="907">
                <a:moveTo>
                  <a:pt x="942" y="0"/>
                </a:moveTo>
                <a:lnTo>
                  <a:pt x="495" y="445"/>
                </a:lnTo>
                <a:lnTo>
                  <a:pt x="231" y="182"/>
                </a:lnTo>
                <a:lnTo>
                  <a:pt x="0" y="413"/>
                </a:lnTo>
                <a:lnTo>
                  <a:pt x="495" y="907"/>
                </a:lnTo>
                <a:lnTo>
                  <a:pt x="1174" y="231"/>
                </a:lnTo>
                <a:lnTo>
                  <a:pt x="9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5" name="TextBox 34">
            <a:extLst>
              <a:ext uri="{FF2B5EF4-FFF2-40B4-BE49-F238E27FC236}">
                <a16:creationId xmlns:a16="http://schemas.microsoft.com/office/drawing/2014/main" id="{17C11804-66CB-42E5-A3F3-8FF73D6A5C41}"/>
              </a:ext>
            </a:extLst>
          </p:cNvPr>
          <p:cNvSpPr txBox="1">
            <a:spLocks noChangeArrowheads="1"/>
          </p:cNvSpPr>
          <p:nvPr/>
        </p:nvSpPr>
        <p:spPr bwMode="auto">
          <a:xfrm>
            <a:off x="1854200" y="3141663"/>
            <a:ext cx="1509713"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Possession of my entire soul</a:t>
            </a:r>
          </a:p>
        </p:txBody>
      </p:sp>
      <p:sp>
        <p:nvSpPr>
          <p:cNvPr id="36" name="Freeform 5">
            <a:extLst>
              <a:ext uri="{FF2B5EF4-FFF2-40B4-BE49-F238E27FC236}">
                <a16:creationId xmlns:a16="http://schemas.microsoft.com/office/drawing/2014/main" id="{EF66782C-3235-468F-9A44-C1F7BD85CC8E}"/>
              </a:ext>
            </a:extLst>
          </p:cNvPr>
          <p:cNvSpPr>
            <a:spLocks/>
          </p:cNvSpPr>
          <p:nvPr/>
        </p:nvSpPr>
        <p:spPr bwMode="auto">
          <a:xfrm>
            <a:off x="1397000" y="3997325"/>
            <a:ext cx="300038" cy="231775"/>
          </a:xfrm>
          <a:custGeom>
            <a:avLst/>
            <a:gdLst>
              <a:gd name="T0" fmla="*/ 240484 w 1174"/>
              <a:gd name="T1" fmla="*/ 0 h 907"/>
              <a:gd name="T2" fmla="*/ 126369 w 1174"/>
              <a:gd name="T3" fmla="*/ 113605 h 907"/>
              <a:gd name="T4" fmla="*/ 58972 w 1174"/>
              <a:gd name="T5" fmla="*/ 46463 h 907"/>
              <a:gd name="T6" fmla="*/ 0 w 1174"/>
              <a:gd name="T7" fmla="*/ 105435 h 907"/>
              <a:gd name="T8" fmla="*/ 126369 w 1174"/>
              <a:gd name="T9" fmla="*/ 231549 h 907"/>
              <a:gd name="T10" fmla="*/ 299712 w 1174"/>
              <a:gd name="T11" fmla="*/ 58972 h 907"/>
              <a:gd name="T12" fmla="*/ 240484 w 1174"/>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4" h="907">
                <a:moveTo>
                  <a:pt x="942" y="0"/>
                </a:moveTo>
                <a:lnTo>
                  <a:pt x="495" y="445"/>
                </a:lnTo>
                <a:lnTo>
                  <a:pt x="231" y="182"/>
                </a:lnTo>
                <a:lnTo>
                  <a:pt x="0" y="413"/>
                </a:lnTo>
                <a:lnTo>
                  <a:pt x="495" y="907"/>
                </a:lnTo>
                <a:lnTo>
                  <a:pt x="1174" y="231"/>
                </a:lnTo>
                <a:lnTo>
                  <a:pt x="9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7" name="TextBox 36">
            <a:extLst>
              <a:ext uri="{FF2B5EF4-FFF2-40B4-BE49-F238E27FC236}">
                <a16:creationId xmlns:a16="http://schemas.microsoft.com/office/drawing/2014/main" id="{0FF62C51-E281-438E-825C-33FBC56CF7DE}"/>
              </a:ext>
            </a:extLst>
          </p:cNvPr>
          <p:cNvSpPr txBox="1">
            <a:spLocks noChangeArrowheads="1"/>
          </p:cNvSpPr>
          <p:nvPr/>
        </p:nvSpPr>
        <p:spPr bwMode="auto">
          <a:xfrm>
            <a:off x="1854200" y="3838575"/>
            <a:ext cx="15097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Possession of my entire soul</a:t>
            </a:r>
          </a:p>
        </p:txBody>
      </p:sp>
      <p:sp>
        <p:nvSpPr>
          <p:cNvPr id="38" name="TextBox 37">
            <a:extLst>
              <a:ext uri="{FF2B5EF4-FFF2-40B4-BE49-F238E27FC236}">
                <a16:creationId xmlns:a16="http://schemas.microsoft.com/office/drawing/2014/main" id="{E0ABD4E2-D413-46A2-9EAA-0CC575855CC0}"/>
              </a:ext>
            </a:extLst>
          </p:cNvPr>
          <p:cNvSpPr txBox="1">
            <a:spLocks noChangeArrowheads="1"/>
          </p:cNvSpPr>
          <p:nvPr/>
        </p:nvSpPr>
        <p:spPr bwMode="auto">
          <a:xfrm>
            <a:off x="2084388" y="4954588"/>
            <a:ext cx="80851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t>A wonderful serenity has taken possession of my entire soul, like these sweet mornings I am alone, and feel the charm of existence in this spot, which was created for the bliss of souls like mine. </a:t>
            </a:r>
          </a:p>
        </p:txBody>
      </p:sp>
      <p:sp>
        <p:nvSpPr>
          <p:cNvPr id="39" name="TextBox 38">
            <a:extLst>
              <a:ext uri="{FF2B5EF4-FFF2-40B4-BE49-F238E27FC236}">
                <a16:creationId xmlns:a16="http://schemas.microsoft.com/office/drawing/2014/main" id="{9D286D0C-99B3-4697-A31E-37655E191377}"/>
              </a:ext>
            </a:extLst>
          </p:cNvPr>
          <p:cNvSpPr txBox="1"/>
          <p:nvPr/>
        </p:nvSpPr>
        <p:spPr>
          <a:xfrm rot="5400000">
            <a:off x="4143376" y="2903537"/>
            <a:ext cx="1847850" cy="339725"/>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bg2"/>
                </a:solidFill>
                <a:latin typeface="+mj-lt"/>
              </a:rPr>
              <a:t>Description</a:t>
            </a:r>
            <a:endParaRPr lang="en-ID" sz="1600" b="1" dirty="0">
              <a:solidFill>
                <a:schemeClr val="bg2"/>
              </a:solidFill>
              <a:latin typeface="+mj-lt"/>
            </a:endParaRPr>
          </a:p>
        </p:txBody>
      </p:sp>
      <p:sp>
        <p:nvSpPr>
          <p:cNvPr id="40" name="TextBox 39">
            <a:extLst>
              <a:ext uri="{FF2B5EF4-FFF2-40B4-BE49-F238E27FC236}">
                <a16:creationId xmlns:a16="http://schemas.microsoft.com/office/drawing/2014/main" id="{84C5A7DB-CB58-4933-8628-3235D6ED0998}"/>
              </a:ext>
            </a:extLst>
          </p:cNvPr>
          <p:cNvSpPr txBox="1"/>
          <p:nvPr/>
        </p:nvSpPr>
        <p:spPr>
          <a:xfrm rot="16200000">
            <a:off x="6318250" y="3051175"/>
            <a:ext cx="1755775" cy="339725"/>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bg2"/>
                </a:solidFill>
                <a:latin typeface="+mj-lt"/>
              </a:rPr>
              <a:t>Description</a:t>
            </a:r>
            <a:endParaRPr lang="en-ID" sz="1600" b="1" dirty="0">
              <a:solidFill>
                <a:schemeClr val="bg2"/>
              </a:solidFill>
              <a:latin typeface="+mj-lt"/>
            </a:endParaRPr>
          </a:p>
        </p:txBody>
      </p:sp>
      <p:sp>
        <p:nvSpPr>
          <p:cNvPr id="41" name="TextBox 40">
            <a:extLst>
              <a:ext uri="{FF2B5EF4-FFF2-40B4-BE49-F238E27FC236}">
                <a16:creationId xmlns:a16="http://schemas.microsoft.com/office/drawing/2014/main" id="{667383F4-9E19-47EF-B59D-68B35366E4D1}"/>
              </a:ext>
            </a:extLst>
          </p:cNvPr>
          <p:cNvSpPr txBox="1">
            <a:spLocks noChangeArrowheads="1"/>
          </p:cNvSpPr>
          <p:nvPr/>
        </p:nvSpPr>
        <p:spPr bwMode="auto">
          <a:xfrm>
            <a:off x="8578850" y="2168525"/>
            <a:ext cx="23145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entire soul these sweet mornings</a:t>
            </a:r>
          </a:p>
        </p:txBody>
      </p:sp>
      <p:sp>
        <p:nvSpPr>
          <p:cNvPr id="42" name="TextBox 41">
            <a:extLst>
              <a:ext uri="{FF2B5EF4-FFF2-40B4-BE49-F238E27FC236}">
                <a16:creationId xmlns:a16="http://schemas.microsoft.com/office/drawing/2014/main" id="{0F7D1861-B85F-414C-9050-7B3CD9DA28DD}"/>
              </a:ext>
            </a:extLst>
          </p:cNvPr>
          <p:cNvSpPr txBox="1"/>
          <p:nvPr/>
        </p:nvSpPr>
        <p:spPr>
          <a:xfrm>
            <a:off x="8578850" y="1887538"/>
            <a:ext cx="2159000" cy="369887"/>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1"/>
                </a:solidFill>
                <a:latin typeface="+mj-lt"/>
              </a:rPr>
              <a:t>Description</a:t>
            </a:r>
            <a:endParaRPr lang="en-ID" b="1" dirty="0">
              <a:solidFill>
                <a:schemeClr val="accent1"/>
              </a:solidFill>
              <a:latin typeface="+mj-lt"/>
            </a:endParaRPr>
          </a:p>
        </p:txBody>
      </p:sp>
      <p:sp>
        <p:nvSpPr>
          <p:cNvPr id="43" name="Freeform 5">
            <a:extLst>
              <a:ext uri="{FF2B5EF4-FFF2-40B4-BE49-F238E27FC236}">
                <a16:creationId xmlns:a16="http://schemas.microsoft.com/office/drawing/2014/main" id="{53F27642-56AA-4C2C-85D7-94A09A8F7E6F}"/>
              </a:ext>
            </a:extLst>
          </p:cNvPr>
          <p:cNvSpPr>
            <a:spLocks/>
          </p:cNvSpPr>
          <p:nvPr/>
        </p:nvSpPr>
        <p:spPr bwMode="auto">
          <a:xfrm>
            <a:off x="8677275" y="3300413"/>
            <a:ext cx="300038" cy="231775"/>
          </a:xfrm>
          <a:custGeom>
            <a:avLst/>
            <a:gdLst>
              <a:gd name="T0" fmla="*/ 240484 w 1174"/>
              <a:gd name="T1" fmla="*/ 0 h 907"/>
              <a:gd name="T2" fmla="*/ 126369 w 1174"/>
              <a:gd name="T3" fmla="*/ 113605 h 907"/>
              <a:gd name="T4" fmla="*/ 58972 w 1174"/>
              <a:gd name="T5" fmla="*/ 46463 h 907"/>
              <a:gd name="T6" fmla="*/ 0 w 1174"/>
              <a:gd name="T7" fmla="*/ 105435 h 907"/>
              <a:gd name="T8" fmla="*/ 126369 w 1174"/>
              <a:gd name="T9" fmla="*/ 231549 h 907"/>
              <a:gd name="T10" fmla="*/ 299712 w 1174"/>
              <a:gd name="T11" fmla="*/ 58972 h 907"/>
              <a:gd name="T12" fmla="*/ 240484 w 1174"/>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4" h="907">
                <a:moveTo>
                  <a:pt x="942" y="0"/>
                </a:moveTo>
                <a:lnTo>
                  <a:pt x="495" y="445"/>
                </a:lnTo>
                <a:lnTo>
                  <a:pt x="231" y="182"/>
                </a:lnTo>
                <a:lnTo>
                  <a:pt x="0" y="413"/>
                </a:lnTo>
                <a:lnTo>
                  <a:pt x="495" y="907"/>
                </a:lnTo>
                <a:lnTo>
                  <a:pt x="1174" y="231"/>
                </a:lnTo>
                <a:lnTo>
                  <a:pt x="9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4" name="TextBox 43">
            <a:extLst>
              <a:ext uri="{FF2B5EF4-FFF2-40B4-BE49-F238E27FC236}">
                <a16:creationId xmlns:a16="http://schemas.microsoft.com/office/drawing/2014/main" id="{DC25D2D6-FA0A-4DE8-A87A-33A7B3477F76}"/>
              </a:ext>
            </a:extLst>
          </p:cNvPr>
          <p:cNvSpPr txBox="1">
            <a:spLocks noChangeArrowheads="1"/>
          </p:cNvSpPr>
          <p:nvPr/>
        </p:nvSpPr>
        <p:spPr bwMode="auto">
          <a:xfrm>
            <a:off x="9134475" y="3141663"/>
            <a:ext cx="1506538"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Possession of my entire soul like</a:t>
            </a:r>
          </a:p>
        </p:txBody>
      </p:sp>
      <p:sp>
        <p:nvSpPr>
          <p:cNvPr id="45" name="Freeform 5">
            <a:extLst>
              <a:ext uri="{FF2B5EF4-FFF2-40B4-BE49-F238E27FC236}">
                <a16:creationId xmlns:a16="http://schemas.microsoft.com/office/drawing/2014/main" id="{7469DC18-F4A7-4000-A3AD-4BF7EBC3F14C}"/>
              </a:ext>
            </a:extLst>
          </p:cNvPr>
          <p:cNvSpPr>
            <a:spLocks/>
          </p:cNvSpPr>
          <p:nvPr/>
        </p:nvSpPr>
        <p:spPr bwMode="auto">
          <a:xfrm>
            <a:off x="8677275" y="3997325"/>
            <a:ext cx="300038" cy="231775"/>
          </a:xfrm>
          <a:custGeom>
            <a:avLst/>
            <a:gdLst>
              <a:gd name="T0" fmla="*/ 240484 w 1174"/>
              <a:gd name="T1" fmla="*/ 0 h 907"/>
              <a:gd name="T2" fmla="*/ 126369 w 1174"/>
              <a:gd name="T3" fmla="*/ 113605 h 907"/>
              <a:gd name="T4" fmla="*/ 58972 w 1174"/>
              <a:gd name="T5" fmla="*/ 46463 h 907"/>
              <a:gd name="T6" fmla="*/ 0 w 1174"/>
              <a:gd name="T7" fmla="*/ 105435 h 907"/>
              <a:gd name="T8" fmla="*/ 126369 w 1174"/>
              <a:gd name="T9" fmla="*/ 231549 h 907"/>
              <a:gd name="T10" fmla="*/ 299712 w 1174"/>
              <a:gd name="T11" fmla="*/ 58972 h 907"/>
              <a:gd name="T12" fmla="*/ 240484 w 1174"/>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4" h="907">
                <a:moveTo>
                  <a:pt x="942" y="0"/>
                </a:moveTo>
                <a:lnTo>
                  <a:pt x="495" y="445"/>
                </a:lnTo>
                <a:lnTo>
                  <a:pt x="231" y="182"/>
                </a:lnTo>
                <a:lnTo>
                  <a:pt x="0" y="413"/>
                </a:lnTo>
                <a:lnTo>
                  <a:pt x="495" y="907"/>
                </a:lnTo>
                <a:lnTo>
                  <a:pt x="1174" y="231"/>
                </a:lnTo>
                <a:lnTo>
                  <a:pt x="94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6" name="TextBox 45">
            <a:extLst>
              <a:ext uri="{FF2B5EF4-FFF2-40B4-BE49-F238E27FC236}">
                <a16:creationId xmlns:a16="http://schemas.microsoft.com/office/drawing/2014/main" id="{BCA00659-783C-4B11-9F30-0872B1D55142}"/>
              </a:ext>
            </a:extLst>
          </p:cNvPr>
          <p:cNvSpPr txBox="1">
            <a:spLocks noChangeArrowheads="1"/>
          </p:cNvSpPr>
          <p:nvPr/>
        </p:nvSpPr>
        <p:spPr bwMode="auto">
          <a:xfrm>
            <a:off x="9134475" y="3838575"/>
            <a:ext cx="15065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Possession of my entire soul like</a:t>
            </a:r>
          </a:p>
        </p:txBody>
      </p:sp>
      <p:sp>
        <p:nvSpPr>
          <p:cNvPr id="50" name="Title 49">
            <a:extLst>
              <a:ext uri="{FF2B5EF4-FFF2-40B4-BE49-F238E27FC236}">
                <a16:creationId xmlns:a16="http://schemas.microsoft.com/office/drawing/2014/main" id="{32C31EE0-AD9C-48D4-8068-5FA5B4AABD41}"/>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Business Key Factor</a:t>
            </a:r>
            <a:endParaRPr lang="en-ID" altLang="en-US"/>
          </a:p>
        </p:txBody>
      </p:sp>
      <p:grpSp>
        <p:nvGrpSpPr>
          <p:cNvPr id="29" name="Graphic 8">
            <a:extLst>
              <a:ext uri="{FF2B5EF4-FFF2-40B4-BE49-F238E27FC236}">
                <a16:creationId xmlns:a16="http://schemas.microsoft.com/office/drawing/2014/main" id="{EFB0CEEE-CB2F-4477-B10D-0A2FC22AC6AB}"/>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47" name="Freeform: Shape 46">
              <a:extLst>
                <a:ext uri="{FF2B5EF4-FFF2-40B4-BE49-F238E27FC236}">
                  <a16:creationId xmlns:a16="http://schemas.microsoft.com/office/drawing/2014/main" id="{0BE41351-7951-4EB4-B1BD-CFA6726B0D33}"/>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8" name="Freeform: Shape 47">
              <a:extLst>
                <a:ext uri="{FF2B5EF4-FFF2-40B4-BE49-F238E27FC236}">
                  <a16:creationId xmlns:a16="http://schemas.microsoft.com/office/drawing/2014/main" id="{9AAD173B-72D0-4D9A-BF9C-389ED9625887}"/>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9" name="Freeform: Shape 48">
              <a:extLst>
                <a:ext uri="{FF2B5EF4-FFF2-40B4-BE49-F238E27FC236}">
                  <a16:creationId xmlns:a16="http://schemas.microsoft.com/office/drawing/2014/main" id="{C61AF2FF-B132-417C-A2CE-7478618EB395}"/>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1" name="Freeform: Shape 50">
              <a:extLst>
                <a:ext uri="{FF2B5EF4-FFF2-40B4-BE49-F238E27FC236}">
                  <a16:creationId xmlns:a16="http://schemas.microsoft.com/office/drawing/2014/main" id="{042CF566-BBEA-4D31-8A1A-F97FA5FC7504}"/>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2" name="Freeform: Shape 51">
              <a:extLst>
                <a:ext uri="{FF2B5EF4-FFF2-40B4-BE49-F238E27FC236}">
                  <a16:creationId xmlns:a16="http://schemas.microsoft.com/office/drawing/2014/main" id="{5341C3CF-118A-4C9D-861E-F34CB726026B}"/>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3" name="Freeform: Shape 52">
              <a:extLst>
                <a:ext uri="{FF2B5EF4-FFF2-40B4-BE49-F238E27FC236}">
                  <a16:creationId xmlns:a16="http://schemas.microsoft.com/office/drawing/2014/main" id="{CF9FB351-0B9F-49FC-9139-A97711E13E1F}"/>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54" name="TextBox 53">
            <a:extLst>
              <a:ext uri="{FF2B5EF4-FFF2-40B4-BE49-F238E27FC236}">
                <a16:creationId xmlns:a16="http://schemas.microsoft.com/office/drawing/2014/main" id="{5C2FD189-1AF0-404F-ABBB-6278CA69D368}"/>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55" name="Freeform: Shape 54">
            <a:extLst>
              <a:ext uri="{FF2B5EF4-FFF2-40B4-BE49-F238E27FC236}">
                <a16:creationId xmlns:a16="http://schemas.microsoft.com/office/drawing/2014/main" id="{CDAC0F9A-E7F2-4998-8517-868487E1D47D}"/>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childTnLst>
                          </p:cTn>
                        </p:par>
                        <p:par>
                          <p:cTn id="20" fill="hold" nodeType="afterGroup">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down)">
                                      <p:cBhvr>
                                        <p:cTn id="23" dur="500"/>
                                        <p:tgtEl>
                                          <p:spTgt spid="30"/>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childTnLst>
                          </p:cTn>
                        </p:par>
                        <p:par>
                          <p:cTn id="27" fill="hold" nodeType="afterGroup">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par>
                          <p:cTn id="34" fill="hold" nodeType="afterGroup">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childTnLst>
                          </p:cTn>
                        </p:par>
                        <p:par>
                          <p:cTn id="41" fill="hold" nodeType="afterGroup">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up)">
                                      <p:cBhvr>
                                        <p:cTn id="44" dur="500"/>
                                        <p:tgtEl>
                                          <p:spTgt spid="32"/>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up)">
                                      <p:cBhvr>
                                        <p:cTn id="47" dur="500"/>
                                        <p:tgtEl>
                                          <p:spTgt spid="41"/>
                                        </p:tgtEl>
                                      </p:cBhvr>
                                    </p:animEffect>
                                  </p:childTnLst>
                                </p:cTn>
                              </p:par>
                            </p:childTnLst>
                          </p:cTn>
                        </p:par>
                        <p:par>
                          <p:cTn id="48" fill="hold" nodeType="afterGroup">
                            <p:stCondLst>
                              <p:cond delay="4000"/>
                            </p:stCondLst>
                            <p:childTnLst>
                              <p:par>
                                <p:cTn id="49" presetID="53" presetClass="entr" presetSubtype="16"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p:cTn id="51" dur="500" fill="hold"/>
                                        <p:tgtEl>
                                          <p:spTgt spid="34"/>
                                        </p:tgtEl>
                                        <p:attrNameLst>
                                          <p:attrName>ppt_w</p:attrName>
                                        </p:attrNameLst>
                                      </p:cBhvr>
                                      <p:tavLst>
                                        <p:tav tm="0">
                                          <p:val>
                                            <p:fltVal val="0"/>
                                          </p:val>
                                        </p:tav>
                                        <p:tav tm="100000">
                                          <p:val>
                                            <p:strVal val="#ppt_w"/>
                                          </p:val>
                                        </p:tav>
                                      </p:tavLst>
                                    </p:anim>
                                    <p:anim calcmode="lin" valueType="num">
                                      <p:cBhvr>
                                        <p:cTn id="52" dur="500" fill="hold"/>
                                        <p:tgtEl>
                                          <p:spTgt spid="34"/>
                                        </p:tgtEl>
                                        <p:attrNameLst>
                                          <p:attrName>ppt_h</p:attrName>
                                        </p:attrNameLst>
                                      </p:cBhvr>
                                      <p:tavLst>
                                        <p:tav tm="0">
                                          <p:val>
                                            <p:fltVal val="0"/>
                                          </p:val>
                                        </p:tav>
                                        <p:tav tm="100000">
                                          <p:val>
                                            <p:strVal val="#ppt_h"/>
                                          </p:val>
                                        </p:tav>
                                      </p:tavLst>
                                    </p:anim>
                                    <p:animEffect transition="in" filter="fade">
                                      <p:cBhvr>
                                        <p:cTn id="53" dur="500"/>
                                        <p:tgtEl>
                                          <p:spTgt spid="34"/>
                                        </p:tgtEl>
                                      </p:cBhvr>
                                    </p:animEffect>
                                  </p:childTnLst>
                                </p:cTn>
                              </p:par>
                              <p:par>
                                <p:cTn id="54" presetID="53" presetClass="entr" presetSubtype="16"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p:cTn id="56" dur="500" fill="hold"/>
                                        <p:tgtEl>
                                          <p:spTgt spid="36"/>
                                        </p:tgtEl>
                                        <p:attrNameLst>
                                          <p:attrName>ppt_w</p:attrName>
                                        </p:attrNameLst>
                                      </p:cBhvr>
                                      <p:tavLst>
                                        <p:tav tm="0">
                                          <p:val>
                                            <p:fltVal val="0"/>
                                          </p:val>
                                        </p:tav>
                                        <p:tav tm="100000">
                                          <p:val>
                                            <p:strVal val="#ppt_w"/>
                                          </p:val>
                                        </p:tav>
                                      </p:tavLst>
                                    </p:anim>
                                    <p:anim calcmode="lin" valueType="num">
                                      <p:cBhvr>
                                        <p:cTn id="57" dur="500" fill="hold"/>
                                        <p:tgtEl>
                                          <p:spTgt spid="36"/>
                                        </p:tgtEl>
                                        <p:attrNameLst>
                                          <p:attrName>ppt_h</p:attrName>
                                        </p:attrNameLst>
                                      </p:cBhvr>
                                      <p:tavLst>
                                        <p:tav tm="0">
                                          <p:val>
                                            <p:fltVal val="0"/>
                                          </p:val>
                                        </p:tav>
                                        <p:tav tm="100000">
                                          <p:val>
                                            <p:strVal val="#ppt_h"/>
                                          </p:val>
                                        </p:tav>
                                      </p:tavLst>
                                    </p:anim>
                                    <p:animEffect transition="in" filter="fade">
                                      <p:cBhvr>
                                        <p:cTn id="58" dur="500"/>
                                        <p:tgtEl>
                                          <p:spTgt spid="36"/>
                                        </p:tgtEl>
                                      </p:cBhvr>
                                    </p:animEffect>
                                  </p:childTnLst>
                                </p:cTn>
                              </p:par>
                              <p:par>
                                <p:cTn id="59" presetID="53" presetClass="entr" presetSubtype="16"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p:cTn id="61" dur="500" fill="hold"/>
                                        <p:tgtEl>
                                          <p:spTgt spid="43"/>
                                        </p:tgtEl>
                                        <p:attrNameLst>
                                          <p:attrName>ppt_w</p:attrName>
                                        </p:attrNameLst>
                                      </p:cBhvr>
                                      <p:tavLst>
                                        <p:tav tm="0">
                                          <p:val>
                                            <p:fltVal val="0"/>
                                          </p:val>
                                        </p:tav>
                                        <p:tav tm="100000">
                                          <p:val>
                                            <p:strVal val="#ppt_w"/>
                                          </p:val>
                                        </p:tav>
                                      </p:tavLst>
                                    </p:anim>
                                    <p:anim calcmode="lin" valueType="num">
                                      <p:cBhvr>
                                        <p:cTn id="62" dur="500" fill="hold"/>
                                        <p:tgtEl>
                                          <p:spTgt spid="43"/>
                                        </p:tgtEl>
                                        <p:attrNameLst>
                                          <p:attrName>ppt_h</p:attrName>
                                        </p:attrNameLst>
                                      </p:cBhvr>
                                      <p:tavLst>
                                        <p:tav tm="0">
                                          <p:val>
                                            <p:fltVal val="0"/>
                                          </p:val>
                                        </p:tav>
                                        <p:tav tm="100000">
                                          <p:val>
                                            <p:strVal val="#ppt_h"/>
                                          </p:val>
                                        </p:tav>
                                      </p:tavLst>
                                    </p:anim>
                                    <p:animEffect transition="in" filter="fade">
                                      <p:cBhvr>
                                        <p:cTn id="63" dur="500"/>
                                        <p:tgtEl>
                                          <p:spTgt spid="43"/>
                                        </p:tgtEl>
                                      </p:cBhvr>
                                    </p:animEffect>
                                  </p:childTnLst>
                                </p:cTn>
                              </p:par>
                              <p:par>
                                <p:cTn id="64" presetID="53" presetClass="entr" presetSubtype="16"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ppt_w</p:attrName>
                                        </p:attrNameLst>
                                      </p:cBhvr>
                                      <p:tavLst>
                                        <p:tav tm="0">
                                          <p:val>
                                            <p:fltVal val="0"/>
                                          </p:val>
                                        </p:tav>
                                        <p:tav tm="100000">
                                          <p:val>
                                            <p:strVal val="#ppt_w"/>
                                          </p:val>
                                        </p:tav>
                                      </p:tavLst>
                                    </p:anim>
                                    <p:anim calcmode="lin" valueType="num">
                                      <p:cBhvr>
                                        <p:cTn id="67" dur="500" fill="hold"/>
                                        <p:tgtEl>
                                          <p:spTgt spid="45"/>
                                        </p:tgtEl>
                                        <p:attrNameLst>
                                          <p:attrName>ppt_h</p:attrName>
                                        </p:attrNameLst>
                                      </p:cBhvr>
                                      <p:tavLst>
                                        <p:tav tm="0">
                                          <p:val>
                                            <p:fltVal val="0"/>
                                          </p:val>
                                        </p:tav>
                                        <p:tav tm="100000">
                                          <p:val>
                                            <p:strVal val="#ppt_h"/>
                                          </p:val>
                                        </p:tav>
                                      </p:tavLst>
                                    </p:anim>
                                    <p:animEffect transition="in" filter="fade">
                                      <p:cBhvr>
                                        <p:cTn id="68" dur="500"/>
                                        <p:tgtEl>
                                          <p:spTgt spid="45"/>
                                        </p:tgtEl>
                                      </p:cBhvr>
                                    </p:animEffect>
                                  </p:childTnLst>
                                </p:cTn>
                              </p:par>
                            </p:childTnLst>
                          </p:cTn>
                        </p:par>
                        <p:par>
                          <p:cTn id="69" fill="hold" nodeType="afterGroup">
                            <p:stCondLst>
                              <p:cond delay="4500"/>
                            </p:stCondLst>
                            <p:childTnLst>
                              <p:par>
                                <p:cTn id="70" presetID="22" presetClass="entr" presetSubtype="8"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left)">
                                      <p:cBhvr>
                                        <p:cTn id="72" dur="500"/>
                                        <p:tgtEl>
                                          <p:spTgt spid="35"/>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500"/>
                                        <p:tgtEl>
                                          <p:spTgt spid="3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wipe(left)">
                                      <p:cBhvr>
                                        <p:cTn id="78" dur="500"/>
                                        <p:tgtEl>
                                          <p:spTgt spid="44"/>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wipe(left)">
                                      <p:cBhvr>
                                        <p:cTn id="81" dur="500"/>
                                        <p:tgtEl>
                                          <p:spTgt spid="46"/>
                                        </p:tgtEl>
                                      </p:cBhvr>
                                    </p:animEffect>
                                  </p:childTnLst>
                                </p:cTn>
                              </p:par>
                            </p:childTnLst>
                          </p:cTn>
                        </p:par>
                        <p:par>
                          <p:cTn id="82" fill="hold" nodeType="afterGroup">
                            <p:stCondLst>
                              <p:cond delay="5000"/>
                            </p:stCondLst>
                            <p:childTnLst>
                              <p:par>
                                <p:cTn id="83" presetID="22" presetClass="entr" presetSubtype="1"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up)">
                                      <p:cBhvr>
                                        <p:cTn id="8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P spid="33" grpId="0"/>
      <p:bldP spid="35" grpId="0"/>
      <p:bldP spid="37" grpId="0"/>
      <p:bldP spid="38" grpId="0"/>
      <p:bldP spid="39" grpId="0"/>
      <p:bldP spid="40" grpId="0"/>
      <p:bldP spid="41" grpId="0"/>
      <p:bldP spid="42" grpId="0"/>
      <p:bldP spid="44" grpId="0"/>
      <p:bldP spid="46" grpId="0"/>
      <p:bldP spid="50" grpId="0"/>
      <p:bldP spid="5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8">
            <a:extLst>
              <a:ext uri="{FF2B5EF4-FFF2-40B4-BE49-F238E27FC236}">
                <a16:creationId xmlns:a16="http://schemas.microsoft.com/office/drawing/2014/main" id="{E4FD67F4-4072-4330-B09A-B81BB6ABD6B2}"/>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4" name="Freeform: Shape 3">
              <a:extLst>
                <a:ext uri="{FF2B5EF4-FFF2-40B4-BE49-F238E27FC236}">
                  <a16:creationId xmlns:a16="http://schemas.microsoft.com/office/drawing/2014/main" id="{E0374504-F27B-4F76-BAA9-64D8F5692A4C}"/>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C21F29EE-60F6-498F-B750-2237531A057D}"/>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01B9EF92-97E4-431F-9DBB-A2B8E8E8436A}"/>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056476F0-11A4-41B5-B0CE-2E33A5BE031A}"/>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C9378446-EA63-491E-B9DF-B2180A0A5203}"/>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0D00E669-2983-40CC-A106-7F35D5B3933F}"/>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F77F3DB4-884D-438C-9BAD-BB0E60E7AA19}"/>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1" name="Freeform: Shape 10">
            <a:extLst>
              <a:ext uri="{FF2B5EF4-FFF2-40B4-BE49-F238E27FC236}">
                <a16:creationId xmlns:a16="http://schemas.microsoft.com/office/drawing/2014/main" id="{992AC358-EE05-4069-98E6-3FF70D301012}"/>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
        <p:nvSpPr>
          <p:cNvPr id="13" name="Rectangle 12">
            <a:extLst>
              <a:ext uri="{FF2B5EF4-FFF2-40B4-BE49-F238E27FC236}">
                <a16:creationId xmlns:a16="http://schemas.microsoft.com/office/drawing/2014/main" id="{44511936-83E1-4AF8-9614-CFC69DBB99B5}"/>
              </a:ext>
            </a:extLst>
          </p:cNvPr>
          <p:cNvSpPr/>
          <p:nvPr/>
        </p:nvSpPr>
        <p:spPr>
          <a:xfrm>
            <a:off x="1223963" y="3408363"/>
            <a:ext cx="2130425"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D2BFDB03-5383-4223-BAE4-C3D1E70DAA98}"/>
              </a:ext>
            </a:extLst>
          </p:cNvPr>
          <p:cNvSpPr/>
          <p:nvPr/>
        </p:nvSpPr>
        <p:spPr>
          <a:xfrm>
            <a:off x="919163" y="3109913"/>
            <a:ext cx="603250" cy="603250"/>
          </a:xfrm>
          <a:prstGeom prst="rect">
            <a:avLst/>
          </a:prstGeom>
          <a:solidFill>
            <a:schemeClr val="accent2"/>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1" name="Connector: Elbow 30">
            <a:extLst>
              <a:ext uri="{FF2B5EF4-FFF2-40B4-BE49-F238E27FC236}">
                <a16:creationId xmlns:a16="http://schemas.microsoft.com/office/drawing/2014/main" id="{A34AABE5-930E-4AFA-8D1E-5E71818B03CD}"/>
              </a:ext>
            </a:extLst>
          </p:cNvPr>
          <p:cNvCxnSpPr>
            <a:cxnSpLocks/>
          </p:cNvCxnSpPr>
          <p:nvPr/>
        </p:nvCxnSpPr>
        <p:spPr>
          <a:xfrm flipV="1">
            <a:off x="3201988" y="2357438"/>
            <a:ext cx="1531937" cy="15113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57E585-101E-40BD-A0C7-3B2B3188B455}"/>
              </a:ext>
            </a:extLst>
          </p:cNvPr>
          <p:cNvCxnSpPr>
            <a:cxnSpLocks/>
          </p:cNvCxnSpPr>
          <p:nvPr/>
        </p:nvCxnSpPr>
        <p:spPr>
          <a:xfrm>
            <a:off x="3214688" y="3870325"/>
            <a:ext cx="1663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692DAF1C-2460-40DD-96B3-F3F6B527D9BE}"/>
              </a:ext>
            </a:extLst>
          </p:cNvPr>
          <p:cNvCxnSpPr>
            <a:cxnSpLocks/>
          </p:cNvCxnSpPr>
          <p:nvPr/>
        </p:nvCxnSpPr>
        <p:spPr>
          <a:xfrm>
            <a:off x="3205163" y="3870325"/>
            <a:ext cx="6632575" cy="1573213"/>
          </a:xfrm>
          <a:prstGeom prst="bentConnector3">
            <a:avLst>
              <a:gd name="adj1" fmla="val 11476"/>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9B411F8-5262-4854-BE3C-A06B52C6C04F}"/>
              </a:ext>
            </a:extLst>
          </p:cNvPr>
          <p:cNvCxnSpPr>
            <a:cxnSpLocks/>
          </p:cNvCxnSpPr>
          <p:nvPr/>
        </p:nvCxnSpPr>
        <p:spPr>
          <a:xfrm>
            <a:off x="6340475" y="2352675"/>
            <a:ext cx="1630363"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4CDE8DA-B5DD-4A3D-AA8E-F7CDE35051F6}"/>
              </a:ext>
            </a:extLst>
          </p:cNvPr>
          <p:cNvSpPr/>
          <p:nvPr/>
        </p:nvSpPr>
        <p:spPr>
          <a:xfrm>
            <a:off x="4581525" y="1895475"/>
            <a:ext cx="2128838"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4" name="Rectangle 43">
            <a:extLst>
              <a:ext uri="{FF2B5EF4-FFF2-40B4-BE49-F238E27FC236}">
                <a16:creationId xmlns:a16="http://schemas.microsoft.com/office/drawing/2014/main" id="{C7E42607-D599-4A81-9BC4-523FBB68A672}"/>
              </a:ext>
            </a:extLst>
          </p:cNvPr>
          <p:cNvSpPr/>
          <p:nvPr/>
        </p:nvSpPr>
        <p:spPr>
          <a:xfrm>
            <a:off x="4275138" y="1597025"/>
            <a:ext cx="603250" cy="604838"/>
          </a:xfrm>
          <a:prstGeom prst="rect">
            <a:avLst/>
          </a:prstGeom>
          <a:solidFill>
            <a:schemeClr val="accent2"/>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8" name="Straight Connector 47">
            <a:extLst>
              <a:ext uri="{FF2B5EF4-FFF2-40B4-BE49-F238E27FC236}">
                <a16:creationId xmlns:a16="http://schemas.microsoft.com/office/drawing/2014/main" id="{81C5D7E9-8FF3-42BC-BFB9-4D60E51AE57E}"/>
              </a:ext>
            </a:extLst>
          </p:cNvPr>
          <p:cNvCxnSpPr>
            <a:cxnSpLocks/>
          </p:cNvCxnSpPr>
          <p:nvPr/>
        </p:nvCxnSpPr>
        <p:spPr>
          <a:xfrm>
            <a:off x="6342063" y="3863975"/>
            <a:ext cx="1627187"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9517861-9887-4DBC-9D70-BB2A7F07F02C}"/>
              </a:ext>
            </a:extLst>
          </p:cNvPr>
          <p:cNvSpPr/>
          <p:nvPr/>
        </p:nvSpPr>
        <p:spPr>
          <a:xfrm>
            <a:off x="4584700" y="3406775"/>
            <a:ext cx="2130425"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0" name="Rectangle 49">
            <a:extLst>
              <a:ext uri="{FF2B5EF4-FFF2-40B4-BE49-F238E27FC236}">
                <a16:creationId xmlns:a16="http://schemas.microsoft.com/office/drawing/2014/main" id="{DF85D556-BCF7-40E5-8B9F-30FA597000F3}"/>
              </a:ext>
            </a:extLst>
          </p:cNvPr>
          <p:cNvSpPr/>
          <p:nvPr/>
        </p:nvSpPr>
        <p:spPr>
          <a:xfrm>
            <a:off x="4278313" y="3108325"/>
            <a:ext cx="604837" cy="604838"/>
          </a:xfrm>
          <a:prstGeom prst="rect">
            <a:avLst/>
          </a:prstGeom>
          <a:solidFill>
            <a:schemeClr val="accent2"/>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Rectangle 53">
            <a:extLst>
              <a:ext uri="{FF2B5EF4-FFF2-40B4-BE49-F238E27FC236}">
                <a16:creationId xmlns:a16="http://schemas.microsoft.com/office/drawing/2014/main" id="{25AEA93C-A191-48C4-8296-9C87B111FACA}"/>
              </a:ext>
            </a:extLst>
          </p:cNvPr>
          <p:cNvSpPr/>
          <p:nvPr/>
        </p:nvSpPr>
        <p:spPr>
          <a:xfrm>
            <a:off x="7623175" y="1900238"/>
            <a:ext cx="2128838"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Rectangle 54">
            <a:extLst>
              <a:ext uri="{FF2B5EF4-FFF2-40B4-BE49-F238E27FC236}">
                <a16:creationId xmlns:a16="http://schemas.microsoft.com/office/drawing/2014/main" id="{06B482B8-1EBE-405F-B63D-6FCD1EFBB0E6}"/>
              </a:ext>
            </a:extLst>
          </p:cNvPr>
          <p:cNvSpPr/>
          <p:nvPr/>
        </p:nvSpPr>
        <p:spPr>
          <a:xfrm>
            <a:off x="7316788" y="1601788"/>
            <a:ext cx="603250" cy="603250"/>
          </a:xfrm>
          <a:prstGeom prst="rect">
            <a:avLst/>
          </a:prstGeom>
          <a:solidFill>
            <a:schemeClr val="accent2"/>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a:extLst>
              <a:ext uri="{FF2B5EF4-FFF2-40B4-BE49-F238E27FC236}">
                <a16:creationId xmlns:a16="http://schemas.microsoft.com/office/drawing/2014/main" id="{F1C7DF5D-C943-484B-95AF-CED688A211B4}"/>
              </a:ext>
            </a:extLst>
          </p:cNvPr>
          <p:cNvSpPr/>
          <p:nvPr/>
        </p:nvSpPr>
        <p:spPr>
          <a:xfrm>
            <a:off x="7626350" y="3411538"/>
            <a:ext cx="2130425"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 name="Rectangle 57">
            <a:extLst>
              <a:ext uri="{FF2B5EF4-FFF2-40B4-BE49-F238E27FC236}">
                <a16:creationId xmlns:a16="http://schemas.microsoft.com/office/drawing/2014/main" id="{E9677AA7-145B-4B30-B02B-066136D84825}"/>
              </a:ext>
            </a:extLst>
          </p:cNvPr>
          <p:cNvSpPr/>
          <p:nvPr/>
        </p:nvSpPr>
        <p:spPr>
          <a:xfrm>
            <a:off x="7321550" y="3113088"/>
            <a:ext cx="603250" cy="603250"/>
          </a:xfrm>
          <a:prstGeom prst="rect">
            <a:avLst/>
          </a:prstGeom>
          <a:solidFill>
            <a:schemeClr val="accent2"/>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3" name="Rectangle 62">
            <a:extLst>
              <a:ext uri="{FF2B5EF4-FFF2-40B4-BE49-F238E27FC236}">
                <a16:creationId xmlns:a16="http://schemas.microsoft.com/office/drawing/2014/main" id="{9B6B757D-760E-4A26-83BC-0B35FD7E88E1}"/>
              </a:ext>
            </a:extLst>
          </p:cNvPr>
          <p:cNvSpPr/>
          <p:nvPr/>
        </p:nvSpPr>
        <p:spPr>
          <a:xfrm>
            <a:off x="9144000" y="4954588"/>
            <a:ext cx="2128838"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4" name="Rectangle 63">
            <a:extLst>
              <a:ext uri="{FF2B5EF4-FFF2-40B4-BE49-F238E27FC236}">
                <a16:creationId xmlns:a16="http://schemas.microsoft.com/office/drawing/2014/main" id="{ACE8533C-CAA3-442B-AE83-CCBB41D3BEC4}"/>
              </a:ext>
            </a:extLst>
          </p:cNvPr>
          <p:cNvSpPr/>
          <p:nvPr/>
        </p:nvSpPr>
        <p:spPr>
          <a:xfrm>
            <a:off x="8847138" y="4656138"/>
            <a:ext cx="603250" cy="604837"/>
          </a:xfrm>
          <a:prstGeom prst="rect">
            <a:avLst/>
          </a:prstGeom>
          <a:solidFill>
            <a:schemeClr val="accent2"/>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9" name="TextBox 68">
            <a:extLst>
              <a:ext uri="{FF2B5EF4-FFF2-40B4-BE49-F238E27FC236}">
                <a16:creationId xmlns:a16="http://schemas.microsoft.com/office/drawing/2014/main" id="{E6E00DF7-D87C-4D25-95D5-2E86F7670702}"/>
              </a:ext>
            </a:extLst>
          </p:cNvPr>
          <p:cNvSpPr txBox="1"/>
          <p:nvPr/>
        </p:nvSpPr>
        <p:spPr>
          <a:xfrm>
            <a:off x="1444625" y="3697288"/>
            <a:ext cx="1689100" cy="338137"/>
          </a:xfrm>
          <a:prstGeom prst="rect">
            <a:avLst/>
          </a:prstGeom>
          <a:noFill/>
        </p:spPr>
        <p:txBody>
          <a:bodyPr anchor="ctr">
            <a:spAutoFit/>
          </a:bodyPr>
          <a:lstStyle/>
          <a:p>
            <a:pPr algn="ctr" eaLnBrk="1" fontAlgn="auto" hangingPunct="1">
              <a:spcBef>
                <a:spcPts val="0"/>
              </a:spcBef>
              <a:spcAft>
                <a:spcPts val="0"/>
              </a:spcAft>
              <a:defRPr/>
            </a:pPr>
            <a:r>
              <a:rPr lang="en-US" sz="1600" b="1" dirty="0">
                <a:solidFill>
                  <a:schemeClr val="bg2"/>
                </a:solidFill>
                <a:latin typeface="+mj-lt"/>
              </a:rPr>
              <a:t>Description</a:t>
            </a:r>
            <a:endParaRPr lang="en-ID" sz="1600" b="1" dirty="0">
              <a:solidFill>
                <a:schemeClr val="bg2"/>
              </a:solidFill>
              <a:latin typeface="+mj-lt"/>
            </a:endParaRPr>
          </a:p>
        </p:txBody>
      </p:sp>
      <p:sp>
        <p:nvSpPr>
          <p:cNvPr id="70" name="TextBox 69">
            <a:extLst>
              <a:ext uri="{FF2B5EF4-FFF2-40B4-BE49-F238E27FC236}">
                <a16:creationId xmlns:a16="http://schemas.microsoft.com/office/drawing/2014/main" id="{D55EB2D0-E617-4E79-A241-54C1F15248C9}"/>
              </a:ext>
            </a:extLst>
          </p:cNvPr>
          <p:cNvSpPr txBox="1"/>
          <p:nvPr/>
        </p:nvSpPr>
        <p:spPr>
          <a:xfrm>
            <a:off x="4802188" y="2184400"/>
            <a:ext cx="1687512" cy="338138"/>
          </a:xfrm>
          <a:prstGeom prst="rect">
            <a:avLst/>
          </a:prstGeom>
          <a:noFill/>
        </p:spPr>
        <p:txBody>
          <a:bodyPr anchor="ctr">
            <a:spAutoFit/>
          </a:bodyPr>
          <a:lstStyle/>
          <a:p>
            <a:pPr algn="ctr" eaLnBrk="1" fontAlgn="auto" hangingPunct="1">
              <a:spcBef>
                <a:spcPts val="0"/>
              </a:spcBef>
              <a:spcAft>
                <a:spcPts val="0"/>
              </a:spcAft>
              <a:defRPr/>
            </a:pPr>
            <a:r>
              <a:rPr lang="en-US" sz="1600" b="1" dirty="0">
                <a:solidFill>
                  <a:schemeClr val="bg2"/>
                </a:solidFill>
                <a:latin typeface="+mj-lt"/>
              </a:rPr>
              <a:t>Description</a:t>
            </a:r>
            <a:endParaRPr lang="en-ID" sz="1600" b="1" dirty="0">
              <a:solidFill>
                <a:schemeClr val="bg2"/>
              </a:solidFill>
              <a:latin typeface="+mj-lt"/>
            </a:endParaRPr>
          </a:p>
        </p:txBody>
      </p:sp>
      <p:sp>
        <p:nvSpPr>
          <p:cNvPr id="71" name="TextBox 70">
            <a:extLst>
              <a:ext uri="{FF2B5EF4-FFF2-40B4-BE49-F238E27FC236}">
                <a16:creationId xmlns:a16="http://schemas.microsoft.com/office/drawing/2014/main" id="{AFF4D85E-9132-48F9-9142-2287413F9736}"/>
              </a:ext>
            </a:extLst>
          </p:cNvPr>
          <p:cNvSpPr txBox="1"/>
          <p:nvPr/>
        </p:nvSpPr>
        <p:spPr>
          <a:xfrm>
            <a:off x="4805363" y="3695700"/>
            <a:ext cx="1689100" cy="338138"/>
          </a:xfrm>
          <a:prstGeom prst="rect">
            <a:avLst/>
          </a:prstGeom>
          <a:noFill/>
        </p:spPr>
        <p:txBody>
          <a:bodyPr anchor="ctr">
            <a:spAutoFit/>
          </a:bodyPr>
          <a:lstStyle/>
          <a:p>
            <a:pPr algn="ctr" eaLnBrk="1" fontAlgn="auto" hangingPunct="1">
              <a:spcBef>
                <a:spcPts val="0"/>
              </a:spcBef>
              <a:spcAft>
                <a:spcPts val="0"/>
              </a:spcAft>
              <a:defRPr/>
            </a:pPr>
            <a:r>
              <a:rPr lang="en-US" sz="1600" b="1" dirty="0">
                <a:solidFill>
                  <a:schemeClr val="bg2"/>
                </a:solidFill>
                <a:latin typeface="+mj-lt"/>
              </a:rPr>
              <a:t>Description</a:t>
            </a:r>
            <a:endParaRPr lang="en-ID" sz="1600" b="1" dirty="0">
              <a:solidFill>
                <a:schemeClr val="bg2"/>
              </a:solidFill>
              <a:latin typeface="+mj-lt"/>
            </a:endParaRPr>
          </a:p>
        </p:txBody>
      </p:sp>
      <p:sp>
        <p:nvSpPr>
          <p:cNvPr id="72" name="TextBox 71">
            <a:extLst>
              <a:ext uri="{FF2B5EF4-FFF2-40B4-BE49-F238E27FC236}">
                <a16:creationId xmlns:a16="http://schemas.microsoft.com/office/drawing/2014/main" id="{E14FD2B2-0D05-40AA-902C-F8DA2C75D2F5}"/>
              </a:ext>
            </a:extLst>
          </p:cNvPr>
          <p:cNvSpPr txBox="1"/>
          <p:nvPr/>
        </p:nvSpPr>
        <p:spPr>
          <a:xfrm>
            <a:off x="7847013" y="3698875"/>
            <a:ext cx="1689100" cy="339725"/>
          </a:xfrm>
          <a:prstGeom prst="rect">
            <a:avLst/>
          </a:prstGeom>
          <a:noFill/>
        </p:spPr>
        <p:txBody>
          <a:bodyPr anchor="ctr">
            <a:spAutoFit/>
          </a:bodyPr>
          <a:lstStyle/>
          <a:p>
            <a:pPr algn="ctr" eaLnBrk="1" fontAlgn="auto" hangingPunct="1">
              <a:spcBef>
                <a:spcPts val="0"/>
              </a:spcBef>
              <a:spcAft>
                <a:spcPts val="0"/>
              </a:spcAft>
              <a:defRPr/>
            </a:pPr>
            <a:r>
              <a:rPr lang="en-US" sz="1600" b="1" dirty="0">
                <a:solidFill>
                  <a:schemeClr val="bg2"/>
                </a:solidFill>
                <a:latin typeface="+mj-lt"/>
              </a:rPr>
              <a:t>Description</a:t>
            </a:r>
            <a:endParaRPr lang="en-ID" sz="1600" b="1" dirty="0">
              <a:solidFill>
                <a:schemeClr val="bg2"/>
              </a:solidFill>
              <a:latin typeface="+mj-lt"/>
            </a:endParaRPr>
          </a:p>
        </p:txBody>
      </p:sp>
      <p:sp>
        <p:nvSpPr>
          <p:cNvPr id="73" name="TextBox 72">
            <a:extLst>
              <a:ext uri="{FF2B5EF4-FFF2-40B4-BE49-F238E27FC236}">
                <a16:creationId xmlns:a16="http://schemas.microsoft.com/office/drawing/2014/main" id="{1399AD98-3F3A-4041-9A02-EB9D59BE9683}"/>
              </a:ext>
            </a:extLst>
          </p:cNvPr>
          <p:cNvSpPr txBox="1"/>
          <p:nvPr/>
        </p:nvSpPr>
        <p:spPr>
          <a:xfrm>
            <a:off x="7843838" y="2187575"/>
            <a:ext cx="1687512" cy="339725"/>
          </a:xfrm>
          <a:prstGeom prst="rect">
            <a:avLst/>
          </a:prstGeom>
          <a:noFill/>
        </p:spPr>
        <p:txBody>
          <a:bodyPr anchor="ctr">
            <a:spAutoFit/>
          </a:bodyPr>
          <a:lstStyle/>
          <a:p>
            <a:pPr algn="ctr" eaLnBrk="1" fontAlgn="auto" hangingPunct="1">
              <a:spcBef>
                <a:spcPts val="0"/>
              </a:spcBef>
              <a:spcAft>
                <a:spcPts val="0"/>
              </a:spcAft>
              <a:defRPr/>
            </a:pPr>
            <a:r>
              <a:rPr lang="en-US" sz="1600" b="1" dirty="0">
                <a:solidFill>
                  <a:schemeClr val="bg2"/>
                </a:solidFill>
                <a:latin typeface="+mj-lt"/>
              </a:rPr>
              <a:t>Description</a:t>
            </a:r>
            <a:endParaRPr lang="en-ID" sz="1600" b="1" dirty="0">
              <a:solidFill>
                <a:schemeClr val="bg2"/>
              </a:solidFill>
              <a:latin typeface="+mj-lt"/>
            </a:endParaRPr>
          </a:p>
        </p:txBody>
      </p:sp>
      <p:sp>
        <p:nvSpPr>
          <p:cNvPr id="74" name="TextBox 73">
            <a:extLst>
              <a:ext uri="{FF2B5EF4-FFF2-40B4-BE49-F238E27FC236}">
                <a16:creationId xmlns:a16="http://schemas.microsoft.com/office/drawing/2014/main" id="{ADEA956D-D1C5-415A-934A-E1C27ABF41BB}"/>
              </a:ext>
            </a:extLst>
          </p:cNvPr>
          <p:cNvSpPr txBox="1"/>
          <p:nvPr/>
        </p:nvSpPr>
        <p:spPr>
          <a:xfrm>
            <a:off x="9364663" y="5243513"/>
            <a:ext cx="1687512" cy="338137"/>
          </a:xfrm>
          <a:prstGeom prst="rect">
            <a:avLst/>
          </a:prstGeom>
          <a:noFill/>
        </p:spPr>
        <p:txBody>
          <a:bodyPr anchor="ctr">
            <a:spAutoFit/>
          </a:bodyPr>
          <a:lstStyle/>
          <a:p>
            <a:pPr algn="ctr" eaLnBrk="1" fontAlgn="auto" hangingPunct="1">
              <a:spcBef>
                <a:spcPts val="0"/>
              </a:spcBef>
              <a:spcAft>
                <a:spcPts val="0"/>
              </a:spcAft>
              <a:defRPr/>
            </a:pPr>
            <a:r>
              <a:rPr lang="en-US" sz="1600" b="1" dirty="0">
                <a:solidFill>
                  <a:schemeClr val="bg2"/>
                </a:solidFill>
                <a:latin typeface="+mj-lt"/>
              </a:rPr>
              <a:t>Description</a:t>
            </a:r>
            <a:endParaRPr lang="en-ID" sz="1600" b="1" dirty="0">
              <a:solidFill>
                <a:schemeClr val="bg2"/>
              </a:solidFill>
              <a:latin typeface="+mj-lt"/>
            </a:endParaRPr>
          </a:p>
        </p:txBody>
      </p:sp>
      <p:sp>
        <p:nvSpPr>
          <p:cNvPr id="81" name="Title 80">
            <a:extLst>
              <a:ext uri="{FF2B5EF4-FFF2-40B4-BE49-F238E27FC236}">
                <a16:creationId xmlns:a16="http://schemas.microsoft.com/office/drawing/2014/main" id="{9C694241-B206-4A0B-B612-200C95DC467C}"/>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Business Process</a:t>
            </a:r>
            <a:endParaRPr lang="en-ID" altLang="en-US">
              <a:solidFill>
                <a:schemeClr val="accent1"/>
              </a:solidFill>
            </a:endParaRPr>
          </a:p>
        </p:txBody>
      </p:sp>
      <p:grpSp>
        <p:nvGrpSpPr>
          <p:cNvPr id="41" name="Group 40">
            <a:extLst>
              <a:ext uri="{FF2B5EF4-FFF2-40B4-BE49-F238E27FC236}">
                <a16:creationId xmlns:a16="http://schemas.microsoft.com/office/drawing/2014/main" id="{9C34A581-8F39-4E27-96BC-279F10805D58}"/>
              </a:ext>
            </a:extLst>
          </p:cNvPr>
          <p:cNvGrpSpPr>
            <a:grpSpLocks noChangeAspect="1"/>
          </p:cNvGrpSpPr>
          <p:nvPr/>
        </p:nvGrpSpPr>
        <p:grpSpPr>
          <a:xfrm>
            <a:off x="4452846" y="1792172"/>
            <a:ext cx="247121" cy="214686"/>
            <a:chOff x="-474040" y="6113577"/>
            <a:chExt cx="762000" cy="661987"/>
          </a:xfrm>
          <a:solidFill>
            <a:schemeClr val="bg2"/>
          </a:solidFill>
        </p:grpSpPr>
        <p:sp>
          <p:nvSpPr>
            <p:cNvPr id="42" name="Freeform: Shape 41">
              <a:extLst>
                <a:ext uri="{FF2B5EF4-FFF2-40B4-BE49-F238E27FC236}">
                  <a16:creationId xmlns:a16="http://schemas.microsoft.com/office/drawing/2014/main" id="{0C041557-9C8E-4A27-9D83-D9193B523ECB}"/>
                </a:ext>
              </a:extLst>
            </p:cNvPr>
            <p:cNvSpPr/>
            <p:nvPr/>
          </p:nvSpPr>
          <p:spPr>
            <a:xfrm>
              <a:off x="-474040" y="6470764"/>
              <a:ext cx="762000" cy="304800"/>
            </a:xfrm>
            <a:custGeom>
              <a:avLst/>
              <a:gdLst>
                <a:gd name="connsiteX0" fmla="*/ 438150 w 762000"/>
                <a:gd name="connsiteY0" fmla="*/ 19050 h 304800"/>
                <a:gd name="connsiteX1" fmla="*/ 400050 w 762000"/>
                <a:gd name="connsiteY1" fmla="*/ 57150 h 304800"/>
                <a:gd name="connsiteX2" fmla="*/ 361950 w 762000"/>
                <a:gd name="connsiteY2" fmla="*/ 57150 h 304800"/>
                <a:gd name="connsiteX3" fmla="*/ 323850 w 762000"/>
                <a:gd name="connsiteY3" fmla="*/ 19050 h 304800"/>
                <a:gd name="connsiteX4" fmla="*/ 323850 w 762000"/>
                <a:gd name="connsiteY4" fmla="*/ 0 h 304800"/>
                <a:gd name="connsiteX5" fmla="*/ 0 w 762000"/>
                <a:gd name="connsiteY5" fmla="*/ 0 h 304800"/>
                <a:gd name="connsiteX6" fmla="*/ 0 w 762000"/>
                <a:gd name="connsiteY6" fmla="*/ 266700 h 304800"/>
                <a:gd name="connsiteX7" fmla="*/ 38100 w 762000"/>
                <a:gd name="connsiteY7" fmla="*/ 304800 h 304800"/>
                <a:gd name="connsiteX8" fmla="*/ 723900 w 762000"/>
                <a:gd name="connsiteY8" fmla="*/ 304800 h 304800"/>
                <a:gd name="connsiteX9" fmla="*/ 762000 w 762000"/>
                <a:gd name="connsiteY9" fmla="*/ 266700 h 304800"/>
                <a:gd name="connsiteX10" fmla="*/ 762000 w 762000"/>
                <a:gd name="connsiteY10" fmla="*/ 0 h 304800"/>
                <a:gd name="connsiteX11" fmla="*/ 438150 w 762000"/>
                <a:gd name="connsiteY11" fmla="*/ 0 h 304800"/>
                <a:gd name="connsiteX12" fmla="*/ 438150 w 762000"/>
                <a:gd name="connsiteY12" fmla="*/ 190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0" h="304800">
                  <a:moveTo>
                    <a:pt x="438150" y="19050"/>
                  </a:moveTo>
                  <a:cubicBezTo>
                    <a:pt x="438150" y="40005"/>
                    <a:pt x="421005" y="57150"/>
                    <a:pt x="400050" y="57150"/>
                  </a:cubicBezTo>
                  <a:lnTo>
                    <a:pt x="361950" y="57150"/>
                  </a:lnTo>
                  <a:cubicBezTo>
                    <a:pt x="340995" y="57150"/>
                    <a:pt x="323850" y="40005"/>
                    <a:pt x="323850" y="19050"/>
                  </a:cubicBezTo>
                  <a:lnTo>
                    <a:pt x="323850" y="0"/>
                  </a:lnTo>
                  <a:lnTo>
                    <a:pt x="0" y="0"/>
                  </a:lnTo>
                  <a:lnTo>
                    <a:pt x="0" y="266700"/>
                  </a:lnTo>
                  <a:cubicBezTo>
                    <a:pt x="0" y="287655"/>
                    <a:pt x="17145" y="304800"/>
                    <a:pt x="38100" y="304800"/>
                  </a:cubicBezTo>
                  <a:lnTo>
                    <a:pt x="723900" y="304800"/>
                  </a:lnTo>
                  <a:cubicBezTo>
                    <a:pt x="744855" y="304800"/>
                    <a:pt x="762000" y="287655"/>
                    <a:pt x="762000" y="266700"/>
                  </a:cubicBezTo>
                  <a:lnTo>
                    <a:pt x="762000" y="0"/>
                  </a:lnTo>
                  <a:lnTo>
                    <a:pt x="438150" y="0"/>
                  </a:lnTo>
                  <a:lnTo>
                    <a:pt x="438150" y="1905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5" name="Freeform: Shape 44">
              <a:extLst>
                <a:ext uri="{FF2B5EF4-FFF2-40B4-BE49-F238E27FC236}">
                  <a16:creationId xmlns:a16="http://schemas.microsoft.com/office/drawing/2014/main" id="{C44D64CB-4C25-4A8F-8942-5F8B3A3D250E}"/>
                </a:ext>
              </a:extLst>
            </p:cNvPr>
            <p:cNvSpPr/>
            <p:nvPr/>
          </p:nvSpPr>
          <p:spPr>
            <a:xfrm>
              <a:off x="-474040" y="6113577"/>
              <a:ext cx="762000" cy="319087"/>
            </a:xfrm>
            <a:custGeom>
              <a:avLst/>
              <a:gdLst>
                <a:gd name="connsiteX0" fmla="*/ 723900 w 762000"/>
                <a:gd name="connsiteY0" fmla="*/ 128588 h 319087"/>
                <a:gd name="connsiteX1" fmla="*/ 533400 w 762000"/>
                <a:gd name="connsiteY1" fmla="*/ 128588 h 319087"/>
                <a:gd name="connsiteX2" fmla="*/ 533400 w 762000"/>
                <a:gd name="connsiteY2" fmla="*/ 66675 h 319087"/>
                <a:gd name="connsiteX3" fmla="*/ 466725 w 762000"/>
                <a:gd name="connsiteY3" fmla="*/ 0 h 319087"/>
                <a:gd name="connsiteX4" fmla="*/ 295275 w 762000"/>
                <a:gd name="connsiteY4" fmla="*/ 0 h 319087"/>
                <a:gd name="connsiteX5" fmla="*/ 228600 w 762000"/>
                <a:gd name="connsiteY5" fmla="*/ 66675 h 319087"/>
                <a:gd name="connsiteX6" fmla="*/ 228600 w 762000"/>
                <a:gd name="connsiteY6" fmla="*/ 128588 h 319087"/>
                <a:gd name="connsiteX7" fmla="*/ 38100 w 762000"/>
                <a:gd name="connsiteY7" fmla="*/ 128588 h 319087"/>
                <a:gd name="connsiteX8" fmla="*/ 0 w 762000"/>
                <a:gd name="connsiteY8" fmla="*/ 166688 h 319087"/>
                <a:gd name="connsiteX9" fmla="*/ 0 w 762000"/>
                <a:gd name="connsiteY9" fmla="*/ 319088 h 319087"/>
                <a:gd name="connsiteX10" fmla="*/ 323850 w 762000"/>
                <a:gd name="connsiteY10" fmla="*/ 319088 h 319087"/>
                <a:gd name="connsiteX11" fmla="*/ 323850 w 762000"/>
                <a:gd name="connsiteY11" fmla="*/ 300038 h 319087"/>
                <a:gd name="connsiteX12" fmla="*/ 438150 w 762000"/>
                <a:gd name="connsiteY12" fmla="*/ 300038 h 319087"/>
                <a:gd name="connsiteX13" fmla="*/ 438150 w 762000"/>
                <a:gd name="connsiteY13" fmla="*/ 319088 h 319087"/>
                <a:gd name="connsiteX14" fmla="*/ 762000 w 762000"/>
                <a:gd name="connsiteY14" fmla="*/ 319088 h 319087"/>
                <a:gd name="connsiteX15" fmla="*/ 762000 w 762000"/>
                <a:gd name="connsiteY15" fmla="*/ 166688 h 319087"/>
                <a:gd name="connsiteX16" fmla="*/ 723900 w 762000"/>
                <a:gd name="connsiteY16" fmla="*/ 128588 h 319087"/>
                <a:gd name="connsiteX17" fmla="*/ 285750 w 762000"/>
                <a:gd name="connsiteY17" fmla="*/ 128588 h 319087"/>
                <a:gd name="connsiteX18" fmla="*/ 285750 w 762000"/>
                <a:gd name="connsiteY18" fmla="*/ 66675 h 319087"/>
                <a:gd name="connsiteX19" fmla="*/ 295275 w 762000"/>
                <a:gd name="connsiteY19" fmla="*/ 57150 h 319087"/>
                <a:gd name="connsiteX20" fmla="*/ 466725 w 762000"/>
                <a:gd name="connsiteY20" fmla="*/ 57150 h 319087"/>
                <a:gd name="connsiteX21" fmla="*/ 476250 w 762000"/>
                <a:gd name="connsiteY21" fmla="*/ 66675 h 319087"/>
                <a:gd name="connsiteX22" fmla="*/ 476250 w 762000"/>
                <a:gd name="connsiteY22" fmla="*/ 128588 h 319087"/>
                <a:gd name="connsiteX23" fmla="*/ 285750 w 762000"/>
                <a:gd name="connsiteY23" fmla="*/ 128588 h 31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2000" h="319087">
                  <a:moveTo>
                    <a:pt x="723900" y="128588"/>
                  </a:moveTo>
                  <a:lnTo>
                    <a:pt x="533400" y="128588"/>
                  </a:lnTo>
                  <a:lnTo>
                    <a:pt x="533400" y="66675"/>
                  </a:lnTo>
                  <a:cubicBezTo>
                    <a:pt x="533400" y="29528"/>
                    <a:pt x="503873" y="0"/>
                    <a:pt x="466725" y="0"/>
                  </a:cubicBezTo>
                  <a:lnTo>
                    <a:pt x="295275" y="0"/>
                  </a:lnTo>
                  <a:cubicBezTo>
                    <a:pt x="258127" y="0"/>
                    <a:pt x="228600" y="29528"/>
                    <a:pt x="228600" y="66675"/>
                  </a:cubicBezTo>
                  <a:lnTo>
                    <a:pt x="228600" y="128588"/>
                  </a:lnTo>
                  <a:lnTo>
                    <a:pt x="38100" y="128588"/>
                  </a:lnTo>
                  <a:cubicBezTo>
                    <a:pt x="17145" y="128588"/>
                    <a:pt x="0" y="145733"/>
                    <a:pt x="0" y="166688"/>
                  </a:cubicBezTo>
                  <a:lnTo>
                    <a:pt x="0" y="319088"/>
                  </a:lnTo>
                  <a:lnTo>
                    <a:pt x="323850" y="319088"/>
                  </a:lnTo>
                  <a:lnTo>
                    <a:pt x="323850" y="300038"/>
                  </a:lnTo>
                  <a:lnTo>
                    <a:pt x="438150" y="300038"/>
                  </a:lnTo>
                  <a:lnTo>
                    <a:pt x="438150" y="319088"/>
                  </a:lnTo>
                  <a:lnTo>
                    <a:pt x="762000" y="319088"/>
                  </a:lnTo>
                  <a:lnTo>
                    <a:pt x="762000" y="166688"/>
                  </a:lnTo>
                  <a:cubicBezTo>
                    <a:pt x="762000" y="145733"/>
                    <a:pt x="744855" y="128588"/>
                    <a:pt x="723900" y="128588"/>
                  </a:cubicBezTo>
                  <a:moveTo>
                    <a:pt x="285750" y="128588"/>
                  </a:moveTo>
                  <a:lnTo>
                    <a:pt x="285750" y="66675"/>
                  </a:lnTo>
                  <a:cubicBezTo>
                    <a:pt x="285750" y="60960"/>
                    <a:pt x="289560" y="57150"/>
                    <a:pt x="295275" y="57150"/>
                  </a:cubicBezTo>
                  <a:lnTo>
                    <a:pt x="466725" y="57150"/>
                  </a:lnTo>
                  <a:cubicBezTo>
                    <a:pt x="472440" y="57150"/>
                    <a:pt x="476250" y="60960"/>
                    <a:pt x="476250" y="66675"/>
                  </a:cubicBezTo>
                  <a:lnTo>
                    <a:pt x="476250" y="128588"/>
                  </a:lnTo>
                  <a:lnTo>
                    <a:pt x="285750" y="128588"/>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46" name="Group 45">
            <a:extLst>
              <a:ext uri="{FF2B5EF4-FFF2-40B4-BE49-F238E27FC236}">
                <a16:creationId xmlns:a16="http://schemas.microsoft.com/office/drawing/2014/main" id="{23C8F303-AD02-47FB-AB1D-C620DD262D30}"/>
              </a:ext>
            </a:extLst>
          </p:cNvPr>
          <p:cNvGrpSpPr>
            <a:grpSpLocks noChangeAspect="1"/>
          </p:cNvGrpSpPr>
          <p:nvPr/>
        </p:nvGrpSpPr>
        <p:grpSpPr>
          <a:xfrm>
            <a:off x="1096565" y="3325289"/>
            <a:ext cx="247121" cy="173603"/>
            <a:chOff x="1418602" y="6135827"/>
            <a:chExt cx="761999" cy="535304"/>
          </a:xfrm>
          <a:solidFill>
            <a:schemeClr val="bg2"/>
          </a:solidFill>
        </p:grpSpPr>
        <p:sp>
          <p:nvSpPr>
            <p:cNvPr id="47" name="Freeform: Shape 46">
              <a:extLst>
                <a:ext uri="{FF2B5EF4-FFF2-40B4-BE49-F238E27FC236}">
                  <a16:creationId xmlns:a16="http://schemas.microsoft.com/office/drawing/2014/main" id="{52E06FEF-42F1-4F3C-830D-A06E545FF6AC}"/>
                </a:ext>
              </a:extLst>
            </p:cNvPr>
            <p:cNvSpPr/>
            <p:nvPr/>
          </p:nvSpPr>
          <p:spPr>
            <a:xfrm>
              <a:off x="1732927" y="6135827"/>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823"/>
                    <a:pt x="103823" y="133350"/>
                    <a:pt x="66675" y="133350"/>
                  </a:cubicBezTo>
                  <a:cubicBezTo>
                    <a:pt x="29527" y="133350"/>
                    <a:pt x="0" y="103823"/>
                    <a:pt x="0" y="66675"/>
                  </a:cubicBezTo>
                  <a:cubicBezTo>
                    <a:pt x="0" y="29528"/>
                    <a:pt x="29527" y="0"/>
                    <a:pt x="66675" y="0"/>
                  </a:cubicBezTo>
                  <a:cubicBezTo>
                    <a:pt x="103823" y="0"/>
                    <a:pt x="133350" y="30480"/>
                    <a:pt x="133350" y="66675"/>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1" name="Freeform: Shape 50">
              <a:extLst>
                <a:ext uri="{FF2B5EF4-FFF2-40B4-BE49-F238E27FC236}">
                  <a16:creationId xmlns:a16="http://schemas.microsoft.com/office/drawing/2014/main" id="{5916966A-ED3F-4B9A-91F6-B4949318B5D7}"/>
                </a:ext>
              </a:extLst>
            </p:cNvPr>
            <p:cNvSpPr/>
            <p:nvPr/>
          </p:nvSpPr>
          <p:spPr>
            <a:xfrm>
              <a:off x="1999627" y="6173927"/>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823"/>
                    <a:pt x="103823" y="133350"/>
                    <a:pt x="66675" y="133350"/>
                  </a:cubicBezTo>
                  <a:cubicBezTo>
                    <a:pt x="29527" y="133350"/>
                    <a:pt x="0" y="103823"/>
                    <a:pt x="0" y="66675"/>
                  </a:cubicBezTo>
                  <a:cubicBezTo>
                    <a:pt x="0" y="29528"/>
                    <a:pt x="29527" y="0"/>
                    <a:pt x="66675" y="0"/>
                  </a:cubicBezTo>
                  <a:cubicBezTo>
                    <a:pt x="103823" y="0"/>
                    <a:pt x="133350" y="29528"/>
                    <a:pt x="133350" y="66675"/>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2" name="Freeform: Shape 51">
              <a:extLst>
                <a:ext uri="{FF2B5EF4-FFF2-40B4-BE49-F238E27FC236}">
                  <a16:creationId xmlns:a16="http://schemas.microsoft.com/office/drawing/2014/main" id="{E02D6E67-6B82-4132-B8C5-4421D4986A41}"/>
                </a:ext>
              </a:extLst>
            </p:cNvPr>
            <p:cNvSpPr/>
            <p:nvPr/>
          </p:nvSpPr>
          <p:spPr>
            <a:xfrm>
              <a:off x="1466227" y="6173927"/>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823"/>
                    <a:pt x="103823" y="133350"/>
                    <a:pt x="66675" y="133350"/>
                  </a:cubicBezTo>
                  <a:cubicBezTo>
                    <a:pt x="29528" y="133350"/>
                    <a:pt x="0" y="103823"/>
                    <a:pt x="0" y="66675"/>
                  </a:cubicBezTo>
                  <a:cubicBezTo>
                    <a:pt x="0" y="29528"/>
                    <a:pt x="29528" y="0"/>
                    <a:pt x="66675" y="0"/>
                  </a:cubicBezTo>
                  <a:cubicBezTo>
                    <a:pt x="103823" y="0"/>
                    <a:pt x="133350" y="29528"/>
                    <a:pt x="133350" y="66675"/>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3" name="Freeform: Shape 52">
              <a:extLst>
                <a:ext uri="{FF2B5EF4-FFF2-40B4-BE49-F238E27FC236}">
                  <a16:creationId xmlns:a16="http://schemas.microsoft.com/office/drawing/2014/main" id="{59F7D8E7-81BC-4D92-B006-433C98D64A06}"/>
                </a:ext>
              </a:extLst>
            </p:cNvPr>
            <p:cNvSpPr/>
            <p:nvPr/>
          </p:nvSpPr>
          <p:spPr>
            <a:xfrm>
              <a:off x="1424317" y="6419672"/>
              <a:ext cx="750570" cy="251459"/>
            </a:xfrm>
            <a:custGeom>
              <a:avLst/>
              <a:gdLst>
                <a:gd name="connsiteX0" fmla="*/ 0 w 750570"/>
                <a:gd name="connsiteY0" fmla="*/ 251460 h 251459"/>
                <a:gd name="connsiteX1" fmla="*/ 375285 w 750570"/>
                <a:gd name="connsiteY1" fmla="*/ 0 h 251459"/>
                <a:gd name="connsiteX2" fmla="*/ 750570 w 750570"/>
                <a:gd name="connsiteY2" fmla="*/ 251460 h 251459"/>
                <a:gd name="connsiteX3" fmla="*/ 0 w 750570"/>
                <a:gd name="connsiteY3" fmla="*/ 251460 h 251459"/>
              </a:gdLst>
              <a:ahLst/>
              <a:cxnLst>
                <a:cxn ang="0">
                  <a:pos x="connsiteX0" y="connsiteY0"/>
                </a:cxn>
                <a:cxn ang="0">
                  <a:pos x="connsiteX1" y="connsiteY1"/>
                </a:cxn>
                <a:cxn ang="0">
                  <a:pos x="connsiteX2" y="connsiteY2"/>
                </a:cxn>
                <a:cxn ang="0">
                  <a:pos x="connsiteX3" y="connsiteY3"/>
                </a:cxn>
              </a:cxnLst>
              <a:rect l="l" t="t" r="r" b="b"/>
              <a:pathLst>
                <a:path w="750570" h="251459">
                  <a:moveTo>
                    <a:pt x="0" y="251460"/>
                  </a:moveTo>
                  <a:cubicBezTo>
                    <a:pt x="0" y="112395"/>
                    <a:pt x="167640" y="0"/>
                    <a:pt x="375285" y="0"/>
                  </a:cubicBezTo>
                  <a:cubicBezTo>
                    <a:pt x="581977" y="0"/>
                    <a:pt x="750570" y="112395"/>
                    <a:pt x="750570" y="251460"/>
                  </a:cubicBezTo>
                  <a:lnTo>
                    <a:pt x="0" y="25146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6" name="Freeform: Shape 55">
              <a:extLst>
                <a:ext uri="{FF2B5EF4-FFF2-40B4-BE49-F238E27FC236}">
                  <a16:creationId xmlns:a16="http://schemas.microsoft.com/office/drawing/2014/main" id="{A43873C5-CCFF-4292-A0A0-0DEB181CC0B4}"/>
                </a:ext>
              </a:extLst>
            </p:cNvPr>
            <p:cNvSpPr/>
            <p:nvPr/>
          </p:nvSpPr>
          <p:spPr>
            <a:xfrm>
              <a:off x="1418602" y="6326682"/>
              <a:ext cx="228600" cy="218719"/>
            </a:xfrm>
            <a:custGeom>
              <a:avLst/>
              <a:gdLst>
                <a:gd name="connsiteX0" fmla="*/ 91440 w 228600"/>
                <a:gd name="connsiteY0" fmla="*/ 128232 h 218719"/>
                <a:gd name="connsiteX1" fmla="*/ 228600 w 228600"/>
                <a:gd name="connsiteY1" fmla="*/ 67272 h 218719"/>
                <a:gd name="connsiteX2" fmla="*/ 228600 w 228600"/>
                <a:gd name="connsiteY2" fmla="*/ 56795 h 218719"/>
                <a:gd name="connsiteX3" fmla="*/ 217170 w 228600"/>
                <a:gd name="connsiteY3" fmla="*/ 29172 h 218719"/>
                <a:gd name="connsiteX4" fmla="*/ 199073 w 228600"/>
                <a:gd name="connsiteY4" fmla="*/ 18695 h 218719"/>
                <a:gd name="connsiteX5" fmla="*/ 31433 w 228600"/>
                <a:gd name="connsiteY5" fmla="*/ 17742 h 218719"/>
                <a:gd name="connsiteX6" fmla="*/ 10478 w 228600"/>
                <a:gd name="connsiteY6" fmla="*/ 29172 h 218719"/>
                <a:gd name="connsiteX7" fmla="*/ 0 w 228600"/>
                <a:gd name="connsiteY7" fmla="*/ 56795 h 218719"/>
                <a:gd name="connsiteX8" fmla="*/ 0 w 228600"/>
                <a:gd name="connsiteY8" fmla="*/ 218720 h 218719"/>
                <a:gd name="connsiteX9" fmla="*/ 91440 w 228600"/>
                <a:gd name="connsiteY9" fmla="*/ 128232 h 21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18719">
                  <a:moveTo>
                    <a:pt x="91440" y="128232"/>
                  </a:moveTo>
                  <a:cubicBezTo>
                    <a:pt x="131445" y="101562"/>
                    <a:pt x="178118" y="80607"/>
                    <a:pt x="228600" y="67272"/>
                  </a:cubicBezTo>
                  <a:lnTo>
                    <a:pt x="228600" y="56795"/>
                  </a:lnTo>
                  <a:cubicBezTo>
                    <a:pt x="228600" y="46317"/>
                    <a:pt x="223838" y="35840"/>
                    <a:pt x="217170" y="29172"/>
                  </a:cubicBezTo>
                  <a:cubicBezTo>
                    <a:pt x="214313" y="26315"/>
                    <a:pt x="207645" y="22505"/>
                    <a:pt x="199073" y="18695"/>
                  </a:cubicBezTo>
                  <a:cubicBezTo>
                    <a:pt x="146685" y="-6070"/>
                    <a:pt x="84773" y="-6070"/>
                    <a:pt x="31433" y="17742"/>
                  </a:cubicBezTo>
                  <a:cubicBezTo>
                    <a:pt x="21908" y="21552"/>
                    <a:pt x="14288" y="26315"/>
                    <a:pt x="10478" y="29172"/>
                  </a:cubicBezTo>
                  <a:cubicBezTo>
                    <a:pt x="4763" y="35840"/>
                    <a:pt x="0" y="46317"/>
                    <a:pt x="0" y="56795"/>
                  </a:cubicBezTo>
                  <a:lnTo>
                    <a:pt x="0" y="218720"/>
                  </a:lnTo>
                  <a:cubicBezTo>
                    <a:pt x="21908" y="185382"/>
                    <a:pt x="52388" y="153950"/>
                    <a:pt x="91440" y="128232"/>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9" name="Freeform: Shape 58">
              <a:extLst>
                <a:ext uri="{FF2B5EF4-FFF2-40B4-BE49-F238E27FC236}">
                  <a16:creationId xmlns:a16="http://schemas.microsoft.com/office/drawing/2014/main" id="{50EC9320-74DC-4BDD-88E6-818BDBB3CDDC}"/>
                </a:ext>
              </a:extLst>
            </p:cNvPr>
            <p:cNvSpPr/>
            <p:nvPr/>
          </p:nvSpPr>
          <p:spPr>
            <a:xfrm>
              <a:off x="1684349" y="6288582"/>
              <a:ext cx="229552" cy="95847"/>
            </a:xfrm>
            <a:custGeom>
              <a:avLst/>
              <a:gdLst>
                <a:gd name="connsiteX0" fmla="*/ 229552 w 229552"/>
                <a:gd name="connsiteY0" fmla="*/ 95847 h 95847"/>
                <a:gd name="connsiteX1" fmla="*/ 229552 w 229552"/>
                <a:gd name="connsiteY1" fmla="*/ 56795 h 95847"/>
                <a:gd name="connsiteX2" fmla="*/ 218122 w 229552"/>
                <a:gd name="connsiteY2" fmla="*/ 29172 h 95847"/>
                <a:gd name="connsiteX3" fmla="*/ 200025 w 229552"/>
                <a:gd name="connsiteY3" fmla="*/ 18695 h 95847"/>
                <a:gd name="connsiteX4" fmla="*/ 32385 w 229552"/>
                <a:gd name="connsiteY4" fmla="*/ 17742 h 95847"/>
                <a:gd name="connsiteX5" fmla="*/ 11430 w 229552"/>
                <a:gd name="connsiteY5" fmla="*/ 29172 h 95847"/>
                <a:gd name="connsiteX6" fmla="*/ 0 w 229552"/>
                <a:gd name="connsiteY6" fmla="*/ 56795 h 95847"/>
                <a:gd name="connsiteX7" fmla="*/ 0 w 229552"/>
                <a:gd name="connsiteY7" fmla="*/ 95847 h 95847"/>
                <a:gd name="connsiteX8" fmla="*/ 114300 w 229552"/>
                <a:gd name="connsiteY8" fmla="*/ 84417 h 95847"/>
                <a:gd name="connsiteX9" fmla="*/ 229552 w 229552"/>
                <a:gd name="connsiteY9" fmla="*/ 95847 h 9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552" h="95847">
                  <a:moveTo>
                    <a:pt x="229552" y="95847"/>
                  </a:moveTo>
                  <a:lnTo>
                    <a:pt x="229552" y="56795"/>
                  </a:lnTo>
                  <a:cubicBezTo>
                    <a:pt x="229552" y="46317"/>
                    <a:pt x="224790" y="35840"/>
                    <a:pt x="218122" y="29172"/>
                  </a:cubicBezTo>
                  <a:cubicBezTo>
                    <a:pt x="215265" y="26315"/>
                    <a:pt x="208597" y="22505"/>
                    <a:pt x="200025" y="18695"/>
                  </a:cubicBezTo>
                  <a:cubicBezTo>
                    <a:pt x="147638" y="-6070"/>
                    <a:pt x="85725" y="-6070"/>
                    <a:pt x="32385" y="17742"/>
                  </a:cubicBezTo>
                  <a:cubicBezTo>
                    <a:pt x="22860" y="21552"/>
                    <a:pt x="15240" y="26315"/>
                    <a:pt x="11430" y="29172"/>
                  </a:cubicBezTo>
                  <a:cubicBezTo>
                    <a:pt x="3810" y="35840"/>
                    <a:pt x="0" y="46317"/>
                    <a:pt x="0" y="56795"/>
                  </a:cubicBezTo>
                  <a:lnTo>
                    <a:pt x="0" y="95847"/>
                  </a:lnTo>
                  <a:cubicBezTo>
                    <a:pt x="37147" y="88227"/>
                    <a:pt x="75247" y="84417"/>
                    <a:pt x="114300" y="84417"/>
                  </a:cubicBezTo>
                  <a:cubicBezTo>
                    <a:pt x="153352" y="84417"/>
                    <a:pt x="192405" y="89180"/>
                    <a:pt x="229552" y="95847"/>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0" name="Freeform: Shape 59">
              <a:extLst>
                <a:ext uri="{FF2B5EF4-FFF2-40B4-BE49-F238E27FC236}">
                  <a16:creationId xmlns:a16="http://schemas.microsoft.com/office/drawing/2014/main" id="{1C3D020E-2F25-4EE3-95AB-87BF5076EB30}"/>
                </a:ext>
              </a:extLst>
            </p:cNvPr>
            <p:cNvSpPr/>
            <p:nvPr/>
          </p:nvSpPr>
          <p:spPr>
            <a:xfrm>
              <a:off x="1951049" y="6326682"/>
              <a:ext cx="229552" cy="218719"/>
            </a:xfrm>
            <a:custGeom>
              <a:avLst/>
              <a:gdLst>
                <a:gd name="connsiteX0" fmla="*/ 229552 w 229552"/>
                <a:gd name="connsiteY0" fmla="*/ 218720 h 218719"/>
                <a:gd name="connsiteX1" fmla="*/ 229552 w 229552"/>
                <a:gd name="connsiteY1" fmla="*/ 56795 h 218719"/>
                <a:gd name="connsiteX2" fmla="*/ 218123 w 229552"/>
                <a:gd name="connsiteY2" fmla="*/ 29172 h 218719"/>
                <a:gd name="connsiteX3" fmla="*/ 200025 w 229552"/>
                <a:gd name="connsiteY3" fmla="*/ 18695 h 218719"/>
                <a:gd name="connsiteX4" fmla="*/ 32385 w 229552"/>
                <a:gd name="connsiteY4" fmla="*/ 17742 h 218719"/>
                <a:gd name="connsiteX5" fmla="*/ 11430 w 229552"/>
                <a:gd name="connsiteY5" fmla="*/ 29172 h 218719"/>
                <a:gd name="connsiteX6" fmla="*/ 0 w 229552"/>
                <a:gd name="connsiteY6" fmla="*/ 56795 h 218719"/>
                <a:gd name="connsiteX7" fmla="*/ 0 w 229552"/>
                <a:gd name="connsiteY7" fmla="*/ 67272 h 218719"/>
                <a:gd name="connsiteX8" fmla="*/ 137160 w 229552"/>
                <a:gd name="connsiteY8" fmla="*/ 128232 h 218719"/>
                <a:gd name="connsiteX9" fmla="*/ 229552 w 229552"/>
                <a:gd name="connsiteY9" fmla="*/ 218720 h 21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552" h="218719">
                  <a:moveTo>
                    <a:pt x="229552" y="218720"/>
                  </a:moveTo>
                  <a:lnTo>
                    <a:pt x="229552" y="56795"/>
                  </a:lnTo>
                  <a:cubicBezTo>
                    <a:pt x="229552" y="46317"/>
                    <a:pt x="224790" y="35840"/>
                    <a:pt x="218123" y="29172"/>
                  </a:cubicBezTo>
                  <a:cubicBezTo>
                    <a:pt x="215265" y="26315"/>
                    <a:pt x="208598" y="22505"/>
                    <a:pt x="200025" y="18695"/>
                  </a:cubicBezTo>
                  <a:cubicBezTo>
                    <a:pt x="147638" y="-6070"/>
                    <a:pt x="85725" y="-6070"/>
                    <a:pt x="32385" y="17742"/>
                  </a:cubicBezTo>
                  <a:cubicBezTo>
                    <a:pt x="22860" y="21552"/>
                    <a:pt x="15240" y="26315"/>
                    <a:pt x="11430" y="29172"/>
                  </a:cubicBezTo>
                  <a:cubicBezTo>
                    <a:pt x="3810" y="35840"/>
                    <a:pt x="0" y="46317"/>
                    <a:pt x="0" y="56795"/>
                  </a:cubicBezTo>
                  <a:lnTo>
                    <a:pt x="0" y="67272"/>
                  </a:lnTo>
                  <a:cubicBezTo>
                    <a:pt x="50482" y="80607"/>
                    <a:pt x="97155" y="101562"/>
                    <a:pt x="137160" y="128232"/>
                  </a:cubicBezTo>
                  <a:cubicBezTo>
                    <a:pt x="177165" y="153950"/>
                    <a:pt x="207645" y="185382"/>
                    <a:pt x="229552" y="218720"/>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61" name="Group 60">
            <a:extLst>
              <a:ext uri="{FF2B5EF4-FFF2-40B4-BE49-F238E27FC236}">
                <a16:creationId xmlns:a16="http://schemas.microsoft.com/office/drawing/2014/main" id="{99D686F9-03B8-48CC-9709-AD66920768F4}"/>
              </a:ext>
            </a:extLst>
          </p:cNvPr>
          <p:cNvGrpSpPr>
            <a:grpSpLocks noChangeAspect="1"/>
          </p:cNvGrpSpPr>
          <p:nvPr/>
        </p:nvGrpSpPr>
        <p:grpSpPr>
          <a:xfrm>
            <a:off x="4457187" y="3289004"/>
            <a:ext cx="246888" cy="243640"/>
            <a:chOff x="299436" y="5382476"/>
            <a:chExt cx="723900" cy="714375"/>
          </a:xfrm>
          <a:solidFill>
            <a:schemeClr val="bg2"/>
          </a:solidFill>
        </p:grpSpPr>
        <p:sp>
          <p:nvSpPr>
            <p:cNvPr id="62" name="Freeform: Shape 61">
              <a:extLst>
                <a:ext uri="{FF2B5EF4-FFF2-40B4-BE49-F238E27FC236}">
                  <a16:creationId xmlns:a16="http://schemas.microsoft.com/office/drawing/2014/main" id="{A2088CB4-9683-4A53-A2A4-FC9D7F79A4CE}"/>
                </a:ext>
              </a:extLst>
            </p:cNvPr>
            <p:cNvSpPr/>
            <p:nvPr/>
          </p:nvSpPr>
          <p:spPr>
            <a:xfrm>
              <a:off x="299436" y="5382476"/>
              <a:ext cx="723900" cy="714375"/>
            </a:xfrm>
            <a:custGeom>
              <a:avLst/>
              <a:gdLst>
                <a:gd name="connsiteX0" fmla="*/ 628650 w 723900"/>
                <a:gd name="connsiteY0" fmla="*/ 104775 h 714375"/>
                <a:gd name="connsiteX1" fmla="*/ 628650 w 723900"/>
                <a:gd name="connsiteY1" fmla="*/ 447675 h 714375"/>
                <a:gd name="connsiteX2" fmla="*/ 95250 w 723900"/>
                <a:gd name="connsiteY2" fmla="*/ 447675 h 714375"/>
                <a:gd name="connsiteX3" fmla="*/ 95250 w 723900"/>
                <a:gd name="connsiteY3" fmla="*/ 104775 h 714375"/>
                <a:gd name="connsiteX4" fmla="*/ 704850 w 723900"/>
                <a:gd name="connsiteY4" fmla="*/ 466725 h 714375"/>
                <a:gd name="connsiteX5" fmla="*/ 685800 w 723900"/>
                <a:gd name="connsiteY5" fmla="*/ 466725 h 714375"/>
                <a:gd name="connsiteX6" fmla="*/ 685800 w 723900"/>
                <a:gd name="connsiteY6" fmla="*/ 76200 h 714375"/>
                <a:gd name="connsiteX7" fmla="*/ 704850 w 723900"/>
                <a:gd name="connsiteY7" fmla="*/ 76200 h 714375"/>
                <a:gd name="connsiteX8" fmla="*/ 723900 w 723900"/>
                <a:gd name="connsiteY8" fmla="*/ 57150 h 714375"/>
                <a:gd name="connsiteX9" fmla="*/ 704850 w 723900"/>
                <a:gd name="connsiteY9" fmla="*/ 38100 h 714375"/>
                <a:gd name="connsiteX10" fmla="*/ 381000 w 723900"/>
                <a:gd name="connsiteY10" fmla="*/ 38100 h 714375"/>
                <a:gd name="connsiteX11" fmla="*/ 381000 w 723900"/>
                <a:gd name="connsiteY11" fmla="*/ 19050 h 714375"/>
                <a:gd name="connsiteX12" fmla="*/ 361950 w 723900"/>
                <a:gd name="connsiteY12" fmla="*/ 0 h 714375"/>
                <a:gd name="connsiteX13" fmla="*/ 342900 w 723900"/>
                <a:gd name="connsiteY13" fmla="*/ 19050 h 714375"/>
                <a:gd name="connsiteX14" fmla="*/ 342900 w 723900"/>
                <a:gd name="connsiteY14" fmla="*/ 38100 h 714375"/>
                <a:gd name="connsiteX15" fmla="*/ 19050 w 723900"/>
                <a:gd name="connsiteY15" fmla="*/ 38100 h 714375"/>
                <a:gd name="connsiteX16" fmla="*/ 0 w 723900"/>
                <a:gd name="connsiteY16" fmla="*/ 57150 h 714375"/>
                <a:gd name="connsiteX17" fmla="*/ 19050 w 723900"/>
                <a:gd name="connsiteY17" fmla="*/ 76200 h 714375"/>
                <a:gd name="connsiteX18" fmla="*/ 38100 w 723900"/>
                <a:gd name="connsiteY18" fmla="*/ 76200 h 714375"/>
                <a:gd name="connsiteX19" fmla="*/ 38100 w 723900"/>
                <a:gd name="connsiteY19" fmla="*/ 466725 h 714375"/>
                <a:gd name="connsiteX20" fmla="*/ 19050 w 723900"/>
                <a:gd name="connsiteY20" fmla="*/ 466725 h 714375"/>
                <a:gd name="connsiteX21" fmla="*/ 0 w 723900"/>
                <a:gd name="connsiteY21" fmla="*/ 485775 h 714375"/>
                <a:gd name="connsiteX22" fmla="*/ 19050 w 723900"/>
                <a:gd name="connsiteY22" fmla="*/ 504825 h 714375"/>
                <a:gd name="connsiteX23" fmla="*/ 309944 w 723900"/>
                <a:gd name="connsiteY23" fmla="*/ 504825 h 714375"/>
                <a:gd name="connsiteX24" fmla="*/ 163259 w 723900"/>
                <a:gd name="connsiteY24" fmla="*/ 651510 h 714375"/>
                <a:gd name="connsiteX25" fmla="*/ 163401 w 723900"/>
                <a:gd name="connsiteY25" fmla="*/ 678609 h 714375"/>
                <a:gd name="connsiteX26" fmla="*/ 190500 w 723900"/>
                <a:gd name="connsiteY26" fmla="*/ 678466 h 714375"/>
                <a:gd name="connsiteX27" fmla="*/ 342900 w 723900"/>
                <a:gd name="connsiteY27" fmla="*/ 526066 h 714375"/>
                <a:gd name="connsiteX28" fmla="*/ 342900 w 723900"/>
                <a:gd name="connsiteY28" fmla="*/ 695325 h 714375"/>
                <a:gd name="connsiteX29" fmla="*/ 361950 w 723900"/>
                <a:gd name="connsiteY29" fmla="*/ 714375 h 714375"/>
                <a:gd name="connsiteX30" fmla="*/ 381000 w 723900"/>
                <a:gd name="connsiteY30" fmla="*/ 695325 h 714375"/>
                <a:gd name="connsiteX31" fmla="*/ 381000 w 723900"/>
                <a:gd name="connsiteY31" fmla="*/ 525780 h 714375"/>
                <a:gd name="connsiteX32" fmla="*/ 533400 w 723900"/>
                <a:gd name="connsiteY32" fmla="*/ 678180 h 714375"/>
                <a:gd name="connsiteX33" fmla="*/ 560356 w 723900"/>
                <a:gd name="connsiteY33" fmla="*/ 678180 h 714375"/>
                <a:gd name="connsiteX34" fmla="*/ 560356 w 723900"/>
                <a:gd name="connsiteY34" fmla="*/ 651224 h 714375"/>
                <a:gd name="connsiteX35" fmla="*/ 413957 w 723900"/>
                <a:gd name="connsiteY35" fmla="*/ 504825 h 714375"/>
                <a:gd name="connsiteX36" fmla="*/ 704850 w 723900"/>
                <a:gd name="connsiteY36" fmla="*/ 504825 h 714375"/>
                <a:gd name="connsiteX37" fmla="*/ 723900 w 723900"/>
                <a:gd name="connsiteY37" fmla="*/ 485775 h 714375"/>
                <a:gd name="connsiteX38" fmla="*/ 704850 w 723900"/>
                <a:gd name="connsiteY38" fmla="*/ 466725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3900" h="714375">
                  <a:moveTo>
                    <a:pt x="628650" y="104775"/>
                  </a:moveTo>
                  <a:lnTo>
                    <a:pt x="628650" y="447675"/>
                  </a:lnTo>
                  <a:lnTo>
                    <a:pt x="95250" y="447675"/>
                  </a:lnTo>
                  <a:lnTo>
                    <a:pt x="95250" y="104775"/>
                  </a:lnTo>
                  <a:close/>
                  <a:moveTo>
                    <a:pt x="704850" y="466725"/>
                  </a:moveTo>
                  <a:lnTo>
                    <a:pt x="685800" y="466725"/>
                  </a:lnTo>
                  <a:lnTo>
                    <a:pt x="685800" y="76200"/>
                  </a:lnTo>
                  <a:lnTo>
                    <a:pt x="704850" y="76200"/>
                  </a:lnTo>
                  <a:cubicBezTo>
                    <a:pt x="715371" y="76200"/>
                    <a:pt x="723900" y="67671"/>
                    <a:pt x="723900" y="57150"/>
                  </a:cubicBezTo>
                  <a:cubicBezTo>
                    <a:pt x="723900" y="46629"/>
                    <a:pt x="715371" y="38100"/>
                    <a:pt x="704850" y="38100"/>
                  </a:cubicBezTo>
                  <a:lnTo>
                    <a:pt x="381000" y="38100"/>
                  </a:lnTo>
                  <a:lnTo>
                    <a:pt x="381000" y="19050"/>
                  </a:lnTo>
                  <a:cubicBezTo>
                    <a:pt x="381000" y="8529"/>
                    <a:pt x="372471" y="0"/>
                    <a:pt x="361950" y="0"/>
                  </a:cubicBezTo>
                  <a:cubicBezTo>
                    <a:pt x="351429" y="0"/>
                    <a:pt x="342900" y="8529"/>
                    <a:pt x="342900" y="19050"/>
                  </a:cubicBezTo>
                  <a:lnTo>
                    <a:pt x="342900" y="38100"/>
                  </a:lnTo>
                  <a:lnTo>
                    <a:pt x="19050" y="38100"/>
                  </a:lnTo>
                  <a:cubicBezTo>
                    <a:pt x="8529" y="38100"/>
                    <a:pt x="0" y="46629"/>
                    <a:pt x="0" y="57150"/>
                  </a:cubicBezTo>
                  <a:cubicBezTo>
                    <a:pt x="0" y="67671"/>
                    <a:pt x="8529" y="76200"/>
                    <a:pt x="19050" y="76200"/>
                  </a:cubicBezTo>
                  <a:lnTo>
                    <a:pt x="38100" y="76200"/>
                  </a:lnTo>
                  <a:lnTo>
                    <a:pt x="38100" y="466725"/>
                  </a:lnTo>
                  <a:lnTo>
                    <a:pt x="19050" y="466725"/>
                  </a:lnTo>
                  <a:cubicBezTo>
                    <a:pt x="8529" y="466725"/>
                    <a:pt x="0" y="475254"/>
                    <a:pt x="0" y="485775"/>
                  </a:cubicBezTo>
                  <a:cubicBezTo>
                    <a:pt x="0" y="496296"/>
                    <a:pt x="8529" y="504825"/>
                    <a:pt x="19050" y="504825"/>
                  </a:cubicBezTo>
                  <a:lnTo>
                    <a:pt x="309944" y="504825"/>
                  </a:lnTo>
                  <a:lnTo>
                    <a:pt x="163259" y="651510"/>
                  </a:lnTo>
                  <a:cubicBezTo>
                    <a:pt x="155815" y="659033"/>
                    <a:pt x="155879" y="671165"/>
                    <a:pt x="163401" y="678609"/>
                  </a:cubicBezTo>
                  <a:cubicBezTo>
                    <a:pt x="170924" y="686052"/>
                    <a:pt x="183056" y="685989"/>
                    <a:pt x="190500" y="678466"/>
                  </a:cubicBezTo>
                  <a:lnTo>
                    <a:pt x="342900" y="526066"/>
                  </a:lnTo>
                  <a:lnTo>
                    <a:pt x="342900" y="695325"/>
                  </a:lnTo>
                  <a:cubicBezTo>
                    <a:pt x="342900" y="705846"/>
                    <a:pt x="351429" y="714375"/>
                    <a:pt x="361950" y="714375"/>
                  </a:cubicBezTo>
                  <a:cubicBezTo>
                    <a:pt x="372471" y="714375"/>
                    <a:pt x="381000" y="705846"/>
                    <a:pt x="381000" y="695325"/>
                  </a:cubicBezTo>
                  <a:lnTo>
                    <a:pt x="381000" y="525780"/>
                  </a:lnTo>
                  <a:lnTo>
                    <a:pt x="533400" y="678180"/>
                  </a:lnTo>
                  <a:cubicBezTo>
                    <a:pt x="540844" y="685624"/>
                    <a:pt x="552912" y="685624"/>
                    <a:pt x="560356" y="678180"/>
                  </a:cubicBezTo>
                  <a:cubicBezTo>
                    <a:pt x="567800" y="670736"/>
                    <a:pt x="567800" y="658668"/>
                    <a:pt x="560356" y="651224"/>
                  </a:cubicBezTo>
                  <a:lnTo>
                    <a:pt x="413957" y="504825"/>
                  </a:lnTo>
                  <a:lnTo>
                    <a:pt x="704850" y="504825"/>
                  </a:lnTo>
                  <a:cubicBezTo>
                    <a:pt x="715371" y="504825"/>
                    <a:pt x="723900" y="496296"/>
                    <a:pt x="723900" y="485775"/>
                  </a:cubicBezTo>
                  <a:cubicBezTo>
                    <a:pt x="723900" y="475254"/>
                    <a:pt x="715371" y="466725"/>
                    <a:pt x="704850" y="4667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5" name="Freeform: Shape 64">
              <a:extLst>
                <a:ext uri="{FF2B5EF4-FFF2-40B4-BE49-F238E27FC236}">
                  <a16:creationId xmlns:a16="http://schemas.microsoft.com/office/drawing/2014/main" id="{36F1E9DA-3971-4B01-964A-093F645568E0}"/>
                </a:ext>
              </a:extLst>
            </p:cNvPr>
            <p:cNvSpPr/>
            <p:nvPr/>
          </p:nvSpPr>
          <p:spPr>
            <a:xfrm>
              <a:off x="670911" y="5572976"/>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6" name="Freeform: Shape 65">
              <a:extLst>
                <a:ext uri="{FF2B5EF4-FFF2-40B4-BE49-F238E27FC236}">
                  <a16:creationId xmlns:a16="http://schemas.microsoft.com/office/drawing/2014/main" id="{FCEA5CD7-194F-4A0F-BB66-105D9C61E35A}"/>
                </a:ext>
              </a:extLst>
            </p:cNvPr>
            <p:cNvSpPr/>
            <p:nvPr/>
          </p:nvSpPr>
          <p:spPr>
            <a:xfrm>
              <a:off x="470886" y="553297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 name="connsiteX6" fmla="*/ 140970 w 140969"/>
                <a:gd name="connsiteY6" fmla="*/ 26670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69" h="116205">
                  <a:moveTo>
                    <a:pt x="140970" y="26670"/>
                  </a:moveTo>
                  <a:lnTo>
                    <a:pt x="114300" y="0"/>
                  </a:lnTo>
                  <a:lnTo>
                    <a:pt x="51435" y="62865"/>
                  </a:lnTo>
                  <a:lnTo>
                    <a:pt x="26670" y="38100"/>
                  </a:lnTo>
                  <a:lnTo>
                    <a:pt x="0" y="64770"/>
                  </a:lnTo>
                  <a:lnTo>
                    <a:pt x="51435" y="116205"/>
                  </a:lnTo>
                  <a:lnTo>
                    <a:pt x="140970" y="2667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7" name="Freeform: Shape 66">
              <a:extLst>
                <a:ext uri="{FF2B5EF4-FFF2-40B4-BE49-F238E27FC236}">
                  <a16:creationId xmlns:a16="http://schemas.microsoft.com/office/drawing/2014/main" id="{B999BAE2-DF51-41C9-A172-D1BF8E40ADDA}"/>
                </a:ext>
              </a:extLst>
            </p:cNvPr>
            <p:cNvSpPr/>
            <p:nvPr/>
          </p:nvSpPr>
          <p:spPr>
            <a:xfrm>
              <a:off x="670911" y="5696801"/>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8" name="Freeform: Shape 67">
              <a:extLst>
                <a:ext uri="{FF2B5EF4-FFF2-40B4-BE49-F238E27FC236}">
                  <a16:creationId xmlns:a16="http://schemas.microsoft.com/office/drawing/2014/main" id="{AE921B22-505A-4AF1-815D-091E57FC93C6}"/>
                </a:ext>
              </a:extLst>
            </p:cNvPr>
            <p:cNvSpPr/>
            <p:nvPr/>
          </p:nvSpPr>
          <p:spPr>
            <a:xfrm>
              <a:off x="470886" y="5656795"/>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 name="connsiteX6" fmla="*/ 140970 w 140969"/>
                <a:gd name="connsiteY6" fmla="*/ 26670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69" h="116205">
                  <a:moveTo>
                    <a:pt x="140970" y="26670"/>
                  </a:moveTo>
                  <a:lnTo>
                    <a:pt x="114300" y="0"/>
                  </a:lnTo>
                  <a:lnTo>
                    <a:pt x="51435" y="62865"/>
                  </a:lnTo>
                  <a:lnTo>
                    <a:pt x="26670" y="38100"/>
                  </a:lnTo>
                  <a:lnTo>
                    <a:pt x="0" y="64770"/>
                  </a:lnTo>
                  <a:lnTo>
                    <a:pt x="51435" y="116205"/>
                  </a:lnTo>
                  <a:lnTo>
                    <a:pt x="140970" y="2667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82" name="Group 81">
            <a:extLst>
              <a:ext uri="{FF2B5EF4-FFF2-40B4-BE49-F238E27FC236}">
                <a16:creationId xmlns:a16="http://schemas.microsoft.com/office/drawing/2014/main" id="{61EA2FF7-760D-45C5-8BBF-2C247662E309}"/>
              </a:ext>
            </a:extLst>
          </p:cNvPr>
          <p:cNvGrpSpPr>
            <a:grpSpLocks noChangeAspect="1"/>
          </p:cNvGrpSpPr>
          <p:nvPr/>
        </p:nvGrpSpPr>
        <p:grpSpPr>
          <a:xfrm>
            <a:off x="7494843" y="1800742"/>
            <a:ext cx="246888" cy="205335"/>
            <a:chOff x="-776215" y="3626524"/>
            <a:chExt cx="799958" cy="665320"/>
          </a:xfrm>
          <a:solidFill>
            <a:schemeClr val="bg2"/>
          </a:solidFill>
        </p:grpSpPr>
        <p:sp>
          <p:nvSpPr>
            <p:cNvPr id="83" name="Freeform: Shape 82">
              <a:extLst>
                <a:ext uri="{FF2B5EF4-FFF2-40B4-BE49-F238E27FC236}">
                  <a16:creationId xmlns:a16="http://schemas.microsoft.com/office/drawing/2014/main" id="{9978017A-AB69-4BFC-A8EE-7F4082FC3551}"/>
                </a:ext>
              </a:extLst>
            </p:cNvPr>
            <p:cNvSpPr/>
            <p:nvPr/>
          </p:nvSpPr>
          <p:spPr>
            <a:xfrm>
              <a:off x="-767784" y="3786067"/>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4" name="Freeform: Shape 83">
              <a:extLst>
                <a:ext uri="{FF2B5EF4-FFF2-40B4-BE49-F238E27FC236}">
                  <a16:creationId xmlns:a16="http://schemas.microsoft.com/office/drawing/2014/main" id="{6A16C414-D7C9-4C21-A405-F802A57CE6EF}"/>
                </a:ext>
              </a:extLst>
            </p:cNvPr>
            <p:cNvSpPr/>
            <p:nvPr/>
          </p:nvSpPr>
          <p:spPr>
            <a:xfrm>
              <a:off x="-709682" y="3626524"/>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5" name="Freeform: Shape 84">
              <a:extLst>
                <a:ext uri="{FF2B5EF4-FFF2-40B4-BE49-F238E27FC236}">
                  <a16:creationId xmlns:a16="http://schemas.microsoft.com/office/drawing/2014/main" id="{45F71896-752B-4E64-8DBF-A1336B1F0C37}"/>
                </a:ext>
              </a:extLst>
            </p:cNvPr>
            <p:cNvSpPr/>
            <p:nvPr/>
          </p:nvSpPr>
          <p:spPr>
            <a:xfrm>
              <a:off x="-776215" y="3731301"/>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6" name="Freeform: Shape 85">
              <a:extLst>
                <a:ext uri="{FF2B5EF4-FFF2-40B4-BE49-F238E27FC236}">
                  <a16:creationId xmlns:a16="http://schemas.microsoft.com/office/drawing/2014/main" id="{E866DDC9-25C9-420D-8C23-819A5C6419F5}"/>
                </a:ext>
              </a:extLst>
            </p:cNvPr>
            <p:cNvSpPr/>
            <p:nvPr/>
          </p:nvSpPr>
          <p:spPr>
            <a:xfrm>
              <a:off x="-328778" y="3626524"/>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7" name="Freeform: Shape 86">
              <a:extLst>
                <a:ext uri="{FF2B5EF4-FFF2-40B4-BE49-F238E27FC236}">
                  <a16:creationId xmlns:a16="http://schemas.microsoft.com/office/drawing/2014/main" id="{8F506D17-88D5-4A4A-B665-8525D9EE1DF9}"/>
                </a:ext>
              </a:extLst>
            </p:cNvPr>
            <p:cNvSpPr/>
            <p:nvPr/>
          </p:nvSpPr>
          <p:spPr>
            <a:xfrm>
              <a:off x="-519563" y="3626524"/>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88" name="Group 87">
            <a:extLst>
              <a:ext uri="{FF2B5EF4-FFF2-40B4-BE49-F238E27FC236}">
                <a16:creationId xmlns:a16="http://schemas.microsoft.com/office/drawing/2014/main" id="{F91F2309-D8E6-4186-BE15-E35CEFDB498D}"/>
              </a:ext>
            </a:extLst>
          </p:cNvPr>
          <p:cNvGrpSpPr>
            <a:grpSpLocks noChangeAspect="1"/>
          </p:cNvGrpSpPr>
          <p:nvPr/>
        </p:nvGrpSpPr>
        <p:grpSpPr>
          <a:xfrm>
            <a:off x="7499068" y="3303619"/>
            <a:ext cx="246888" cy="222199"/>
            <a:chOff x="7049278" y="5952338"/>
            <a:chExt cx="762000" cy="685800"/>
          </a:xfrm>
          <a:solidFill>
            <a:schemeClr val="bg2"/>
          </a:solidFill>
        </p:grpSpPr>
        <p:sp>
          <p:nvSpPr>
            <p:cNvPr id="89" name="Freeform: Shape 88">
              <a:extLst>
                <a:ext uri="{FF2B5EF4-FFF2-40B4-BE49-F238E27FC236}">
                  <a16:creationId xmlns:a16="http://schemas.microsoft.com/office/drawing/2014/main" id="{870B9985-0A01-4A0B-9943-4092B0B9F1C3}"/>
                </a:ext>
              </a:extLst>
            </p:cNvPr>
            <p:cNvSpPr/>
            <p:nvPr/>
          </p:nvSpPr>
          <p:spPr>
            <a:xfrm>
              <a:off x="7049278" y="6504788"/>
              <a:ext cx="762000" cy="133350"/>
            </a:xfrm>
            <a:custGeom>
              <a:avLst/>
              <a:gdLst>
                <a:gd name="connsiteX0" fmla="*/ 381000 w 762000"/>
                <a:gd name="connsiteY0" fmla="*/ 38100 h 133350"/>
                <a:gd name="connsiteX1" fmla="*/ 409575 w 762000"/>
                <a:gd name="connsiteY1" fmla="*/ 66675 h 133350"/>
                <a:gd name="connsiteX2" fmla="*/ 381000 w 762000"/>
                <a:gd name="connsiteY2" fmla="*/ 95250 h 133350"/>
                <a:gd name="connsiteX3" fmla="*/ 352425 w 762000"/>
                <a:gd name="connsiteY3" fmla="*/ 66675 h 133350"/>
                <a:gd name="connsiteX4" fmla="*/ 381000 w 762000"/>
                <a:gd name="connsiteY4" fmla="*/ 38100 h 133350"/>
                <a:gd name="connsiteX5" fmla="*/ 0 w 762000"/>
                <a:gd name="connsiteY5" fmla="*/ 133350 h 133350"/>
                <a:gd name="connsiteX6" fmla="*/ 762000 w 762000"/>
                <a:gd name="connsiteY6" fmla="*/ 133350 h 133350"/>
                <a:gd name="connsiteX7" fmla="*/ 762000 w 762000"/>
                <a:gd name="connsiteY7" fmla="*/ 0 h 133350"/>
                <a:gd name="connsiteX8" fmla="*/ 0 w 762000"/>
                <a:gd name="connsiteY8" fmla="*/ 0 h 133350"/>
                <a:gd name="connsiteX9" fmla="*/ 0 w 762000"/>
                <a:gd name="connsiteY9"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3350">
                  <a:moveTo>
                    <a:pt x="381000" y="38100"/>
                  </a:moveTo>
                  <a:cubicBezTo>
                    <a:pt x="397193" y="38100"/>
                    <a:pt x="409575" y="50483"/>
                    <a:pt x="409575" y="66675"/>
                  </a:cubicBezTo>
                  <a:cubicBezTo>
                    <a:pt x="409575" y="82867"/>
                    <a:pt x="397193" y="95250"/>
                    <a:pt x="381000" y="95250"/>
                  </a:cubicBezTo>
                  <a:cubicBezTo>
                    <a:pt x="364808" y="95250"/>
                    <a:pt x="352425" y="82867"/>
                    <a:pt x="352425" y="66675"/>
                  </a:cubicBezTo>
                  <a:cubicBezTo>
                    <a:pt x="352425" y="50483"/>
                    <a:pt x="364808" y="38100"/>
                    <a:pt x="381000" y="38100"/>
                  </a:cubicBezTo>
                  <a:close/>
                  <a:moveTo>
                    <a:pt x="0" y="133350"/>
                  </a:moveTo>
                  <a:lnTo>
                    <a:pt x="762000" y="133350"/>
                  </a:lnTo>
                  <a:lnTo>
                    <a:pt x="762000" y="0"/>
                  </a:lnTo>
                  <a:lnTo>
                    <a:pt x="0" y="0"/>
                  </a:lnTo>
                  <a:lnTo>
                    <a:pt x="0" y="13335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0" name="Freeform: Shape 89">
              <a:extLst>
                <a:ext uri="{FF2B5EF4-FFF2-40B4-BE49-F238E27FC236}">
                  <a16:creationId xmlns:a16="http://schemas.microsoft.com/office/drawing/2014/main" id="{CF0ED6FA-2382-48EF-ADF9-A33DC8096121}"/>
                </a:ext>
              </a:extLst>
            </p:cNvPr>
            <p:cNvSpPr/>
            <p:nvPr/>
          </p:nvSpPr>
          <p:spPr>
            <a:xfrm>
              <a:off x="7239778" y="6180938"/>
              <a:ext cx="95250" cy="38100"/>
            </a:xfrm>
            <a:custGeom>
              <a:avLst/>
              <a:gdLst>
                <a:gd name="connsiteX0" fmla="*/ 0 w 95250"/>
                <a:gd name="connsiteY0" fmla="*/ 0 h 38100"/>
                <a:gd name="connsiteX1" fmla="*/ 95250 w 95250"/>
                <a:gd name="connsiteY1" fmla="*/ 0 h 38100"/>
                <a:gd name="connsiteX2" fmla="*/ 95250 w 95250"/>
                <a:gd name="connsiteY2" fmla="*/ 38100 h 38100"/>
                <a:gd name="connsiteX3" fmla="*/ 0 w 952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95250" h="38100">
                  <a:moveTo>
                    <a:pt x="0" y="0"/>
                  </a:moveTo>
                  <a:lnTo>
                    <a:pt x="95250" y="0"/>
                  </a:lnTo>
                  <a:lnTo>
                    <a:pt x="95250" y="38100"/>
                  </a:lnTo>
                  <a:lnTo>
                    <a:pt x="0" y="381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1" name="Freeform: Shape 90">
              <a:extLst>
                <a:ext uri="{FF2B5EF4-FFF2-40B4-BE49-F238E27FC236}">
                  <a16:creationId xmlns:a16="http://schemas.microsoft.com/office/drawing/2014/main" id="{A0E4BC31-28C2-467C-8933-DBCA41A9E5A7}"/>
                </a:ext>
              </a:extLst>
            </p:cNvPr>
            <p:cNvSpPr/>
            <p:nvPr/>
          </p:nvSpPr>
          <p:spPr>
            <a:xfrm>
              <a:off x="7239778" y="6104738"/>
              <a:ext cx="95250" cy="38100"/>
            </a:xfrm>
            <a:custGeom>
              <a:avLst/>
              <a:gdLst>
                <a:gd name="connsiteX0" fmla="*/ 0 w 95250"/>
                <a:gd name="connsiteY0" fmla="*/ 0 h 38100"/>
                <a:gd name="connsiteX1" fmla="*/ 95250 w 95250"/>
                <a:gd name="connsiteY1" fmla="*/ 0 h 38100"/>
                <a:gd name="connsiteX2" fmla="*/ 95250 w 95250"/>
                <a:gd name="connsiteY2" fmla="*/ 38100 h 38100"/>
                <a:gd name="connsiteX3" fmla="*/ 0 w 952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95250" h="38100">
                  <a:moveTo>
                    <a:pt x="0" y="0"/>
                  </a:moveTo>
                  <a:lnTo>
                    <a:pt x="95250" y="0"/>
                  </a:lnTo>
                  <a:lnTo>
                    <a:pt x="95250" y="38100"/>
                  </a:lnTo>
                  <a:lnTo>
                    <a:pt x="0" y="381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2" name="Freeform: Shape 91">
              <a:extLst>
                <a:ext uri="{FF2B5EF4-FFF2-40B4-BE49-F238E27FC236}">
                  <a16:creationId xmlns:a16="http://schemas.microsoft.com/office/drawing/2014/main" id="{ECA29253-C54C-4B11-A62A-16378DB48963}"/>
                </a:ext>
              </a:extLst>
            </p:cNvPr>
            <p:cNvSpPr/>
            <p:nvPr/>
          </p:nvSpPr>
          <p:spPr>
            <a:xfrm>
              <a:off x="7239778" y="6028538"/>
              <a:ext cx="95250" cy="38100"/>
            </a:xfrm>
            <a:custGeom>
              <a:avLst/>
              <a:gdLst>
                <a:gd name="connsiteX0" fmla="*/ 0 w 95250"/>
                <a:gd name="connsiteY0" fmla="*/ 0 h 38100"/>
                <a:gd name="connsiteX1" fmla="*/ 95250 w 95250"/>
                <a:gd name="connsiteY1" fmla="*/ 0 h 38100"/>
                <a:gd name="connsiteX2" fmla="*/ 95250 w 95250"/>
                <a:gd name="connsiteY2" fmla="*/ 38100 h 38100"/>
                <a:gd name="connsiteX3" fmla="*/ 0 w 952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95250" h="38100">
                  <a:moveTo>
                    <a:pt x="0" y="0"/>
                  </a:moveTo>
                  <a:lnTo>
                    <a:pt x="95250" y="0"/>
                  </a:lnTo>
                  <a:lnTo>
                    <a:pt x="95250" y="38100"/>
                  </a:lnTo>
                  <a:lnTo>
                    <a:pt x="0" y="381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3" name="Freeform: Shape 92">
              <a:extLst>
                <a:ext uri="{FF2B5EF4-FFF2-40B4-BE49-F238E27FC236}">
                  <a16:creationId xmlns:a16="http://schemas.microsoft.com/office/drawing/2014/main" id="{539524D3-463A-48C2-9CD6-CDBCD479BD2C}"/>
                </a:ext>
              </a:extLst>
            </p:cNvPr>
            <p:cNvSpPr/>
            <p:nvPr/>
          </p:nvSpPr>
          <p:spPr>
            <a:xfrm>
              <a:off x="7049278" y="5952338"/>
              <a:ext cx="762000" cy="514350"/>
            </a:xfrm>
            <a:custGeom>
              <a:avLst/>
              <a:gdLst>
                <a:gd name="connsiteX0" fmla="*/ 647700 w 762000"/>
                <a:gd name="connsiteY0" fmla="*/ 304800 h 514350"/>
                <a:gd name="connsiteX1" fmla="*/ 419100 w 762000"/>
                <a:gd name="connsiteY1" fmla="*/ 304800 h 514350"/>
                <a:gd name="connsiteX2" fmla="*/ 419100 w 762000"/>
                <a:gd name="connsiteY2" fmla="*/ 209550 h 514350"/>
                <a:gd name="connsiteX3" fmla="*/ 647700 w 762000"/>
                <a:gd name="connsiteY3" fmla="*/ 209550 h 514350"/>
                <a:gd name="connsiteX4" fmla="*/ 647700 w 762000"/>
                <a:gd name="connsiteY4" fmla="*/ 304800 h 514350"/>
                <a:gd name="connsiteX5" fmla="*/ 323850 w 762000"/>
                <a:gd name="connsiteY5" fmla="*/ 304800 h 514350"/>
                <a:gd name="connsiteX6" fmla="*/ 152400 w 762000"/>
                <a:gd name="connsiteY6" fmla="*/ 304800 h 514350"/>
                <a:gd name="connsiteX7" fmla="*/ 152400 w 762000"/>
                <a:gd name="connsiteY7" fmla="*/ 38100 h 514350"/>
                <a:gd name="connsiteX8" fmla="*/ 323850 w 762000"/>
                <a:gd name="connsiteY8" fmla="*/ 38100 h 514350"/>
                <a:gd name="connsiteX9" fmla="*/ 323850 w 762000"/>
                <a:gd name="connsiteY9" fmla="*/ 304800 h 514350"/>
                <a:gd name="connsiteX10" fmla="*/ 704850 w 762000"/>
                <a:gd name="connsiteY10" fmla="*/ 304800 h 514350"/>
                <a:gd name="connsiteX11" fmla="*/ 704850 w 762000"/>
                <a:gd name="connsiteY11" fmla="*/ 190500 h 514350"/>
                <a:gd name="connsiteX12" fmla="*/ 666750 w 762000"/>
                <a:gd name="connsiteY12" fmla="*/ 152400 h 514350"/>
                <a:gd name="connsiteX13" fmla="*/ 361950 w 762000"/>
                <a:gd name="connsiteY13" fmla="*/ 152400 h 514350"/>
                <a:gd name="connsiteX14" fmla="*/ 361950 w 762000"/>
                <a:gd name="connsiteY14" fmla="*/ 19050 h 514350"/>
                <a:gd name="connsiteX15" fmla="*/ 342900 w 762000"/>
                <a:gd name="connsiteY15" fmla="*/ 0 h 514350"/>
                <a:gd name="connsiteX16" fmla="*/ 133350 w 762000"/>
                <a:gd name="connsiteY16" fmla="*/ 0 h 514350"/>
                <a:gd name="connsiteX17" fmla="*/ 114300 w 762000"/>
                <a:gd name="connsiteY17" fmla="*/ 19050 h 514350"/>
                <a:gd name="connsiteX18" fmla="*/ 114300 w 762000"/>
                <a:gd name="connsiteY18" fmla="*/ 152400 h 514350"/>
                <a:gd name="connsiteX19" fmla="*/ 95250 w 762000"/>
                <a:gd name="connsiteY19" fmla="*/ 152400 h 514350"/>
                <a:gd name="connsiteX20" fmla="*/ 57150 w 762000"/>
                <a:gd name="connsiteY20" fmla="*/ 190500 h 514350"/>
                <a:gd name="connsiteX21" fmla="*/ 57150 w 762000"/>
                <a:gd name="connsiteY21" fmla="*/ 304800 h 514350"/>
                <a:gd name="connsiteX22" fmla="*/ 0 w 762000"/>
                <a:gd name="connsiteY22" fmla="*/ 438150 h 514350"/>
                <a:gd name="connsiteX23" fmla="*/ 0 w 762000"/>
                <a:gd name="connsiteY23" fmla="*/ 514350 h 514350"/>
                <a:gd name="connsiteX24" fmla="*/ 762000 w 762000"/>
                <a:gd name="connsiteY24" fmla="*/ 514350 h 514350"/>
                <a:gd name="connsiteX25" fmla="*/ 762000 w 762000"/>
                <a:gd name="connsiteY25" fmla="*/ 438150 h 514350"/>
                <a:gd name="connsiteX26" fmla="*/ 704850 w 762000"/>
                <a:gd name="connsiteY26" fmla="*/ 30480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514350">
                  <a:moveTo>
                    <a:pt x="647700" y="304800"/>
                  </a:moveTo>
                  <a:lnTo>
                    <a:pt x="419100" y="304800"/>
                  </a:lnTo>
                  <a:lnTo>
                    <a:pt x="419100" y="209550"/>
                  </a:lnTo>
                  <a:lnTo>
                    <a:pt x="647700" y="209550"/>
                  </a:lnTo>
                  <a:lnTo>
                    <a:pt x="647700" y="304800"/>
                  </a:lnTo>
                  <a:close/>
                  <a:moveTo>
                    <a:pt x="323850" y="304800"/>
                  </a:moveTo>
                  <a:lnTo>
                    <a:pt x="152400" y="304800"/>
                  </a:lnTo>
                  <a:lnTo>
                    <a:pt x="152400" y="38100"/>
                  </a:lnTo>
                  <a:lnTo>
                    <a:pt x="323850" y="38100"/>
                  </a:lnTo>
                  <a:lnTo>
                    <a:pt x="323850" y="304800"/>
                  </a:lnTo>
                  <a:close/>
                  <a:moveTo>
                    <a:pt x="704850" y="304800"/>
                  </a:moveTo>
                  <a:lnTo>
                    <a:pt x="704850" y="190500"/>
                  </a:lnTo>
                  <a:cubicBezTo>
                    <a:pt x="704850" y="169545"/>
                    <a:pt x="687705" y="152400"/>
                    <a:pt x="666750" y="152400"/>
                  </a:cubicBezTo>
                  <a:lnTo>
                    <a:pt x="361950" y="152400"/>
                  </a:lnTo>
                  <a:lnTo>
                    <a:pt x="361950" y="19050"/>
                  </a:lnTo>
                  <a:cubicBezTo>
                    <a:pt x="361950" y="8572"/>
                    <a:pt x="353378" y="0"/>
                    <a:pt x="342900" y="0"/>
                  </a:cubicBezTo>
                  <a:lnTo>
                    <a:pt x="133350" y="0"/>
                  </a:lnTo>
                  <a:cubicBezTo>
                    <a:pt x="122873" y="0"/>
                    <a:pt x="114300" y="8572"/>
                    <a:pt x="114300" y="19050"/>
                  </a:cubicBezTo>
                  <a:lnTo>
                    <a:pt x="114300" y="152400"/>
                  </a:lnTo>
                  <a:lnTo>
                    <a:pt x="95250" y="152400"/>
                  </a:lnTo>
                  <a:cubicBezTo>
                    <a:pt x="74295" y="152400"/>
                    <a:pt x="57150" y="169545"/>
                    <a:pt x="57150" y="190500"/>
                  </a:cubicBezTo>
                  <a:lnTo>
                    <a:pt x="57150" y="304800"/>
                  </a:lnTo>
                  <a:lnTo>
                    <a:pt x="0" y="438150"/>
                  </a:lnTo>
                  <a:lnTo>
                    <a:pt x="0" y="514350"/>
                  </a:lnTo>
                  <a:lnTo>
                    <a:pt x="762000" y="514350"/>
                  </a:lnTo>
                  <a:lnTo>
                    <a:pt x="762000" y="438150"/>
                  </a:lnTo>
                  <a:lnTo>
                    <a:pt x="704850" y="3048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94" name="Group 93">
            <a:extLst>
              <a:ext uri="{FF2B5EF4-FFF2-40B4-BE49-F238E27FC236}">
                <a16:creationId xmlns:a16="http://schemas.microsoft.com/office/drawing/2014/main" id="{79903EB4-765A-4945-9829-2A62B02826E2}"/>
              </a:ext>
            </a:extLst>
          </p:cNvPr>
          <p:cNvGrpSpPr>
            <a:grpSpLocks noChangeAspect="1"/>
          </p:cNvGrpSpPr>
          <p:nvPr/>
        </p:nvGrpSpPr>
        <p:grpSpPr>
          <a:xfrm>
            <a:off x="9024833" y="4851260"/>
            <a:ext cx="246888" cy="214484"/>
            <a:chOff x="8324850" y="5374843"/>
            <a:chExt cx="762000" cy="661987"/>
          </a:xfrm>
          <a:solidFill>
            <a:schemeClr val="bg2"/>
          </a:solidFill>
        </p:grpSpPr>
        <p:sp>
          <p:nvSpPr>
            <p:cNvPr id="95" name="Freeform: Shape 94">
              <a:extLst>
                <a:ext uri="{FF2B5EF4-FFF2-40B4-BE49-F238E27FC236}">
                  <a16:creationId xmlns:a16="http://schemas.microsoft.com/office/drawing/2014/main" id="{B7F4B161-E6E9-48F9-8730-C36F2C921844}"/>
                </a:ext>
              </a:extLst>
            </p:cNvPr>
            <p:cNvSpPr/>
            <p:nvPr/>
          </p:nvSpPr>
          <p:spPr>
            <a:xfrm>
              <a:off x="8324850" y="5732030"/>
              <a:ext cx="762000" cy="304800"/>
            </a:xfrm>
            <a:custGeom>
              <a:avLst/>
              <a:gdLst>
                <a:gd name="connsiteX0" fmla="*/ 438150 w 762000"/>
                <a:gd name="connsiteY0" fmla="*/ 19050 h 304800"/>
                <a:gd name="connsiteX1" fmla="*/ 400050 w 762000"/>
                <a:gd name="connsiteY1" fmla="*/ 57150 h 304800"/>
                <a:gd name="connsiteX2" fmla="*/ 361950 w 762000"/>
                <a:gd name="connsiteY2" fmla="*/ 57150 h 304800"/>
                <a:gd name="connsiteX3" fmla="*/ 323850 w 762000"/>
                <a:gd name="connsiteY3" fmla="*/ 19050 h 304800"/>
                <a:gd name="connsiteX4" fmla="*/ 323850 w 762000"/>
                <a:gd name="connsiteY4" fmla="*/ 0 h 304800"/>
                <a:gd name="connsiteX5" fmla="*/ 0 w 762000"/>
                <a:gd name="connsiteY5" fmla="*/ 0 h 304800"/>
                <a:gd name="connsiteX6" fmla="*/ 0 w 762000"/>
                <a:gd name="connsiteY6" fmla="*/ 266700 h 304800"/>
                <a:gd name="connsiteX7" fmla="*/ 38100 w 762000"/>
                <a:gd name="connsiteY7" fmla="*/ 304800 h 304800"/>
                <a:gd name="connsiteX8" fmla="*/ 723900 w 762000"/>
                <a:gd name="connsiteY8" fmla="*/ 304800 h 304800"/>
                <a:gd name="connsiteX9" fmla="*/ 762000 w 762000"/>
                <a:gd name="connsiteY9" fmla="*/ 266700 h 304800"/>
                <a:gd name="connsiteX10" fmla="*/ 762000 w 762000"/>
                <a:gd name="connsiteY10" fmla="*/ 0 h 304800"/>
                <a:gd name="connsiteX11" fmla="*/ 438150 w 762000"/>
                <a:gd name="connsiteY11" fmla="*/ 0 h 304800"/>
                <a:gd name="connsiteX12" fmla="*/ 438150 w 762000"/>
                <a:gd name="connsiteY12" fmla="*/ 190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0" h="304800">
                  <a:moveTo>
                    <a:pt x="438150" y="19050"/>
                  </a:moveTo>
                  <a:cubicBezTo>
                    <a:pt x="438150" y="40005"/>
                    <a:pt x="421005" y="57150"/>
                    <a:pt x="400050" y="57150"/>
                  </a:cubicBezTo>
                  <a:lnTo>
                    <a:pt x="361950" y="57150"/>
                  </a:lnTo>
                  <a:cubicBezTo>
                    <a:pt x="340995" y="57150"/>
                    <a:pt x="323850" y="40005"/>
                    <a:pt x="323850" y="19050"/>
                  </a:cubicBezTo>
                  <a:lnTo>
                    <a:pt x="323850" y="0"/>
                  </a:lnTo>
                  <a:lnTo>
                    <a:pt x="0" y="0"/>
                  </a:lnTo>
                  <a:lnTo>
                    <a:pt x="0" y="266700"/>
                  </a:lnTo>
                  <a:cubicBezTo>
                    <a:pt x="0" y="287655"/>
                    <a:pt x="17145" y="304800"/>
                    <a:pt x="38100" y="304800"/>
                  </a:cubicBezTo>
                  <a:lnTo>
                    <a:pt x="723900" y="304800"/>
                  </a:lnTo>
                  <a:cubicBezTo>
                    <a:pt x="744855" y="304800"/>
                    <a:pt x="762000" y="287655"/>
                    <a:pt x="762000" y="266700"/>
                  </a:cubicBezTo>
                  <a:lnTo>
                    <a:pt x="762000" y="0"/>
                  </a:lnTo>
                  <a:lnTo>
                    <a:pt x="438150" y="0"/>
                  </a:lnTo>
                  <a:lnTo>
                    <a:pt x="438150" y="1905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6" name="Freeform: Shape 95">
              <a:extLst>
                <a:ext uri="{FF2B5EF4-FFF2-40B4-BE49-F238E27FC236}">
                  <a16:creationId xmlns:a16="http://schemas.microsoft.com/office/drawing/2014/main" id="{C2312A41-84C3-433C-93EA-36174109AEFC}"/>
                </a:ext>
              </a:extLst>
            </p:cNvPr>
            <p:cNvSpPr/>
            <p:nvPr/>
          </p:nvSpPr>
          <p:spPr>
            <a:xfrm>
              <a:off x="8324850" y="5374843"/>
              <a:ext cx="762000" cy="319087"/>
            </a:xfrm>
            <a:custGeom>
              <a:avLst/>
              <a:gdLst>
                <a:gd name="connsiteX0" fmla="*/ 723900 w 762000"/>
                <a:gd name="connsiteY0" fmla="*/ 128588 h 319087"/>
                <a:gd name="connsiteX1" fmla="*/ 533400 w 762000"/>
                <a:gd name="connsiteY1" fmla="*/ 128588 h 319087"/>
                <a:gd name="connsiteX2" fmla="*/ 533400 w 762000"/>
                <a:gd name="connsiteY2" fmla="*/ 66675 h 319087"/>
                <a:gd name="connsiteX3" fmla="*/ 466725 w 762000"/>
                <a:gd name="connsiteY3" fmla="*/ 0 h 319087"/>
                <a:gd name="connsiteX4" fmla="*/ 295275 w 762000"/>
                <a:gd name="connsiteY4" fmla="*/ 0 h 319087"/>
                <a:gd name="connsiteX5" fmla="*/ 228600 w 762000"/>
                <a:gd name="connsiteY5" fmla="*/ 66675 h 319087"/>
                <a:gd name="connsiteX6" fmla="*/ 228600 w 762000"/>
                <a:gd name="connsiteY6" fmla="*/ 128588 h 319087"/>
                <a:gd name="connsiteX7" fmla="*/ 38100 w 762000"/>
                <a:gd name="connsiteY7" fmla="*/ 128588 h 319087"/>
                <a:gd name="connsiteX8" fmla="*/ 0 w 762000"/>
                <a:gd name="connsiteY8" fmla="*/ 166688 h 319087"/>
                <a:gd name="connsiteX9" fmla="*/ 0 w 762000"/>
                <a:gd name="connsiteY9" fmla="*/ 319088 h 319087"/>
                <a:gd name="connsiteX10" fmla="*/ 323850 w 762000"/>
                <a:gd name="connsiteY10" fmla="*/ 319088 h 319087"/>
                <a:gd name="connsiteX11" fmla="*/ 323850 w 762000"/>
                <a:gd name="connsiteY11" fmla="*/ 300038 h 319087"/>
                <a:gd name="connsiteX12" fmla="*/ 438150 w 762000"/>
                <a:gd name="connsiteY12" fmla="*/ 300038 h 319087"/>
                <a:gd name="connsiteX13" fmla="*/ 438150 w 762000"/>
                <a:gd name="connsiteY13" fmla="*/ 319088 h 319087"/>
                <a:gd name="connsiteX14" fmla="*/ 762000 w 762000"/>
                <a:gd name="connsiteY14" fmla="*/ 319088 h 319087"/>
                <a:gd name="connsiteX15" fmla="*/ 762000 w 762000"/>
                <a:gd name="connsiteY15" fmla="*/ 166688 h 319087"/>
                <a:gd name="connsiteX16" fmla="*/ 723900 w 762000"/>
                <a:gd name="connsiteY16" fmla="*/ 128588 h 319087"/>
                <a:gd name="connsiteX17" fmla="*/ 285750 w 762000"/>
                <a:gd name="connsiteY17" fmla="*/ 128588 h 319087"/>
                <a:gd name="connsiteX18" fmla="*/ 285750 w 762000"/>
                <a:gd name="connsiteY18" fmla="*/ 66675 h 319087"/>
                <a:gd name="connsiteX19" fmla="*/ 295275 w 762000"/>
                <a:gd name="connsiteY19" fmla="*/ 57150 h 319087"/>
                <a:gd name="connsiteX20" fmla="*/ 466725 w 762000"/>
                <a:gd name="connsiteY20" fmla="*/ 57150 h 319087"/>
                <a:gd name="connsiteX21" fmla="*/ 476250 w 762000"/>
                <a:gd name="connsiteY21" fmla="*/ 66675 h 319087"/>
                <a:gd name="connsiteX22" fmla="*/ 476250 w 762000"/>
                <a:gd name="connsiteY22" fmla="*/ 128588 h 319087"/>
                <a:gd name="connsiteX23" fmla="*/ 285750 w 762000"/>
                <a:gd name="connsiteY23" fmla="*/ 128588 h 31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2000" h="319087">
                  <a:moveTo>
                    <a:pt x="723900" y="128588"/>
                  </a:moveTo>
                  <a:lnTo>
                    <a:pt x="533400" y="128588"/>
                  </a:lnTo>
                  <a:lnTo>
                    <a:pt x="533400" y="66675"/>
                  </a:lnTo>
                  <a:cubicBezTo>
                    <a:pt x="533400" y="29528"/>
                    <a:pt x="503873" y="0"/>
                    <a:pt x="466725" y="0"/>
                  </a:cubicBezTo>
                  <a:lnTo>
                    <a:pt x="295275" y="0"/>
                  </a:lnTo>
                  <a:cubicBezTo>
                    <a:pt x="258127" y="0"/>
                    <a:pt x="228600" y="29528"/>
                    <a:pt x="228600" y="66675"/>
                  </a:cubicBezTo>
                  <a:lnTo>
                    <a:pt x="228600" y="128588"/>
                  </a:lnTo>
                  <a:lnTo>
                    <a:pt x="38100" y="128588"/>
                  </a:lnTo>
                  <a:cubicBezTo>
                    <a:pt x="17145" y="128588"/>
                    <a:pt x="0" y="145733"/>
                    <a:pt x="0" y="166688"/>
                  </a:cubicBezTo>
                  <a:lnTo>
                    <a:pt x="0" y="319088"/>
                  </a:lnTo>
                  <a:lnTo>
                    <a:pt x="323850" y="319088"/>
                  </a:lnTo>
                  <a:lnTo>
                    <a:pt x="323850" y="300038"/>
                  </a:lnTo>
                  <a:lnTo>
                    <a:pt x="438150" y="300038"/>
                  </a:lnTo>
                  <a:lnTo>
                    <a:pt x="438150" y="319088"/>
                  </a:lnTo>
                  <a:lnTo>
                    <a:pt x="762000" y="319088"/>
                  </a:lnTo>
                  <a:lnTo>
                    <a:pt x="762000" y="166688"/>
                  </a:lnTo>
                  <a:cubicBezTo>
                    <a:pt x="762000" y="145733"/>
                    <a:pt x="744855" y="128588"/>
                    <a:pt x="723900" y="128588"/>
                  </a:cubicBezTo>
                  <a:moveTo>
                    <a:pt x="285750" y="128588"/>
                  </a:moveTo>
                  <a:lnTo>
                    <a:pt x="285750" y="66675"/>
                  </a:lnTo>
                  <a:cubicBezTo>
                    <a:pt x="285750" y="60960"/>
                    <a:pt x="289560" y="57150"/>
                    <a:pt x="295275" y="57150"/>
                  </a:cubicBezTo>
                  <a:lnTo>
                    <a:pt x="466725" y="57150"/>
                  </a:lnTo>
                  <a:cubicBezTo>
                    <a:pt x="472440" y="57150"/>
                    <a:pt x="476250" y="60960"/>
                    <a:pt x="476250" y="66675"/>
                  </a:cubicBezTo>
                  <a:lnTo>
                    <a:pt x="476250" y="128588"/>
                  </a:lnTo>
                  <a:lnTo>
                    <a:pt x="285750" y="128588"/>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childTnLst>
                          </p:cTn>
                        </p:par>
                        <p:par>
                          <p:cTn id="20" fill="hold" nodeType="afterGroup">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childTnLst>
                          </p:cTn>
                        </p:par>
                        <p:par>
                          <p:cTn id="26" fill="hold" nodeType="afterGroup">
                            <p:stCondLst>
                              <p:cond delay="2500"/>
                            </p:stCondLst>
                            <p:childTnLst>
                              <p:par>
                                <p:cTn id="27" presetID="53" presetClass="entr" presetSubtype="16"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animEffect transition="in" filter="fade">
                                      <p:cBhvr>
                                        <p:cTn id="31" dur="500"/>
                                        <p:tgtEl>
                                          <p:spTgt spid="46"/>
                                        </p:tgtEl>
                                      </p:cBhvr>
                                    </p:animEffect>
                                  </p:childTnLst>
                                </p:cTn>
                              </p:par>
                            </p:childTnLst>
                          </p:cTn>
                        </p:par>
                        <p:par>
                          <p:cTn id="32" fill="hold" nodeType="afterGroup">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nodeType="afterGroup">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wipe(left)">
                                      <p:cBhvr>
                                        <p:cTn id="39" dur="500"/>
                                        <p:tgtEl>
                                          <p:spTgt spid="69"/>
                                        </p:tgtEl>
                                      </p:cBhvr>
                                    </p:animEffect>
                                  </p:childTnLst>
                                </p:cTn>
                              </p:par>
                            </p:childTnLst>
                          </p:cTn>
                        </p:par>
                        <p:par>
                          <p:cTn id="40" fill="hold" nodeType="afterGroup">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animEffect transition="in" filter="fade">
                                      <p:cBhvr>
                                        <p:cTn id="45" dur="500"/>
                                        <p:tgtEl>
                                          <p:spTgt spid="50"/>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p:cTn id="48" dur="500" fill="hold"/>
                                        <p:tgtEl>
                                          <p:spTgt spid="44"/>
                                        </p:tgtEl>
                                        <p:attrNameLst>
                                          <p:attrName>ppt_w</p:attrName>
                                        </p:attrNameLst>
                                      </p:cBhvr>
                                      <p:tavLst>
                                        <p:tav tm="0">
                                          <p:val>
                                            <p:fltVal val="0"/>
                                          </p:val>
                                        </p:tav>
                                        <p:tav tm="100000">
                                          <p:val>
                                            <p:strVal val="#ppt_w"/>
                                          </p:val>
                                        </p:tav>
                                      </p:tavLst>
                                    </p:anim>
                                    <p:anim calcmode="lin" valueType="num">
                                      <p:cBhvr>
                                        <p:cTn id="49" dur="500" fill="hold"/>
                                        <p:tgtEl>
                                          <p:spTgt spid="44"/>
                                        </p:tgtEl>
                                        <p:attrNameLst>
                                          <p:attrName>ppt_h</p:attrName>
                                        </p:attrNameLst>
                                      </p:cBhvr>
                                      <p:tavLst>
                                        <p:tav tm="0">
                                          <p:val>
                                            <p:fltVal val="0"/>
                                          </p:val>
                                        </p:tav>
                                        <p:tav tm="100000">
                                          <p:val>
                                            <p:strVal val="#ppt_h"/>
                                          </p:val>
                                        </p:tav>
                                      </p:tavLst>
                                    </p:anim>
                                    <p:animEffect transition="in" filter="fade">
                                      <p:cBhvr>
                                        <p:cTn id="50" dur="500"/>
                                        <p:tgtEl>
                                          <p:spTgt spid="4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p:cTn id="53" dur="500" fill="hold"/>
                                        <p:tgtEl>
                                          <p:spTgt spid="55"/>
                                        </p:tgtEl>
                                        <p:attrNameLst>
                                          <p:attrName>ppt_w</p:attrName>
                                        </p:attrNameLst>
                                      </p:cBhvr>
                                      <p:tavLst>
                                        <p:tav tm="0">
                                          <p:val>
                                            <p:fltVal val="0"/>
                                          </p:val>
                                        </p:tav>
                                        <p:tav tm="100000">
                                          <p:val>
                                            <p:strVal val="#ppt_w"/>
                                          </p:val>
                                        </p:tav>
                                      </p:tavLst>
                                    </p:anim>
                                    <p:anim calcmode="lin" valueType="num">
                                      <p:cBhvr>
                                        <p:cTn id="54" dur="500" fill="hold"/>
                                        <p:tgtEl>
                                          <p:spTgt spid="55"/>
                                        </p:tgtEl>
                                        <p:attrNameLst>
                                          <p:attrName>ppt_h</p:attrName>
                                        </p:attrNameLst>
                                      </p:cBhvr>
                                      <p:tavLst>
                                        <p:tav tm="0">
                                          <p:val>
                                            <p:fltVal val="0"/>
                                          </p:val>
                                        </p:tav>
                                        <p:tav tm="100000">
                                          <p:val>
                                            <p:strVal val="#ppt_h"/>
                                          </p:val>
                                        </p:tav>
                                      </p:tavLst>
                                    </p:anim>
                                    <p:animEffect transition="in" filter="fade">
                                      <p:cBhvr>
                                        <p:cTn id="55" dur="500"/>
                                        <p:tgtEl>
                                          <p:spTgt spid="5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p:cTn id="58" dur="500" fill="hold"/>
                                        <p:tgtEl>
                                          <p:spTgt spid="58"/>
                                        </p:tgtEl>
                                        <p:attrNameLst>
                                          <p:attrName>ppt_w</p:attrName>
                                        </p:attrNameLst>
                                      </p:cBhvr>
                                      <p:tavLst>
                                        <p:tav tm="0">
                                          <p:val>
                                            <p:fltVal val="0"/>
                                          </p:val>
                                        </p:tav>
                                        <p:tav tm="100000">
                                          <p:val>
                                            <p:strVal val="#ppt_w"/>
                                          </p:val>
                                        </p:tav>
                                      </p:tavLst>
                                    </p:anim>
                                    <p:anim calcmode="lin" valueType="num">
                                      <p:cBhvr>
                                        <p:cTn id="59" dur="500" fill="hold"/>
                                        <p:tgtEl>
                                          <p:spTgt spid="58"/>
                                        </p:tgtEl>
                                        <p:attrNameLst>
                                          <p:attrName>ppt_h</p:attrName>
                                        </p:attrNameLst>
                                      </p:cBhvr>
                                      <p:tavLst>
                                        <p:tav tm="0">
                                          <p:val>
                                            <p:fltVal val="0"/>
                                          </p:val>
                                        </p:tav>
                                        <p:tav tm="100000">
                                          <p:val>
                                            <p:strVal val="#ppt_h"/>
                                          </p:val>
                                        </p:tav>
                                      </p:tavLst>
                                    </p:anim>
                                    <p:animEffect transition="in" filter="fade">
                                      <p:cBhvr>
                                        <p:cTn id="60" dur="500"/>
                                        <p:tgtEl>
                                          <p:spTgt spid="58"/>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p:cTn id="63" dur="500" fill="hold"/>
                                        <p:tgtEl>
                                          <p:spTgt spid="64"/>
                                        </p:tgtEl>
                                        <p:attrNameLst>
                                          <p:attrName>ppt_w</p:attrName>
                                        </p:attrNameLst>
                                      </p:cBhvr>
                                      <p:tavLst>
                                        <p:tav tm="0">
                                          <p:val>
                                            <p:fltVal val="0"/>
                                          </p:val>
                                        </p:tav>
                                        <p:tav tm="100000">
                                          <p:val>
                                            <p:strVal val="#ppt_w"/>
                                          </p:val>
                                        </p:tav>
                                      </p:tavLst>
                                    </p:anim>
                                    <p:anim calcmode="lin" valueType="num">
                                      <p:cBhvr>
                                        <p:cTn id="64" dur="500" fill="hold"/>
                                        <p:tgtEl>
                                          <p:spTgt spid="64"/>
                                        </p:tgtEl>
                                        <p:attrNameLst>
                                          <p:attrName>ppt_h</p:attrName>
                                        </p:attrNameLst>
                                      </p:cBhvr>
                                      <p:tavLst>
                                        <p:tav tm="0">
                                          <p:val>
                                            <p:fltVal val="0"/>
                                          </p:val>
                                        </p:tav>
                                        <p:tav tm="100000">
                                          <p:val>
                                            <p:strVal val="#ppt_h"/>
                                          </p:val>
                                        </p:tav>
                                      </p:tavLst>
                                    </p:anim>
                                    <p:animEffect transition="in" filter="fade">
                                      <p:cBhvr>
                                        <p:cTn id="65" dur="500"/>
                                        <p:tgtEl>
                                          <p:spTgt spid="64"/>
                                        </p:tgtEl>
                                      </p:cBhvr>
                                    </p:animEffect>
                                  </p:childTnLst>
                                </p:cTn>
                              </p:par>
                            </p:childTnLst>
                          </p:cTn>
                        </p:par>
                        <p:par>
                          <p:cTn id="66" fill="hold" nodeType="afterGroup">
                            <p:stCondLst>
                              <p:cond delay="4500"/>
                            </p:stCondLst>
                            <p:childTnLst>
                              <p:par>
                                <p:cTn id="67" presetID="53" presetClass="entr" presetSubtype="16" fill="hold" nodeType="after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p:cTn id="69" dur="500" fill="hold"/>
                                        <p:tgtEl>
                                          <p:spTgt spid="41"/>
                                        </p:tgtEl>
                                        <p:attrNameLst>
                                          <p:attrName>ppt_w</p:attrName>
                                        </p:attrNameLst>
                                      </p:cBhvr>
                                      <p:tavLst>
                                        <p:tav tm="0">
                                          <p:val>
                                            <p:fltVal val="0"/>
                                          </p:val>
                                        </p:tav>
                                        <p:tav tm="100000">
                                          <p:val>
                                            <p:strVal val="#ppt_w"/>
                                          </p:val>
                                        </p:tav>
                                      </p:tavLst>
                                    </p:anim>
                                    <p:anim calcmode="lin" valueType="num">
                                      <p:cBhvr>
                                        <p:cTn id="70" dur="500" fill="hold"/>
                                        <p:tgtEl>
                                          <p:spTgt spid="41"/>
                                        </p:tgtEl>
                                        <p:attrNameLst>
                                          <p:attrName>ppt_h</p:attrName>
                                        </p:attrNameLst>
                                      </p:cBhvr>
                                      <p:tavLst>
                                        <p:tav tm="0">
                                          <p:val>
                                            <p:fltVal val="0"/>
                                          </p:val>
                                        </p:tav>
                                        <p:tav tm="100000">
                                          <p:val>
                                            <p:strVal val="#ppt_h"/>
                                          </p:val>
                                        </p:tav>
                                      </p:tavLst>
                                    </p:anim>
                                    <p:animEffect transition="in" filter="fade">
                                      <p:cBhvr>
                                        <p:cTn id="71" dur="500"/>
                                        <p:tgtEl>
                                          <p:spTgt spid="41"/>
                                        </p:tgtEl>
                                      </p:cBhvr>
                                    </p:animEffect>
                                  </p:childTnLst>
                                </p:cTn>
                              </p:par>
                              <p:par>
                                <p:cTn id="72" presetID="53" presetClass="entr" presetSubtype="16" fill="hold" nodeType="withEffect">
                                  <p:stCondLst>
                                    <p:cond delay="0"/>
                                  </p:stCondLst>
                                  <p:childTnLst>
                                    <p:set>
                                      <p:cBhvr>
                                        <p:cTn id="73" dur="1" fill="hold">
                                          <p:stCondLst>
                                            <p:cond delay="0"/>
                                          </p:stCondLst>
                                        </p:cTn>
                                        <p:tgtEl>
                                          <p:spTgt spid="61"/>
                                        </p:tgtEl>
                                        <p:attrNameLst>
                                          <p:attrName>style.visibility</p:attrName>
                                        </p:attrNameLst>
                                      </p:cBhvr>
                                      <p:to>
                                        <p:strVal val="visible"/>
                                      </p:to>
                                    </p:set>
                                    <p:anim calcmode="lin" valueType="num">
                                      <p:cBhvr>
                                        <p:cTn id="74" dur="500" fill="hold"/>
                                        <p:tgtEl>
                                          <p:spTgt spid="61"/>
                                        </p:tgtEl>
                                        <p:attrNameLst>
                                          <p:attrName>ppt_w</p:attrName>
                                        </p:attrNameLst>
                                      </p:cBhvr>
                                      <p:tavLst>
                                        <p:tav tm="0">
                                          <p:val>
                                            <p:fltVal val="0"/>
                                          </p:val>
                                        </p:tav>
                                        <p:tav tm="100000">
                                          <p:val>
                                            <p:strVal val="#ppt_w"/>
                                          </p:val>
                                        </p:tav>
                                      </p:tavLst>
                                    </p:anim>
                                    <p:anim calcmode="lin" valueType="num">
                                      <p:cBhvr>
                                        <p:cTn id="75" dur="500" fill="hold"/>
                                        <p:tgtEl>
                                          <p:spTgt spid="61"/>
                                        </p:tgtEl>
                                        <p:attrNameLst>
                                          <p:attrName>ppt_h</p:attrName>
                                        </p:attrNameLst>
                                      </p:cBhvr>
                                      <p:tavLst>
                                        <p:tav tm="0">
                                          <p:val>
                                            <p:fltVal val="0"/>
                                          </p:val>
                                        </p:tav>
                                        <p:tav tm="100000">
                                          <p:val>
                                            <p:strVal val="#ppt_h"/>
                                          </p:val>
                                        </p:tav>
                                      </p:tavLst>
                                    </p:anim>
                                    <p:animEffect transition="in" filter="fade">
                                      <p:cBhvr>
                                        <p:cTn id="76" dur="500"/>
                                        <p:tgtEl>
                                          <p:spTgt spid="61"/>
                                        </p:tgtEl>
                                      </p:cBhvr>
                                    </p:animEffect>
                                  </p:childTnLst>
                                </p:cTn>
                              </p:par>
                              <p:par>
                                <p:cTn id="77" presetID="53" presetClass="entr" presetSubtype="16"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 calcmode="lin" valueType="num">
                                      <p:cBhvr>
                                        <p:cTn id="79" dur="500" fill="hold"/>
                                        <p:tgtEl>
                                          <p:spTgt spid="82"/>
                                        </p:tgtEl>
                                        <p:attrNameLst>
                                          <p:attrName>ppt_w</p:attrName>
                                        </p:attrNameLst>
                                      </p:cBhvr>
                                      <p:tavLst>
                                        <p:tav tm="0">
                                          <p:val>
                                            <p:fltVal val="0"/>
                                          </p:val>
                                        </p:tav>
                                        <p:tav tm="100000">
                                          <p:val>
                                            <p:strVal val="#ppt_w"/>
                                          </p:val>
                                        </p:tav>
                                      </p:tavLst>
                                    </p:anim>
                                    <p:anim calcmode="lin" valueType="num">
                                      <p:cBhvr>
                                        <p:cTn id="80" dur="500" fill="hold"/>
                                        <p:tgtEl>
                                          <p:spTgt spid="82"/>
                                        </p:tgtEl>
                                        <p:attrNameLst>
                                          <p:attrName>ppt_h</p:attrName>
                                        </p:attrNameLst>
                                      </p:cBhvr>
                                      <p:tavLst>
                                        <p:tav tm="0">
                                          <p:val>
                                            <p:fltVal val="0"/>
                                          </p:val>
                                        </p:tav>
                                        <p:tav tm="100000">
                                          <p:val>
                                            <p:strVal val="#ppt_h"/>
                                          </p:val>
                                        </p:tav>
                                      </p:tavLst>
                                    </p:anim>
                                    <p:animEffect transition="in" filter="fade">
                                      <p:cBhvr>
                                        <p:cTn id="81" dur="500"/>
                                        <p:tgtEl>
                                          <p:spTgt spid="82"/>
                                        </p:tgtEl>
                                      </p:cBhvr>
                                    </p:animEffect>
                                  </p:childTnLst>
                                </p:cTn>
                              </p:par>
                              <p:par>
                                <p:cTn id="82" presetID="53" presetClass="entr" presetSubtype="16" fill="hold" nodeType="withEffect">
                                  <p:stCondLst>
                                    <p:cond delay="0"/>
                                  </p:stCondLst>
                                  <p:childTnLst>
                                    <p:set>
                                      <p:cBhvr>
                                        <p:cTn id="83" dur="1" fill="hold">
                                          <p:stCondLst>
                                            <p:cond delay="0"/>
                                          </p:stCondLst>
                                        </p:cTn>
                                        <p:tgtEl>
                                          <p:spTgt spid="88"/>
                                        </p:tgtEl>
                                        <p:attrNameLst>
                                          <p:attrName>style.visibility</p:attrName>
                                        </p:attrNameLst>
                                      </p:cBhvr>
                                      <p:to>
                                        <p:strVal val="visible"/>
                                      </p:to>
                                    </p:set>
                                    <p:anim calcmode="lin" valueType="num">
                                      <p:cBhvr>
                                        <p:cTn id="84" dur="500" fill="hold"/>
                                        <p:tgtEl>
                                          <p:spTgt spid="88"/>
                                        </p:tgtEl>
                                        <p:attrNameLst>
                                          <p:attrName>ppt_w</p:attrName>
                                        </p:attrNameLst>
                                      </p:cBhvr>
                                      <p:tavLst>
                                        <p:tav tm="0">
                                          <p:val>
                                            <p:fltVal val="0"/>
                                          </p:val>
                                        </p:tav>
                                        <p:tav tm="100000">
                                          <p:val>
                                            <p:strVal val="#ppt_w"/>
                                          </p:val>
                                        </p:tav>
                                      </p:tavLst>
                                    </p:anim>
                                    <p:anim calcmode="lin" valueType="num">
                                      <p:cBhvr>
                                        <p:cTn id="85" dur="500" fill="hold"/>
                                        <p:tgtEl>
                                          <p:spTgt spid="88"/>
                                        </p:tgtEl>
                                        <p:attrNameLst>
                                          <p:attrName>ppt_h</p:attrName>
                                        </p:attrNameLst>
                                      </p:cBhvr>
                                      <p:tavLst>
                                        <p:tav tm="0">
                                          <p:val>
                                            <p:fltVal val="0"/>
                                          </p:val>
                                        </p:tav>
                                        <p:tav tm="100000">
                                          <p:val>
                                            <p:strVal val="#ppt_h"/>
                                          </p:val>
                                        </p:tav>
                                      </p:tavLst>
                                    </p:anim>
                                    <p:animEffect transition="in" filter="fade">
                                      <p:cBhvr>
                                        <p:cTn id="86" dur="500"/>
                                        <p:tgtEl>
                                          <p:spTgt spid="88"/>
                                        </p:tgtEl>
                                      </p:cBhvr>
                                    </p:animEffect>
                                  </p:childTnLst>
                                </p:cTn>
                              </p:par>
                              <p:par>
                                <p:cTn id="87" presetID="53" presetClass="entr" presetSubtype="16" fill="hold" nodeType="withEffect">
                                  <p:stCondLst>
                                    <p:cond delay="0"/>
                                  </p:stCondLst>
                                  <p:childTnLst>
                                    <p:set>
                                      <p:cBhvr>
                                        <p:cTn id="88" dur="1" fill="hold">
                                          <p:stCondLst>
                                            <p:cond delay="0"/>
                                          </p:stCondLst>
                                        </p:cTn>
                                        <p:tgtEl>
                                          <p:spTgt spid="94"/>
                                        </p:tgtEl>
                                        <p:attrNameLst>
                                          <p:attrName>style.visibility</p:attrName>
                                        </p:attrNameLst>
                                      </p:cBhvr>
                                      <p:to>
                                        <p:strVal val="visible"/>
                                      </p:to>
                                    </p:set>
                                    <p:anim calcmode="lin" valueType="num">
                                      <p:cBhvr>
                                        <p:cTn id="89" dur="500" fill="hold"/>
                                        <p:tgtEl>
                                          <p:spTgt spid="94"/>
                                        </p:tgtEl>
                                        <p:attrNameLst>
                                          <p:attrName>ppt_w</p:attrName>
                                        </p:attrNameLst>
                                      </p:cBhvr>
                                      <p:tavLst>
                                        <p:tav tm="0">
                                          <p:val>
                                            <p:fltVal val="0"/>
                                          </p:val>
                                        </p:tav>
                                        <p:tav tm="100000">
                                          <p:val>
                                            <p:strVal val="#ppt_w"/>
                                          </p:val>
                                        </p:tav>
                                      </p:tavLst>
                                    </p:anim>
                                    <p:anim calcmode="lin" valueType="num">
                                      <p:cBhvr>
                                        <p:cTn id="90" dur="500" fill="hold"/>
                                        <p:tgtEl>
                                          <p:spTgt spid="94"/>
                                        </p:tgtEl>
                                        <p:attrNameLst>
                                          <p:attrName>ppt_h</p:attrName>
                                        </p:attrNameLst>
                                      </p:cBhvr>
                                      <p:tavLst>
                                        <p:tav tm="0">
                                          <p:val>
                                            <p:fltVal val="0"/>
                                          </p:val>
                                        </p:tav>
                                        <p:tav tm="100000">
                                          <p:val>
                                            <p:strVal val="#ppt_h"/>
                                          </p:val>
                                        </p:tav>
                                      </p:tavLst>
                                    </p:anim>
                                    <p:animEffect transition="in" filter="fade">
                                      <p:cBhvr>
                                        <p:cTn id="91" dur="500"/>
                                        <p:tgtEl>
                                          <p:spTgt spid="94"/>
                                        </p:tgtEl>
                                      </p:cBhvr>
                                    </p:animEffect>
                                  </p:childTnLst>
                                </p:cTn>
                              </p:par>
                            </p:childTnLst>
                          </p:cTn>
                        </p:par>
                        <p:par>
                          <p:cTn id="92" fill="hold" nodeType="afterGroup">
                            <p:stCondLst>
                              <p:cond delay="5000"/>
                            </p:stCondLst>
                            <p:childTnLst>
                              <p:par>
                                <p:cTn id="93" presetID="22" presetClass="entr" presetSubtype="8"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left)">
                                      <p:cBhvr>
                                        <p:cTn id="95" dur="500"/>
                                        <p:tgtEl>
                                          <p:spTgt spid="43"/>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wipe(left)">
                                      <p:cBhvr>
                                        <p:cTn id="98" dur="500"/>
                                        <p:tgtEl>
                                          <p:spTgt spid="54"/>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left)">
                                      <p:cBhvr>
                                        <p:cTn id="101" dur="500"/>
                                        <p:tgtEl>
                                          <p:spTgt spid="49"/>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left)">
                                      <p:cBhvr>
                                        <p:cTn id="107" dur="500"/>
                                        <p:tgtEl>
                                          <p:spTgt spid="63"/>
                                        </p:tgtEl>
                                      </p:cBhvr>
                                    </p:animEffect>
                                  </p:childTnLst>
                                </p:cTn>
                              </p:par>
                            </p:childTnLst>
                          </p:cTn>
                        </p:par>
                        <p:par>
                          <p:cTn id="108" fill="hold" nodeType="afterGroup">
                            <p:stCondLst>
                              <p:cond delay="5500"/>
                            </p:stCondLst>
                            <p:childTnLst>
                              <p:par>
                                <p:cTn id="109" presetID="22" presetClass="entr" presetSubtype="8" fill="hold" grpId="0" nodeType="after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wipe(left)">
                                      <p:cBhvr>
                                        <p:cTn id="111" dur="500"/>
                                        <p:tgtEl>
                                          <p:spTgt spid="70"/>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wipe(left)">
                                      <p:cBhvr>
                                        <p:cTn id="114" dur="500"/>
                                        <p:tgtEl>
                                          <p:spTgt spid="73"/>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500"/>
                                        <p:tgtEl>
                                          <p:spTgt spid="71"/>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72"/>
                                        </p:tgtEl>
                                        <p:attrNameLst>
                                          <p:attrName>style.visibility</p:attrName>
                                        </p:attrNameLst>
                                      </p:cBhvr>
                                      <p:to>
                                        <p:strVal val="visible"/>
                                      </p:to>
                                    </p:set>
                                    <p:animEffect transition="in" filter="wipe(left)">
                                      <p:cBhvr>
                                        <p:cTn id="120" dur="500"/>
                                        <p:tgtEl>
                                          <p:spTgt spid="72"/>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74"/>
                                        </p:tgtEl>
                                        <p:attrNameLst>
                                          <p:attrName>style.visibility</p:attrName>
                                        </p:attrNameLst>
                                      </p:cBhvr>
                                      <p:to>
                                        <p:strVal val="visible"/>
                                      </p:to>
                                    </p:set>
                                    <p:animEffect transition="in" filter="wipe(left)">
                                      <p:cBhvr>
                                        <p:cTn id="123" dur="500"/>
                                        <p:tgtEl>
                                          <p:spTgt spid="74"/>
                                        </p:tgtEl>
                                      </p:cBhvr>
                                    </p:animEffect>
                                  </p:childTnLst>
                                </p:cTn>
                              </p:par>
                            </p:childTnLst>
                          </p:cTn>
                        </p:par>
                        <p:par>
                          <p:cTn id="124" fill="hold" nodeType="afterGroup">
                            <p:stCondLst>
                              <p:cond delay="6000"/>
                            </p:stCondLst>
                            <p:childTnLst>
                              <p:par>
                                <p:cTn id="125" presetID="10" presetClass="entr" presetSubtype="0" fill="hold" nodeType="after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0"/>
                                        <p:tgtEl>
                                          <p:spTgt spid="33"/>
                                        </p:tgtEl>
                                      </p:cBhvr>
                                    </p:animEffect>
                                  </p:childTnLst>
                                </p:cTn>
                              </p:par>
                              <p:par>
                                <p:cTn id="128" presetID="10" presetClass="entr" presetSubtype="0" fill="hold" nodeType="with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fade">
                                      <p:cBhvr>
                                        <p:cTn id="130" dur="500"/>
                                        <p:tgtEl>
                                          <p:spTgt spid="31"/>
                                        </p:tgtEl>
                                      </p:cBhvr>
                                    </p:animEffect>
                                  </p:childTnLst>
                                </p:cTn>
                              </p:par>
                              <p:par>
                                <p:cTn id="131" presetID="10"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fade">
                                      <p:cBhvr>
                                        <p:cTn id="133" dur="500"/>
                                        <p:tgtEl>
                                          <p:spTgt spid="48"/>
                                        </p:tgtEl>
                                      </p:cBhvr>
                                    </p:animEffect>
                                  </p:childTnLst>
                                </p:cTn>
                              </p:par>
                              <p:par>
                                <p:cTn id="134" presetID="10" presetClass="entr" presetSubtype="0" fill="hold" nodeType="with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fade">
                                      <p:cBhvr>
                                        <p:cTn id="136" dur="500"/>
                                        <p:tgtEl>
                                          <p:spTgt spid="32"/>
                                        </p:tgtEl>
                                      </p:cBhvr>
                                    </p:animEffect>
                                  </p:childTnLst>
                                </p:cTn>
                              </p:par>
                              <p:par>
                                <p:cTn id="137" presetID="10" presetClass="entr" presetSubtype="0" fill="hold" nodeType="with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fade">
                                      <p:cBhvr>
                                        <p:cTn id="13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43" grpId="0" animBg="1"/>
      <p:bldP spid="44" grpId="0" animBg="1"/>
      <p:bldP spid="49" grpId="0" animBg="1"/>
      <p:bldP spid="50" grpId="0" animBg="1"/>
      <p:bldP spid="54" grpId="0" animBg="1"/>
      <p:bldP spid="55" grpId="0" animBg="1"/>
      <p:bldP spid="57" grpId="0" animBg="1"/>
      <p:bldP spid="58" grpId="0" animBg="1"/>
      <p:bldP spid="63" grpId="0" animBg="1"/>
      <p:bldP spid="64" grpId="0" animBg="1"/>
      <p:bldP spid="69" grpId="0"/>
      <p:bldP spid="70" grpId="0"/>
      <p:bldP spid="71" grpId="0"/>
      <p:bldP spid="72" grpId="0"/>
      <p:bldP spid="73" grpId="0"/>
      <p:bldP spid="74" grpId="0"/>
      <p:bldP spid="8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8">
            <a:extLst>
              <a:ext uri="{FF2B5EF4-FFF2-40B4-BE49-F238E27FC236}">
                <a16:creationId xmlns:a16="http://schemas.microsoft.com/office/drawing/2014/main" id="{94F9D45C-2760-4AED-86C4-6CE3DB681A78}"/>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4" name="Freeform: Shape 3">
              <a:extLst>
                <a:ext uri="{FF2B5EF4-FFF2-40B4-BE49-F238E27FC236}">
                  <a16:creationId xmlns:a16="http://schemas.microsoft.com/office/drawing/2014/main" id="{B7E697BC-36B7-4A83-BFD2-036AE5FC94C9}"/>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E82A76A0-43F8-426D-81E4-CF5B64315F18}"/>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8DF2DE69-E831-4CB9-BA84-11198D678116}"/>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D604889F-7902-449D-B999-979B77B325A2}"/>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8A5E92D1-0C87-433E-B4F3-6022F32DA3AB}"/>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DAFDD1AE-BDB2-4FE6-B73A-D76055F0714C}"/>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56DE6307-CD52-4713-B5B1-8210891F564C}"/>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1" name="Freeform: Shape 10">
            <a:extLst>
              <a:ext uri="{FF2B5EF4-FFF2-40B4-BE49-F238E27FC236}">
                <a16:creationId xmlns:a16="http://schemas.microsoft.com/office/drawing/2014/main" id="{098EADE1-EFCE-4598-ABBE-0DB2CD005D84}"/>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
        <p:nvSpPr>
          <p:cNvPr id="13" name="Rectangle: Rounded Corners 7">
            <a:extLst>
              <a:ext uri="{FF2B5EF4-FFF2-40B4-BE49-F238E27FC236}">
                <a16:creationId xmlns:a16="http://schemas.microsoft.com/office/drawing/2014/main" id="{52214D17-34E9-463B-87F2-FCCD1401BBD7}"/>
              </a:ext>
            </a:extLst>
          </p:cNvPr>
          <p:cNvSpPr/>
          <p:nvPr/>
        </p:nvSpPr>
        <p:spPr>
          <a:xfrm>
            <a:off x="4267200" y="1601788"/>
            <a:ext cx="36576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4" name="Rectangle: Rounded Corners 8">
            <a:extLst>
              <a:ext uri="{FF2B5EF4-FFF2-40B4-BE49-F238E27FC236}">
                <a16:creationId xmlns:a16="http://schemas.microsoft.com/office/drawing/2014/main" id="{D2ADA469-822F-49A3-9BE6-3D1DD84F6D54}"/>
              </a:ext>
            </a:extLst>
          </p:cNvPr>
          <p:cNvSpPr/>
          <p:nvPr/>
        </p:nvSpPr>
        <p:spPr>
          <a:xfrm>
            <a:off x="4572000" y="2824163"/>
            <a:ext cx="3048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5" name="Rectangle: Rounded Corners 9">
            <a:extLst>
              <a:ext uri="{FF2B5EF4-FFF2-40B4-BE49-F238E27FC236}">
                <a16:creationId xmlns:a16="http://schemas.microsoft.com/office/drawing/2014/main" id="{59FA7E2F-12C5-4BFF-B39E-DF431662BB41}"/>
              </a:ext>
            </a:extLst>
          </p:cNvPr>
          <p:cNvSpPr/>
          <p:nvPr/>
        </p:nvSpPr>
        <p:spPr>
          <a:xfrm>
            <a:off x="4876800" y="4046538"/>
            <a:ext cx="2438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6" name="Rectangle: Rounded Corners 11">
            <a:extLst>
              <a:ext uri="{FF2B5EF4-FFF2-40B4-BE49-F238E27FC236}">
                <a16:creationId xmlns:a16="http://schemas.microsoft.com/office/drawing/2014/main" id="{6046E25B-8585-4062-8ACC-252A282F8615}"/>
              </a:ext>
            </a:extLst>
          </p:cNvPr>
          <p:cNvSpPr>
            <a:spLocks noChangeAspect="1"/>
          </p:cNvSpPr>
          <p:nvPr/>
        </p:nvSpPr>
        <p:spPr>
          <a:xfrm>
            <a:off x="7604125" y="1738313"/>
            <a:ext cx="641350" cy="641350"/>
          </a:xfrm>
          <a:prstGeom prst="rect">
            <a:avLst/>
          </a:prstGeom>
          <a:solidFill>
            <a:schemeClr val="accent1"/>
          </a:solidFill>
          <a:ln w="19050">
            <a:solidFill>
              <a:schemeClr val="bg2"/>
            </a:solidFill>
          </a:ln>
          <a:effectLst>
            <a:outerShdw blurRad="63500" dist="37357" dir="2700000"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7" name="Rectangle: Rounded Corners 12">
            <a:extLst>
              <a:ext uri="{FF2B5EF4-FFF2-40B4-BE49-F238E27FC236}">
                <a16:creationId xmlns:a16="http://schemas.microsoft.com/office/drawing/2014/main" id="{715A0B01-9D09-4FA1-A089-6E3464513482}"/>
              </a:ext>
            </a:extLst>
          </p:cNvPr>
          <p:cNvSpPr>
            <a:spLocks noChangeAspect="1"/>
          </p:cNvSpPr>
          <p:nvPr/>
        </p:nvSpPr>
        <p:spPr>
          <a:xfrm>
            <a:off x="3946525" y="1717675"/>
            <a:ext cx="641350" cy="639763"/>
          </a:xfrm>
          <a:prstGeom prst="rect">
            <a:avLst/>
          </a:prstGeom>
          <a:solidFill>
            <a:schemeClr val="accent1"/>
          </a:solidFill>
          <a:ln w="19050">
            <a:solidFill>
              <a:schemeClr val="bg2"/>
            </a:solidFill>
          </a:ln>
          <a:effectLst>
            <a:outerShdw blurRad="63500" dist="37357" dir="2700000"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8" name="Rectangle: Rounded Corners 13">
            <a:extLst>
              <a:ext uri="{FF2B5EF4-FFF2-40B4-BE49-F238E27FC236}">
                <a16:creationId xmlns:a16="http://schemas.microsoft.com/office/drawing/2014/main" id="{C85CD4F4-4A65-408E-90F6-689DC01A0A82}"/>
              </a:ext>
            </a:extLst>
          </p:cNvPr>
          <p:cNvSpPr>
            <a:spLocks noChangeAspect="1"/>
          </p:cNvSpPr>
          <p:nvPr/>
        </p:nvSpPr>
        <p:spPr>
          <a:xfrm>
            <a:off x="7302500" y="2960688"/>
            <a:ext cx="641350" cy="639762"/>
          </a:xfrm>
          <a:prstGeom prst="rect">
            <a:avLst/>
          </a:prstGeom>
          <a:solidFill>
            <a:schemeClr val="accent2"/>
          </a:solidFill>
          <a:ln w="19050">
            <a:solidFill>
              <a:schemeClr val="bg2"/>
            </a:solidFill>
          </a:ln>
          <a:effectLst>
            <a:outerShdw blurRad="63500" dist="37357" dir="2700000"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9" name="Rectangle: Rounded Corners 14">
            <a:extLst>
              <a:ext uri="{FF2B5EF4-FFF2-40B4-BE49-F238E27FC236}">
                <a16:creationId xmlns:a16="http://schemas.microsoft.com/office/drawing/2014/main" id="{4F10A705-1E49-4A29-8A70-2EBD6BCFA20E}"/>
              </a:ext>
            </a:extLst>
          </p:cNvPr>
          <p:cNvSpPr>
            <a:spLocks noChangeAspect="1"/>
          </p:cNvSpPr>
          <p:nvPr/>
        </p:nvSpPr>
        <p:spPr>
          <a:xfrm>
            <a:off x="4244975" y="2960688"/>
            <a:ext cx="639763" cy="639762"/>
          </a:xfrm>
          <a:prstGeom prst="rect">
            <a:avLst/>
          </a:prstGeom>
          <a:solidFill>
            <a:schemeClr val="accent2"/>
          </a:solidFill>
          <a:ln w="19050">
            <a:solidFill>
              <a:schemeClr val="bg2"/>
            </a:solidFill>
          </a:ln>
          <a:effectLst>
            <a:outerShdw blurRad="63500" dist="37357" dir="2700000"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20" name="Rectangle: Rounded Corners 15">
            <a:extLst>
              <a:ext uri="{FF2B5EF4-FFF2-40B4-BE49-F238E27FC236}">
                <a16:creationId xmlns:a16="http://schemas.microsoft.com/office/drawing/2014/main" id="{07297F0A-1572-4F09-83E7-AD81FA1F32D6}"/>
              </a:ext>
            </a:extLst>
          </p:cNvPr>
          <p:cNvSpPr/>
          <p:nvPr/>
        </p:nvSpPr>
        <p:spPr>
          <a:xfrm>
            <a:off x="6996113" y="4175125"/>
            <a:ext cx="655637" cy="657225"/>
          </a:xfrm>
          <a:prstGeom prst="rect">
            <a:avLst/>
          </a:prstGeom>
          <a:solidFill>
            <a:schemeClr val="accent3"/>
          </a:solidFill>
          <a:ln w="19050">
            <a:solidFill>
              <a:schemeClr val="bg2"/>
            </a:solidFill>
          </a:ln>
          <a:effectLst>
            <a:outerShdw blurRad="63500" dist="37357" dir="2700000"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21" name="Rectangle: Rounded Corners 16">
            <a:extLst>
              <a:ext uri="{FF2B5EF4-FFF2-40B4-BE49-F238E27FC236}">
                <a16:creationId xmlns:a16="http://schemas.microsoft.com/office/drawing/2014/main" id="{02F69716-044B-4717-B2D5-2C1D304B07BA}"/>
              </a:ext>
            </a:extLst>
          </p:cNvPr>
          <p:cNvSpPr/>
          <p:nvPr/>
        </p:nvSpPr>
        <p:spPr>
          <a:xfrm>
            <a:off x="4548188" y="4175125"/>
            <a:ext cx="655637" cy="657225"/>
          </a:xfrm>
          <a:prstGeom prst="rect">
            <a:avLst/>
          </a:prstGeom>
          <a:solidFill>
            <a:schemeClr val="accent3"/>
          </a:solidFill>
          <a:ln w="19050">
            <a:solidFill>
              <a:schemeClr val="bg2"/>
            </a:solidFill>
          </a:ln>
          <a:effectLst>
            <a:outerShdw blurRad="63500" dist="37357" dir="2700000"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22" name="TextBox 21">
            <a:extLst>
              <a:ext uri="{FF2B5EF4-FFF2-40B4-BE49-F238E27FC236}">
                <a16:creationId xmlns:a16="http://schemas.microsoft.com/office/drawing/2014/main" id="{2E599996-3B6F-4135-8BD5-1A6D1CF4BEFA}"/>
              </a:ext>
            </a:extLst>
          </p:cNvPr>
          <p:cNvSpPr txBox="1">
            <a:spLocks noChangeArrowheads="1"/>
          </p:cNvSpPr>
          <p:nvPr/>
        </p:nvSpPr>
        <p:spPr bwMode="auto">
          <a:xfrm>
            <a:off x="8836025" y="1928813"/>
            <a:ext cx="226695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 possession entire</a:t>
            </a:r>
          </a:p>
        </p:txBody>
      </p:sp>
      <p:sp>
        <p:nvSpPr>
          <p:cNvPr id="23" name="TextBox 22">
            <a:extLst>
              <a:ext uri="{FF2B5EF4-FFF2-40B4-BE49-F238E27FC236}">
                <a16:creationId xmlns:a16="http://schemas.microsoft.com/office/drawing/2014/main" id="{C5F276A3-759A-48DA-A5D8-0BCA8C7CC7EA}"/>
              </a:ext>
            </a:extLst>
          </p:cNvPr>
          <p:cNvSpPr txBox="1"/>
          <p:nvPr/>
        </p:nvSpPr>
        <p:spPr>
          <a:xfrm>
            <a:off x="8836025" y="1646238"/>
            <a:ext cx="2106613" cy="369887"/>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1"/>
                </a:solidFill>
                <a:latin typeface="+mj-lt"/>
              </a:rPr>
              <a:t>Description</a:t>
            </a:r>
            <a:endParaRPr lang="en-ID" b="1" dirty="0">
              <a:solidFill>
                <a:schemeClr val="accent1"/>
              </a:solidFill>
              <a:latin typeface="+mj-lt"/>
            </a:endParaRPr>
          </a:p>
        </p:txBody>
      </p:sp>
      <p:sp>
        <p:nvSpPr>
          <p:cNvPr id="24" name="TextBox 23">
            <a:extLst>
              <a:ext uri="{FF2B5EF4-FFF2-40B4-BE49-F238E27FC236}">
                <a16:creationId xmlns:a16="http://schemas.microsoft.com/office/drawing/2014/main" id="{29B6E6D0-0FA4-4B74-8E39-48D9B0DE0046}"/>
              </a:ext>
            </a:extLst>
          </p:cNvPr>
          <p:cNvSpPr txBox="1">
            <a:spLocks noChangeArrowheads="1"/>
          </p:cNvSpPr>
          <p:nvPr/>
        </p:nvSpPr>
        <p:spPr bwMode="auto">
          <a:xfrm>
            <a:off x="1092200" y="1925638"/>
            <a:ext cx="22637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r" eaLnBrk="1" hangingPunct="1">
              <a:lnSpc>
                <a:spcPct val="150000"/>
              </a:lnSpc>
            </a:pPr>
            <a:r>
              <a:rPr lang="en-US" altLang="en-US" sz="1200"/>
              <a:t>A wonderful serenity taken possession entire</a:t>
            </a:r>
          </a:p>
        </p:txBody>
      </p:sp>
      <p:sp>
        <p:nvSpPr>
          <p:cNvPr id="25" name="TextBox 24">
            <a:extLst>
              <a:ext uri="{FF2B5EF4-FFF2-40B4-BE49-F238E27FC236}">
                <a16:creationId xmlns:a16="http://schemas.microsoft.com/office/drawing/2014/main" id="{9B4DAB50-E42F-4DC8-ACFE-717A9BD4A4E4}"/>
              </a:ext>
            </a:extLst>
          </p:cNvPr>
          <p:cNvSpPr txBox="1"/>
          <p:nvPr/>
        </p:nvSpPr>
        <p:spPr>
          <a:xfrm>
            <a:off x="1249363" y="1643063"/>
            <a:ext cx="2106612" cy="369887"/>
          </a:xfrm>
          <a:prstGeom prst="rect">
            <a:avLst/>
          </a:prstGeom>
          <a:noFill/>
        </p:spPr>
        <p:txBody>
          <a:bodyPr anchor="ctr">
            <a:spAutoFit/>
          </a:bodyPr>
          <a:lstStyle/>
          <a:p>
            <a:pPr algn="r" eaLnBrk="1" fontAlgn="auto" hangingPunct="1">
              <a:spcBef>
                <a:spcPts val="0"/>
              </a:spcBef>
              <a:spcAft>
                <a:spcPts val="0"/>
              </a:spcAft>
              <a:defRPr/>
            </a:pPr>
            <a:r>
              <a:rPr lang="en-US" b="1" dirty="0">
                <a:solidFill>
                  <a:schemeClr val="accent1"/>
                </a:solidFill>
                <a:latin typeface="+mj-lt"/>
              </a:rPr>
              <a:t>Description</a:t>
            </a:r>
            <a:endParaRPr lang="en-ID" b="1" dirty="0">
              <a:solidFill>
                <a:schemeClr val="accent1"/>
              </a:solidFill>
              <a:latin typeface="+mj-lt"/>
            </a:endParaRPr>
          </a:p>
        </p:txBody>
      </p:sp>
      <p:sp>
        <p:nvSpPr>
          <p:cNvPr id="26" name="TextBox 25">
            <a:extLst>
              <a:ext uri="{FF2B5EF4-FFF2-40B4-BE49-F238E27FC236}">
                <a16:creationId xmlns:a16="http://schemas.microsoft.com/office/drawing/2014/main" id="{6E18A8A9-D7D0-4144-99A9-FC581D8B450F}"/>
              </a:ext>
            </a:extLst>
          </p:cNvPr>
          <p:cNvSpPr txBox="1">
            <a:spLocks noChangeArrowheads="1"/>
          </p:cNvSpPr>
          <p:nvPr/>
        </p:nvSpPr>
        <p:spPr bwMode="auto">
          <a:xfrm>
            <a:off x="1547813" y="3148013"/>
            <a:ext cx="2262187"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r" eaLnBrk="1" hangingPunct="1">
              <a:lnSpc>
                <a:spcPct val="150000"/>
              </a:lnSpc>
            </a:pPr>
            <a:r>
              <a:rPr lang="en-US" altLang="en-US" sz="1200"/>
              <a:t>A wonderful serenity taken possession entire</a:t>
            </a:r>
          </a:p>
        </p:txBody>
      </p:sp>
      <p:sp>
        <p:nvSpPr>
          <p:cNvPr id="27" name="TextBox 26">
            <a:extLst>
              <a:ext uri="{FF2B5EF4-FFF2-40B4-BE49-F238E27FC236}">
                <a16:creationId xmlns:a16="http://schemas.microsoft.com/office/drawing/2014/main" id="{649D576E-B5B4-4F7D-80A0-3E920746B51F}"/>
              </a:ext>
            </a:extLst>
          </p:cNvPr>
          <p:cNvSpPr txBox="1"/>
          <p:nvPr/>
        </p:nvSpPr>
        <p:spPr>
          <a:xfrm>
            <a:off x="1703388" y="2865438"/>
            <a:ext cx="2106612" cy="369887"/>
          </a:xfrm>
          <a:prstGeom prst="rect">
            <a:avLst/>
          </a:prstGeom>
          <a:noFill/>
        </p:spPr>
        <p:txBody>
          <a:bodyPr anchor="ctr">
            <a:spAutoFit/>
          </a:bodyPr>
          <a:lstStyle/>
          <a:p>
            <a:pPr algn="r" eaLnBrk="1" fontAlgn="auto" hangingPunct="1">
              <a:spcBef>
                <a:spcPts val="0"/>
              </a:spcBef>
              <a:spcAft>
                <a:spcPts val="0"/>
              </a:spcAft>
              <a:defRPr/>
            </a:pPr>
            <a:r>
              <a:rPr lang="en-US" b="1" dirty="0">
                <a:solidFill>
                  <a:schemeClr val="accent2"/>
                </a:solidFill>
                <a:latin typeface="+mj-lt"/>
              </a:rPr>
              <a:t>Description</a:t>
            </a:r>
            <a:endParaRPr lang="en-ID" b="1" dirty="0">
              <a:solidFill>
                <a:schemeClr val="accent2"/>
              </a:solidFill>
              <a:latin typeface="+mj-lt"/>
            </a:endParaRPr>
          </a:p>
        </p:txBody>
      </p:sp>
      <p:sp>
        <p:nvSpPr>
          <p:cNvPr id="28" name="TextBox 27">
            <a:extLst>
              <a:ext uri="{FF2B5EF4-FFF2-40B4-BE49-F238E27FC236}">
                <a16:creationId xmlns:a16="http://schemas.microsoft.com/office/drawing/2014/main" id="{F42F6099-A41F-41AF-ADC7-DC94BB3A3FD7}"/>
              </a:ext>
            </a:extLst>
          </p:cNvPr>
          <p:cNvSpPr txBox="1">
            <a:spLocks noChangeArrowheads="1"/>
          </p:cNvSpPr>
          <p:nvPr/>
        </p:nvSpPr>
        <p:spPr bwMode="auto">
          <a:xfrm>
            <a:off x="8380413" y="3148013"/>
            <a:ext cx="2268537"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 possession entire</a:t>
            </a:r>
          </a:p>
        </p:txBody>
      </p:sp>
      <p:sp>
        <p:nvSpPr>
          <p:cNvPr id="29" name="TextBox 28">
            <a:extLst>
              <a:ext uri="{FF2B5EF4-FFF2-40B4-BE49-F238E27FC236}">
                <a16:creationId xmlns:a16="http://schemas.microsoft.com/office/drawing/2014/main" id="{6442FF26-04A1-457F-9210-0FFD55A18172}"/>
              </a:ext>
            </a:extLst>
          </p:cNvPr>
          <p:cNvSpPr txBox="1"/>
          <p:nvPr/>
        </p:nvSpPr>
        <p:spPr>
          <a:xfrm>
            <a:off x="8380413" y="2865438"/>
            <a:ext cx="2108200" cy="369887"/>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2"/>
                </a:solidFill>
                <a:latin typeface="+mj-lt"/>
              </a:rPr>
              <a:t>Description</a:t>
            </a:r>
            <a:endParaRPr lang="en-ID" b="1" dirty="0">
              <a:solidFill>
                <a:schemeClr val="accent2"/>
              </a:solidFill>
              <a:latin typeface="+mj-lt"/>
            </a:endParaRPr>
          </a:p>
        </p:txBody>
      </p:sp>
      <p:sp>
        <p:nvSpPr>
          <p:cNvPr id="30" name="TextBox 29">
            <a:extLst>
              <a:ext uri="{FF2B5EF4-FFF2-40B4-BE49-F238E27FC236}">
                <a16:creationId xmlns:a16="http://schemas.microsoft.com/office/drawing/2014/main" id="{AAD1016A-A48E-45FE-91CA-D1D01EC83EE6}"/>
              </a:ext>
            </a:extLst>
          </p:cNvPr>
          <p:cNvSpPr txBox="1">
            <a:spLocks noChangeArrowheads="1"/>
          </p:cNvSpPr>
          <p:nvPr/>
        </p:nvSpPr>
        <p:spPr bwMode="auto">
          <a:xfrm>
            <a:off x="8043863" y="4367213"/>
            <a:ext cx="2266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taken possession entire</a:t>
            </a:r>
          </a:p>
        </p:txBody>
      </p:sp>
      <p:sp>
        <p:nvSpPr>
          <p:cNvPr id="31" name="TextBox 30">
            <a:extLst>
              <a:ext uri="{FF2B5EF4-FFF2-40B4-BE49-F238E27FC236}">
                <a16:creationId xmlns:a16="http://schemas.microsoft.com/office/drawing/2014/main" id="{0428FC58-B319-4FEA-9ADF-EA777153C75D}"/>
              </a:ext>
            </a:extLst>
          </p:cNvPr>
          <p:cNvSpPr txBox="1"/>
          <p:nvPr/>
        </p:nvSpPr>
        <p:spPr>
          <a:xfrm>
            <a:off x="8043863" y="4084638"/>
            <a:ext cx="2106612" cy="368300"/>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3"/>
                </a:solidFill>
                <a:latin typeface="+mj-lt"/>
              </a:rPr>
              <a:t>Description</a:t>
            </a:r>
            <a:endParaRPr lang="en-ID" b="1" dirty="0">
              <a:solidFill>
                <a:schemeClr val="accent3"/>
              </a:solidFill>
              <a:latin typeface="+mj-lt"/>
            </a:endParaRPr>
          </a:p>
        </p:txBody>
      </p:sp>
      <p:sp>
        <p:nvSpPr>
          <p:cNvPr id="32" name="TextBox 31">
            <a:extLst>
              <a:ext uri="{FF2B5EF4-FFF2-40B4-BE49-F238E27FC236}">
                <a16:creationId xmlns:a16="http://schemas.microsoft.com/office/drawing/2014/main" id="{B9D128C2-7D85-4A93-9542-064525422371}"/>
              </a:ext>
            </a:extLst>
          </p:cNvPr>
          <p:cNvSpPr txBox="1">
            <a:spLocks noChangeArrowheads="1"/>
          </p:cNvSpPr>
          <p:nvPr/>
        </p:nvSpPr>
        <p:spPr bwMode="auto">
          <a:xfrm>
            <a:off x="1884363" y="4367213"/>
            <a:ext cx="22637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r" eaLnBrk="1" hangingPunct="1">
              <a:lnSpc>
                <a:spcPct val="150000"/>
              </a:lnSpc>
            </a:pPr>
            <a:r>
              <a:rPr lang="en-US" altLang="en-US" sz="1200"/>
              <a:t>A wonderful serenity taken possession entire</a:t>
            </a:r>
          </a:p>
        </p:txBody>
      </p:sp>
      <p:sp>
        <p:nvSpPr>
          <p:cNvPr id="33" name="TextBox 32">
            <a:extLst>
              <a:ext uri="{FF2B5EF4-FFF2-40B4-BE49-F238E27FC236}">
                <a16:creationId xmlns:a16="http://schemas.microsoft.com/office/drawing/2014/main" id="{A3BB38F7-71AE-4D06-865B-CFEB75FE5A0D}"/>
              </a:ext>
            </a:extLst>
          </p:cNvPr>
          <p:cNvSpPr txBox="1"/>
          <p:nvPr/>
        </p:nvSpPr>
        <p:spPr>
          <a:xfrm>
            <a:off x="2041525" y="4084638"/>
            <a:ext cx="2106613" cy="368300"/>
          </a:xfrm>
          <a:prstGeom prst="rect">
            <a:avLst/>
          </a:prstGeom>
          <a:noFill/>
        </p:spPr>
        <p:txBody>
          <a:bodyPr anchor="ctr">
            <a:spAutoFit/>
          </a:bodyPr>
          <a:lstStyle/>
          <a:p>
            <a:pPr algn="r" eaLnBrk="1" fontAlgn="auto" hangingPunct="1">
              <a:spcBef>
                <a:spcPts val="0"/>
              </a:spcBef>
              <a:spcAft>
                <a:spcPts val="0"/>
              </a:spcAft>
              <a:defRPr/>
            </a:pPr>
            <a:r>
              <a:rPr lang="en-US" b="1" dirty="0">
                <a:solidFill>
                  <a:schemeClr val="accent3"/>
                </a:solidFill>
                <a:latin typeface="+mj-lt"/>
              </a:rPr>
              <a:t>Description</a:t>
            </a:r>
            <a:endParaRPr lang="en-ID" b="1" dirty="0">
              <a:solidFill>
                <a:schemeClr val="accent3"/>
              </a:solidFill>
              <a:latin typeface="+mj-lt"/>
            </a:endParaRPr>
          </a:p>
        </p:txBody>
      </p:sp>
      <p:sp>
        <p:nvSpPr>
          <p:cNvPr id="42" name="TextBox 41">
            <a:extLst>
              <a:ext uri="{FF2B5EF4-FFF2-40B4-BE49-F238E27FC236}">
                <a16:creationId xmlns:a16="http://schemas.microsoft.com/office/drawing/2014/main" id="{1D2DD4CB-F600-4295-9AE3-50A660D7B94E}"/>
              </a:ext>
            </a:extLst>
          </p:cNvPr>
          <p:cNvSpPr txBox="1">
            <a:spLocks noChangeArrowheads="1"/>
          </p:cNvSpPr>
          <p:nvPr/>
        </p:nvSpPr>
        <p:spPr bwMode="auto">
          <a:xfrm>
            <a:off x="2084388" y="5178425"/>
            <a:ext cx="8085137"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t>A wonderful serenity has taken possession of my entire soul, like these sweet mornings I am alone, and feel the charm of existence in this spot, which was created for the bliss of souls like mine. </a:t>
            </a:r>
          </a:p>
        </p:txBody>
      </p:sp>
      <p:sp>
        <p:nvSpPr>
          <p:cNvPr id="43" name="Title 42">
            <a:extLst>
              <a:ext uri="{FF2B5EF4-FFF2-40B4-BE49-F238E27FC236}">
                <a16:creationId xmlns:a16="http://schemas.microsoft.com/office/drawing/2014/main" id="{CEB33CC0-AE65-43CD-9599-C26F5BFC2272}"/>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Business Diagram</a:t>
            </a:r>
            <a:endParaRPr lang="en-ID" altLang="en-US"/>
          </a:p>
        </p:txBody>
      </p:sp>
      <p:grpSp>
        <p:nvGrpSpPr>
          <p:cNvPr id="40" name="Group 39">
            <a:extLst>
              <a:ext uri="{FF2B5EF4-FFF2-40B4-BE49-F238E27FC236}">
                <a16:creationId xmlns:a16="http://schemas.microsoft.com/office/drawing/2014/main" id="{ED118456-96F1-4C5A-A884-E1932453F535}"/>
              </a:ext>
            </a:extLst>
          </p:cNvPr>
          <p:cNvGrpSpPr>
            <a:grpSpLocks noChangeAspect="1"/>
          </p:cNvGrpSpPr>
          <p:nvPr/>
        </p:nvGrpSpPr>
        <p:grpSpPr>
          <a:xfrm>
            <a:off x="4150547" y="1914085"/>
            <a:ext cx="233172" cy="246888"/>
            <a:chOff x="10106744" y="5762452"/>
            <a:chExt cx="647700" cy="685800"/>
          </a:xfrm>
          <a:solidFill>
            <a:schemeClr val="bg2"/>
          </a:solidFill>
        </p:grpSpPr>
        <p:sp>
          <p:nvSpPr>
            <p:cNvPr id="41" name="Freeform: Shape 40">
              <a:extLst>
                <a:ext uri="{FF2B5EF4-FFF2-40B4-BE49-F238E27FC236}">
                  <a16:creationId xmlns:a16="http://schemas.microsoft.com/office/drawing/2014/main" id="{A40F068E-A681-4459-80FB-54860183CBB2}"/>
                </a:ext>
              </a:extLst>
            </p:cNvPr>
            <p:cNvSpPr/>
            <p:nvPr/>
          </p:nvSpPr>
          <p:spPr>
            <a:xfrm>
              <a:off x="10106744" y="5991052"/>
              <a:ext cx="647700" cy="457200"/>
            </a:xfrm>
            <a:custGeom>
              <a:avLst/>
              <a:gdLst>
                <a:gd name="connsiteX0" fmla="*/ 548735 w 647700"/>
                <a:gd name="connsiteY0" fmla="*/ 155467 h 457200"/>
                <a:gd name="connsiteX1" fmla="*/ 587264 w 647700"/>
                <a:gd name="connsiteY1" fmla="*/ 248422 h 457200"/>
                <a:gd name="connsiteX2" fmla="*/ 409146 w 647700"/>
                <a:gd name="connsiteY2" fmla="*/ 248422 h 457200"/>
                <a:gd name="connsiteX3" fmla="*/ 322585 w 647700"/>
                <a:gd name="connsiteY3" fmla="*/ 332434 h 457200"/>
                <a:gd name="connsiteX4" fmla="*/ 238573 w 647700"/>
                <a:gd name="connsiteY4" fmla="*/ 248422 h 457200"/>
                <a:gd name="connsiteX5" fmla="*/ 60293 w 647700"/>
                <a:gd name="connsiteY5" fmla="*/ 248422 h 457200"/>
                <a:gd name="connsiteX6" fmla="*/ 139494 w 647700"/>
                <a:gd name="connsiteY6" fmla="*/ 57150 h 457200"/>
                <a:gd name="connsiteX7" fmla="*/ 274406 w 647700"/>
                <a:gd name="connsiteY7" fmla="*/ 57150 h 457200"/>
                <a:gd name="connsiteX8" fmla="*/ 252946 w 647700"/>
                <a:gd name="connsiteY8" fmla="*/ 0 h 457200"/>
                <a:gd name="connsiteX9" fmla="*/ 101298 w 647700"/>
                <a:gd name="connsiteY9" fmla="*/ 0 h 457200"/>
                <a:gd name="connsiteX10" fmla="*/ 0 w 647700"/>
                <a:gd name="connsiteY10" fmla="*/ 244592 h 457200"/>
                <a:gd name="connsiteX11" fmla="*/ 0 w 647700"/>
                <a:gd name="connsiteY11" fmla="*/ 457200 h 457200"/>
                <a:gd name="connsiteX12" fmla="*/ 647700 w 647700"/>
                <a:gd name="connsiteY12" fmla="*/ 457200 h 457200"/>
                <a:gd name="connsiteX13" fmla="*/ 647700 w 647700"/>
                <a:gd name="connsiteY13" fmla="*/ 245012 h 457200"/>
                <a:gd name="connsiteX14" fmla="*/ 598808 w 647700"/>
                <a:gd name="connsiteY14" fmla="*/ 127025 h 457200"/>
                <a:gd name="connsiteX15" fmla="*/ 548735 w 647700"/>
                <a:gd name="connsiteY15" fmla="*/ 1554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7700" h="457200">
                  <a:moveTo>
                    <a:pt x="548735" y="155467"/>
                  </a:moveTo>
                  <a:lnTo>
                    <a:pt x="587264" y="248422"/>
                  </a:lnTo>
                  <a:lnTo>
                    <a:pt x="409146" y="248422"/>
                  </a:lnTo>
                  <a:cubicBezTo>
                    <a:pt x="408442" y="295525"/>
                    <a:pt x="369687" y="333138"/>
                    <a:pt x="322585" y="332434"/>
                  </a:cubicBezTo>
                  <a:cubicBezTo>
                    <a:pt x="276475" y="331744"/>
                    <a:pt x="239262" y="294532"/>
                    <a:pt x="238573" y="248422"/>
                  </a:cubicBezTo>
                  <a:lnTo>
                    <a:pt x="60293" y="248422"/>
                  </a:lnTo>
                  <a:lnTo>
                    <a:pt x="139494" y="57150"/>
                  </a:lnTo>
                  <a:lnTo>
                    <a:pt x="274406" y="57150"/>
                  </a:lnTo>
                  <a:cubicBezTo>
                    <a:pt x="264604" y="39203"/>
                    <a:pt x="257379" y="19963"/>
                    <a:pt x="252946" y="0"/>
                  </a:cubicBezTo>
                  <a:lnTo>
                    <a:pt x="101298" y="0"/>
                  </a:lnTo>
                  <a:lnTo>
                    <a:pt x="0" y="244592"/>
                  </a:lnTo>
                  <a:lnTo>
                    <a:pt x="0" y="457200"/>
                  </a:lnTo>
                  <a:lnTo>
                    <a:pt x="647700" y="457200"/>
                  </a:lnTo>
                  <a:lnTo>
                    <a:pt x="647700" y="245012"/>
                  </a:lnTo>
                  <a:lnTo>
                    <a:pt x="598808" y="127025"/>
                  </a:lnTo>
                  <a:cubicBezTo>
                    <a:pt x="583443" y="138671"/>
                    <a:pt x="566606" y="148234"/>
                    <a:pt x="548735" y="155467"/>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4" name="Freeform: Shape 43">
              <a:extLst>
                <a:ext uri="{FF2B5EF4-FFF2-40B4-BE49-F238E27FC236}">
                  <a16:creationId xmlns:a16="http://schemas.microsoft.com/office/drawing/2014/main" id="{B3E18BFE-F46E-4338-AAFA-5B6A6A235597}"/>
                </a:ext>
              </a:extLst>
            </p:cNvPr>
            <p:cNvSpPr/>
            <p:nvPr/>
          </p:nvSpPr>
          <p:spPr>
            <a:xfrm>
              <a:off x="10392494" y="5762452"/>
              <a:ext cx="361950" cy="361950"/>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45" name="Group 44">
            <a:extLst>
              <a:ext uri="{FF2B5EF4-FFF2-40B4-BE49-F238E27FC236}">
                <a16:creationId xmlns:a16="http://schemas.microsoft.com/office/drawing/2014/main" id="{0E2931C5-97FD-4DA1-ADC0-A13EBD1A4FC9}"/>
              </a:ext>
            </a:extLst>
          </p:cNvPr>
          <p:cNvGrpSpPr>
            <a:grpSpLocks noChangeAspect="1"/>
          </p:cNvGrpSpPr>
          <p:nvPr/>
        </p:nvGrpSpPr>
        <p:grpSpPr>
          <a:xfrm>
            <a:off x="7801289" y="1970447"/>
            <a:ext cx="246888" cy="177254"/>
            <a:chOff x="5724525" y="3162300"/>
            <a:chExt cx="742950" cy="533400"/>
          </a:xfrm>
          <a:solidFill>
            <a:schemeClr val="bg2"/>
          </a:solidFill>
        </p:grpSpPr>
        <p:sp>
          <p:nvSpPr>
            <p:cNvPr id="46" name="Freeform: Shape 45">
              <a:extLst>
                <a:ext uri="{FF2B5EF4-FFF2-40B4-BE49-F238E27FC236}">
                  <a16:creationId xmlns:a16="http://schemas.microsoft.com/office/drawing/2014/main" id="{C4E79B0A-8929-4F0A-A272-C6CFB7F7367D}"/>
                </a:ext>
              </a:extLst>
            </p:cNvPr>
            <p:cNvSpPr/>
            <p:nvPr/>
          </p:nvSpPr>
          <p:spPr>
            <a:xfrm>
              <a:off x="5724525" y="3162300"/>
              <a:ext cx="666750" cy="504834"/>
            </a:xfrm>
            <a:custGeom>
              <a:avLst/>
              <a:gdLst>
                <a:gd name="connsiteX0" fmla="*/ 189548 w 666750"/>
                <a:gd name="connsiteY0" fmla="*/ 161925 h 504834"/>
                <a:gd name="connsiteX1" fmla="*/ 666750 w 666750"/>
                <a:gd name="connsiteY1" fmla="*/ 161925 h 504834"/>
                <a:gd name="connsiteX2" fmla="*/ 666750 w 666750"/>
                <a:gd name="connsiteY2" fmla="*/ 114300 h 504834"/>
                <a:gd name="connsiteX3" fmla="*/ 628650 w 666750"/>
                <a:gd name="connsiteY3" fmla="*/ 76200 h 504834"/>
                <a:gd name="connsiteX4" fmla="*/ 342900 w 666750"/>
                <a:gd name="connsiteY4" fmla="*/ 76200 h 504834"/>
                <a:gd name="connsiteX5" fmla="*/ 238125 w 666750"/>
                <a:gd name="connsiteY5" fmla="*/ 6668 h 504834"/>
                <a:gd name="connsiteX6" fmla="*/ 217170 w 666750"/>
                <a:gd name="connsiteY6" fmla="*/ 0 h 504834"/>
                <a:gd name="connsiteX7" fmla="*/ 38100 w 666750"/>
                <a:gd name="connsiteY7" fmla="*/ 0 h 504834"/>
                <a:gd name="connsiteX8" fmla="*/ 0 w 666750"/>
                <a:gd name="connsiteY8" fmla="*/ 38100 h 504834"/>
                <a:gd name="connsiteX9" fmla="*/ 0 w 666750"/>
                <a:gd name="connsiteY9" fmla="*/ 504825 h 504834"/>
                <a:gd name="connsiteX10" fmla="*/ 122873 w 666750"/>
                <a:gd name="connsiteY10" fmla="*/ 206693 h 504834"/>
                <a:gd name="connsiteX11" fmla="*/ 189548 w 666750"/>
                <a:gd name="connsiteY11" fmla="*/ 161925 h 50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0" h="504834">
                  <a:moveTo>
                    <a:pt x="189548" y="161925"/>
                  </a:moveTo>
                  <a:lnTo>
                    <a:pt x="666750" y="161925"/>
                  </a:lnTo>
                  <a:lnTo>
                    <a:pt x="666750" y="114300"/>
                  </a:lnTo>
                  <a:cubicBezTo>
                    <a:pt x="666750" y="93345"/>
                    <a:pt x="649605" y="76200"/>
                    <a:pt x="628650" y="76200"/>
                  </a:cubicBezTo>
                  <a:lnTo>
                    <a:pt x="342900" y="76200"/>
                  </a:lnTo>
                  <a:lnTo>
                    <a:pt x="238125" y="6668"/>
                  </a:lnTo>
                  <a:cubicBezTo>
                    <a:pt x="231458" y="2857"/>
                    <a:pt x="224790" y="0"/>
                    <a:pt x="217170" y="0"/>
                  </a:cubicBezTo>
                  <a:lnTo>
                    <a:pt x="38100" y="0"/>
                  </a:lnTo>
                  <a:cubicBezTo>
                    <a:pt x="17145" y="0"/>
                    <a:pt x="0" y="17145"/>
                    <a:pt x="0" y="38100"/>
                  </a:cubicBezTo>
                  <a:lnTo>
                    <a:pt x="0" y="504825"/>
                  </a:lnTo>
                  <a:cubicBezTo>
                    <a:pt x="0" y="506730"/>
                    <a:pt x="122873" y="206693"/>
                    <a:pt x="122873" y="206693"/>
                  </a:cubicBezTo>
                  <a:cubicBezTo>
                    <a:pt x="134303" y="180023"/>
                    <a:pt x="160020" y="161925"/>
                    <a:pt x="189548" y="1619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7" name="Freeform: Shape 46">
              <a:extLst>
                <a:ext uri="{FF2B5EF4-FFF2-40B4-BE49-F238E27FC236}">
                  <a16:creationId xmlns:a16="http://schemas.microsoft.com/office/drawing/2014/main" id="{5C4B1EA7-6A44-4FA0-B1F6-5FCC7BD609F7}"/>
                </a:ext>
              </a:extLst>
            </p:cNvPr>
            <p:cNvSpPr/>
            <p:nvPr/>
          </p:nvSpPr>
          <p:spPr>
            <a:xfrm>
              <a:off x="5753100" y="3362325"/>
              <a:ext cx="714375" cy="333375"/>
            </a:xfrm>
            <a:custGeom>
              <a:avLst/>
              <a:gdLst>
                <a:gd name="connsiteX0" fmla="*/ 714375 w 714375"/>
                <a:gd name="connsiteY0" fmla="*/ 38100 h 333375"/>
                <a:gd name="connsiteX1" fmla="*/ 680085 w 714375"/>
                <a:gd name="connsiteY1" fmla="*/ 0 h 333375"/>
                <a:gd name="connsiteX2" fmla="*/ 160973 w 714375"/>
                <a:gd name="connsiteY2" fmla="*/ 0 h 333375"/>
                <a:gd name="connsiteX3" fmla="*/ 128588 w 714375"/>
                <a:gd name="connsiteY3" fmla="*/ 20955 h 333375"/>
                <a:gd name="connsiteX4" fmla="*/ 0 w 714375"/>
                <a:gd name="connsiteY4" fmla="*/ 333375 h 333375"/>
                <a:gd name="connsiteX5" fmla="*/ 581025 w 714375"/>
                <a:gd name="connsiteY5" fmla="*/ 333375 h 333375"/>
                <a:gd name="connsiteX6" fmla="*/ 710565 w 714375"/>
                <a:gd name="connsiteY6" fmla="*/ 55245 h 333375"/>
                <a:gd name="connsiteX7" fmla="*/ 714375 w 714375"/>
                <a:gd name="connsiteY7" fmla="*/ 38100 h 333375"/>
                <a:gd name="connsiteX8" fmla="*/ 714375 w 714375"/>
                <a:gd name="connsiteY8" fmla="*/ 3810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375" h="333375">
                  <a:moveTo>
                    <a:pt x="714375" y="38100"/>
                  </a:moveTo>
                  <a:cubicBezTo>
                    <a:pt x="714375" y="18098"/>
                    <a:pt x="700088" y="1905"/>
                    <a:pt x="680085" y="0"/>
                  </a:cubicBezTo>
                  <a:lnTo>
                    <a:pt x="160973" y="0"/>
                  </a:lnTo>
                  <a:cubicBezTo>
                    <a:pt x="146685" y="0"/>
                    <a:pt x="134303" y="8573"/>
                    <a:pt x="128588" y="20955"/>
                  </a:cubicBezTo>
                  <a:lnTo>
                    <a:pt x="0" y="333375"/>
                  </a:lnTo>
                  <a:lnTo>
                    <a:pt x="581025" y="333375"/>
                  </a:lnTo>
                  <a:lnTo>
                    <a:pt x="710565" y="55245"/>
                  </a:lnTo>
                  <a:cubicBezTo>
                    <a:pt x="713423" y="49530"/>
                    <a:pt x="714375" y="43815"/>
                    <a:pt x="714375" y="38100"/>
                  </a:cubicBezTo>
                  <a:lnTo>
                    <a:pt x="714375" y="381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48" name="Group 47">
            <a:extLst>
              <a:ext uri="{FF2B5EF4-FFF2-40B4-BE49-F238E27FC236}">
                <a16:creationId xmlns:a16="http://schemas.microsoft.com/office/drawing/2014/main" id="{82B7C39F-CBE6-4029-AD21-1A3BBEBB563B}"/>
              </a:ext>
            </a:extLst>
          </p:cNvPr>
          <p:cNvGrpSpPr>
            <a:grpSpLocks noChangeAspect="1"/>
          </p:cNvGrpSpPr>
          <p:nvPr/>
        </p:nvGrpSpPr>
        <p:grpSpPr>
          <a:xfrm>
            <a:off x="4441062" y="3157381"/>
            <a:ext cx="246888" cy="246888"/>
            <a:chOff x="4382451" y="513673"/>
            <a:chExt cx="691715" cy="710184"/>
          </a:xfrm>
          <a:solidFill>
            <a:schemeClr val="bg2"/>
          </a:solidFill>
        </p:grpSpPr>
        <p:sp>
          <p:nvSpPr>
            <p:cNvPr id="49" name="Freeform: Shape 48">
              <a:extLst>
                <a:ext uri="{FF2B5EF4-FFF2-40B4-BE49-F238E27FC236}">
                  <a16:creationId xmlns:a16="http://schemas.microsoft.com/office/drawing/2014/main" id="{4CAA5431-D50C-4266-BD62-EDE5D505D205}"/>
                </a:ext>
              </a:extLst>
            </p:cNvPr>
            <p:cNvSpPr/>
            <p:nvPr/>
          </p:nvSpPr>
          <p:spPr>
            <a:xfrm>
              <a:off x="4672391" y="786184"/>
              <a:ext cx="112490" cy="28575"/>
            </a:xfrm>
            <a:custGeom>
              <a:avLst/>
              <a:gdLst>
                <a:gd name="connsiteX0" fmla="*/ 98203 w 112490"/>
                <a:gd name="connsiteY0" fmla="*/ 0 h 28575"/>
                <a:gd name="connsiteX1" fmla="*/ 14288 w 112490"/>
                <a:gd name="connsiteY1" fmla="*/ 0 h 28575"/>
                <a:gd name="connsiteX2" fmla="*/ 0 w 112490"/>
                <a:gd name="connsiteY2" fmla="*/ 14288 h 28575"/>
                <a:gd name="connsiteX3" fmla="*/ 14288 w 112490"/>
                <a:gd name="connsiteY3" fmla="*/ 28575 h 28575"/>
                <a:gd name="connsiteX4" fmla="*/ 98203 w 112490"/>
                <a:gd name="connsiteY4" fmla="*/ 28575 h 28575"/>
                <a:gd name="connsiteX5" fmla="*/ 112490 w 112490"/>
                <a:gd name="connsiteY5" fmla="*/ 14288 h 28575"/>
                <a:gd name="connsiteX6" fmla="*/ 98203 w 112490"/>
                <a:gd name="connsiteY6"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90" h="28575">
                  <a:moveTo>
                    <a:pt x="98203" y="0"/>
                  </a:moveTo>
                  <a:lnTo>
                    <a:pt x="14288" y="0"/>
                  </a:lnTo>
                  <a:cubicBezTo>
                    <a:pt x="6397" y="0"/>
                    <a:pt x="0" y="6397"/>
                    <a:pt x="0" y="14288"/>
                  </a:cubicBezTo>
                  <a:cubicBezTo>
                    <a:pt x="0" y="22178"/>
                    <a:pt x="6397" y="28575"/>
                    <a:pt x="14288" y="28575"/>
                  </a:cubicBezTo>
                  <a:lnTo>
                    <a:pt x="98203" y="28575"/>
                  </a:lnTo>
                  <a:cubicBezTo>
                    <a:pt x="106093" y="28575"/>
                    <a:pt x="112490" y="22178"/>
                    <a:pt x="112490" y="14288"/>
                  </a:cubicBezTo>
                  <a:cubicBezTo>
                    <a:pt x="112490" y="6397"/>
                    <a:pt x="106093" y="0"/>
                    <a:pt x="98203" y="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0" name="Freeform: Shape 49">
              <a:extLst>
                <a:ext uri="{FF2B5EF4-FFF2-40B4-BE49-F238E27FC236}">
                  <a16:creationId xmlns:a16="http://schemas.microsoft.com/office/drawing/2014/main" id="{4845E444-4E11-4CE8-A659-5F93205DDA3B}"/>
                </a:ext>
              </a:extLst>
            </p:cNvPr>
            <p:cNvSpPr/>
            <p:nvPr/>
          </p:nvSpPr>
          <p:spPr>
            <a:xfrm>
              <a:off x="4698204" y="833333"/>
              <a:ext cx="60864" cy="28575"/>
            </a:xfrm>
            <a:custGeom>
              <a:avLst/>
              <a:gdLst>
                <a:gd name="connsiteX0" fmla="*/ 30385 w 60864"/>
                <a:gd name="connsiteY0" fmla="*/ 28575 h 28575"/>
                <a:gd name="connsiteX1" fmla="*/ 60865 w 60864"/>
                <a:gd name="connsiteY1" fmla="*/ 0 h 28575"/>
                <a:gd name="connsiteX2" fmla="*/ 0 w 60864"/>
                <a:gd name="connsiteY2" fmla="*/ 0 h 28575"/>
                <a:gd name="connsiteX3" fmla="*/ 30385 w 60864"/>
                <a:gd name="connsiteY3" fmla="*/ 28575 h 28575"/>
              </a:gdLst>
              <a:ahLst/>
              <a:cxnLst>
                <a:cxn ang="0">
                  <a:pos x="connsiteX0" y="connsiteY0"/>
                </a:cxn>
                <a:cxn ang="0">
                  <a:pos x="connsiteX1" y="connsiteY1"/>
                </a:cxn>
                <a:cxn ang="0">
                  <a:pos x="connsiteX2" y="connsiteY2"/>
                </a:cxn>
                <a:cxn ang="0">
                  <a:pos x="connsiteX3" y="connsiteY3"/>
                </a:cxn>
              </a:cxnLst>
              <a:rect l="l" t="t" r="r" b="b"/>
              <a:pathLst>
                <a:path w="60864" h="28575">
                  <a:moveTo>
                    <a:pt x="30385" y="28575"/>
                  </a:moveTo>
                  <a:cubicBezTo>
                    <a:pt x="46483" y="28560"/>
                    <a:pt x="59811" y="16064"/>
                    <a:pt x="60865" y="0"/>
                  </a:cubicBezTo>
                  <a:lnTo>
                    <a:pt x="0" y="0"/>
                  </a:lnTo>
                  <a:cubicBezTo>
                    <a:pt x="1005" y="16049"/>
                    <a:pt x="14305" y="28556"/>
                    <a:pt x="30385" y="2857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1" name="Freeform: Shape 50">
              <a:extLst>
                <a:ext uri="{FF2B5EF4-FFF2-40B4-BE49-F238E27FC236}">
                  <a16:creationId xmlns:a16="http://schemas.microsoft.com/office/drawing/2014/main" id="{724B00CD-FB02-4243-A5DC-0F02B2BB3CAE}"/>
                </a:ext>
              </a:extLst>
            </p:cNvPr>
            <p:cNvSpPr/>
            <p:nvPr/>
          </p:nvSpPr>
          <p:spPr>
            <a:xfrm>
              <a:off x="4606860" y="513673"/>
              <a:ext cx="243554" cy="253460"/>
            </a:xfrm>
            <a:custGeom>
              <a:avLst/>
              <a:gdLst>
                <a:gd name="connsiteX0" fmla="*/ 121729 w 243554"/>
                <a:gd name="connsiteY0" fmla="*/ 0 h 253460"/>
                <a:gd name="connsiteX1" fmla="*/ 121729 w 243554"/>
                <a:gd name="connsiteY1" fmla="*/ 0 h 253460"/>
                <a:gd name="connsiteX2" fmla="*/ 0 w 243554"/>
                <a:gd name="connsiteY2" fmla="*/ 120396 h 253460"/>
                <a:gd name="connsiteX3" fmla="*/ 0 w 243554"/>
                <a:gd name="connsiteY3" fmla="*/ 124587 h 253460"/>
                <a:gd name="connsiteX4" fmla="*/ 8477 w 243554"/>
                <a:gd name="connsiteY4" fmla="*/ 167259 h 253460"/>
                <a:gd name="connsiteX5" fmla="*/ 29623 w 243554"/>
                <a:gd name="connsiteY5" fmla="*/ 201930 h 253460"/>
                <a:gd name="connsiteX6" fmla="*/ 58198 w 243554"/>
                <a:gd name="connsiteY6" fmla="*/ 248222 h 253460"/>
                <a:gd name="connsiteX7" fmla="*/ 66580 w 243554"/>
                <a:gd name="connsiteY7" fmla="*/ 253460 h 253460"/>
                <a:gd name="connsiteX8" fmla="*/ 177070 w 243554"/>
                <a:gd name="connsiteY8" fmla="*/ 253460 h 253460"/>
                <a:gd name="connsiteX9" fmla="*/ 185452 w 243554"/>
                <a:gd name="connsiteY9" fmla="*/ 248222 h 253460"/>
                <a:gd name="connsiteX10" fmla="*/ 214027 w 243554"/>
                <a:gd name="connsiteY10" fmla="*/ 201930 h 253460"/>
                <a:gd name="connsiteX11" fmla="*/ 235077 w 243554"/>
                <a:gd name="connsiteY11" fmla="*/ 167259 h 253460"/>
                <a:gd name="connsiteX12" fmla="*/ 243554 w 243554"/>
                <a:gd name="connsiteY12" fmla="*/ 125063 h 253460"/>
                <a:gd name="connsiteX13" fmla="*/ 243554 w 243554"/>
                <a:gd name="connsiteY13" fmla="*/ 120872 h 253460"/>
                <a:gd name="connsiteX14" fmla="*/ 121729 w 243554"/>
                <a:gd name="connsiteY14" fmla="*/ 0 h 253460"/>
                <a:gd name="connsiteX15" fmla="*/ 215455 w 243554"/>
                <a:gd name="connsiteY15" fmla="*/ 123825 h 253460"/>
                <a:gd name="connsiteX16" fmla="*/ 208788 w 243554"/>
                <a:gd name="connsiteY16" fmla="*/ 156686 h 253460"/>
                <a:gd name="connsiteX17" fmla="*/ 192881 w 243554"/>
                <a:gd name="connsiteY17" fmla="*/ 182404 h 253460"/>
                <a:gd name="connsiteX18" fmla="*/ 165544 w 243554"/>
                <a:gd name="connsiteY18" fmla="*/ 224600 h 253460"/>
                <a:gd name="connsiteX19" fmla="*/ 78010 w 243554"/>
                <a:gd name="connsiteY19" fmla="*/ 224600 h 253460"/>
                <a:gd name="connsiteX20" fmla="*/ 50578 w 243554"/>
                <a:gd name="connsiteY20" fmla="*/ 182404 h 253460"/>
                <a:gd name="connsiteX21" fmla="*/ 34766 w 243554"/>
                <a:gd name="connsiteY21" fmla="*/ 156686 h 253460"/>
                <a:gd name="connsiteX22" fmla="*/ 28099 w 243554"/>
                <a:gd name="connsiteY22" fmla="*/ 123825 h 253460"/>
                <a:gd name="connsiteX23" fmla="*/ 28099 w 243554"/>
                <a:gd name="connsiteY23" fmla="*/ 120396 h 253460"/>
                <a:gd name="connsiteX24" fmla="*/ 121729 w 243554"/>
                <a:gd name="connsiteY24" fmla="*/ 27813 h 253460"/>
                <a:gd name="connsiteX25" fmla="*/ 121729 w 243554"/>
                <a:gd name="connsiteY25" fmla="*/ 27813 h 253460"/>
                <a:gd name="connsiteX26" fmla="*/ 215455 w 243554"/>
                <a:gd name="connsiteY26" fmla="*/ 120396 h 25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554" h="253460">
                  <a:moveTo>
                    <a:pt x="121729" y="0"/>
                  </a:moveTo>
                  <a:lnTo>
                    <a:pt x="121729" y="0"/>
                  </a:lnTo>
                  <a:cubicBezTo>
                    <a:pt x="55207" y="454"/>
                    <a:pt x="1188" y="53882"/>
                    <a:pt x="0" y="120396"/>
                  </a:cubicBezTo>
                  <a:lnTo>
                    <a:pt x="0" y="124587"/>
                  </a:lnTo>
                  <a:cubicBezTo>
                    <a:pt x="323" y="139195"/>
                    <a:pt x="3192" y="153636"/>
                    <a:pt x="8477" y="167259"/>
                  </a:cubicBezTo>
                  <a:cubicBezTo>
                    <a:pt x="13400" y="179985"/>
                    <a:pt x="20562" y="191728"/>
                    <a:pt x="29623" y="201930"/>
                  </a:cubicBezTo>
                  <a:cubicBezTo>
                    <a:pt x="40918" y="216195"/>
                    <a:pt x="50508" y="231731"/>
                    <a:pt x="58198" y="248222"/>
                  </a:cubicBezTo>
                  <a:cubicBezTo>
                    <a:pt x="59796" y="251394"/>
                    <a:pt x="63028" y="253414"/>
                    <a:pt x="66580" y="253460"/>
                  </a:cubicBezTo>
                  <a:lnTo>
                    <a:pt x="177070" y="253460"/>
                  </a:lnTo>
                  <a:cubicBezTo>
                    <a:pt x="180622" y="253414"/>
                    <a:pt x="183853" y="251394"/>
                    <a:pt x="185452" y="248222"/>
                  </a:cubicBezTo>
                  <a:cubicBezTo>
                    <a:pt x="193148" y="231735"/>
                    <a:pt x="202738" y="216199"/>
                    <a:pt x="214027" y="201930"/>
                  </a:cubicBezTo>
                  <a:cubicBezTo>
                    <a:pt x="223030" y="191702"/>
                    <a:pt x="230156" y="179965"/>
                    <a:pt x="235077" y="167259"/>
                  </a:cubicBezTo>
                  <a:cubicBezTo>
                    <a:pt x="240219" y="153760"/>
                    <a:pt x="243084" y="139500"/>
                    <a:pt x="243554" y="125063"/>
                  </a:cubicBezTo>
                  <a:lnTo>
                    <a:pt x="243554" y="120872"/>
                  </a:lnTo>
                  <a:cubicBezTo>
                    <a:pt x="242571" y="54157"/>
                    <a:pt x="188450" y="459"/>
                    <a:pt x="121729" y="0"/>
                  </a:cubicBezTo>
                  <a:close/>
                  <a:moveTo>
                    <a:pt x="215455" y="123825"/>
                  </a:moveTo>
                  <a:cubicBezTo>
                    <a:pt x="215061" y="135071"/>
                    <a:pt x="212808" y="146175"/>
                    <a:pt x="208788" y="156686"/>
                  </a:cubicBezTo>
                  <a:cubicBezTo>
                    <a:pt x="205033" y="166125"/>
                    <a:pt x="199650" y="174829"/>
                    <a:pt x="192881" y="182404"/>
                  </a:cubicBezTo>
                  <a:cubicBezTo>
                    <a:pt x="182180" y="195373"/>
                    <a:pt x="173007" y="209532"/>
                    <a:pt x="165544" y="224600"/>
                  </a:cubicBezTo>
                  <a:lnTo>
                    <a:pt x="78010" y="224600"/>
                  </a:lnTo>
                  <a:cubicBezTo>
                    <a:pt x="70513" y="209530"/>
                    <a:pt x="61309" y="195371"/>
                    <a:pt x="50578" y="182404"/>
                  </a:cubicBezTo>
                  <a:cubicBezTo>
                    <a:pt x="43839" y="174826"/>
                    <a:pt x="38487" y="166121"/>
                    <a:pt x="34766" y="156686"/>
                  </a:cubicBezTo>
                  <a:cubicBezTo>
                    <a:pt x="30747" y="146175"/>
                    <a:pt x="28493" y="135071"/>
                    <a:pt x="28099" y="123825"/>
                  </a:cubicBezTo>
                  <a:lnTo>
                    <a:pt x="28099" y="120396"/>
                  </a:lnTo>
                  <a:cubicBezTo>
                    <a:pt x="28978" y="69225"/>
                    <a:pt x="70552" y="28116"/>
                    <a:pt x="121729" y="27813"/>
                  </a:cubicBezTo>
                  <a:lnTo>
                    <a:pt x="121729" y="27813"/>
                  </a:lnTo>
                  <a:cubicBezTo>
                    <a:pt x="172924" y="28115"/>
                    <a:pt x="214526" y="69210"/>
                    <a:pt x="215455" y="120396"/>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2" name="Freeform: Shape 51">
              <a:extLst>
                <a:ext uri="{FF2B5EF4-FFF2-40B4-BE49-F238E27FC236}">
                  <a16:creationId xmlns:a16="http://schemas.microsoft.com/office/drawing/2014/main" id="{5CD45217-3CE9-4D2D-AEA5-ADADFC299AFF}"/>
                </a:ext>
              </a:extLst>
            </p:cNvPr>
            <p:cNvSpPr/>
            <p:nvPr/>
          </p:nvSpPr>
          <p:spPr>
            <a:xfrm>
              <a:off x="4682679" y="566633"/>
              <a:ext cx="102679" cy="142875"/>
            </a:xfrm>
            <a:custGeom>
              <a:avLst/>
              <a:gdLst>
                <a:gd name="connsiteX0" fmla="*/ 0 w 102679"/>
                <a:gd name="connsiteY0" fmla="*/ 98393 h 142875"/>
                <a:gd name="connsiteX1" fmla="*/ 50387 w 102679"/>
                <a:gd name="connsiteY1" fmla="*/ 0 h 142875"/>
                <a:gd name="connsiteX2" fmla="*/ 50387 w 102679"/>
                <a:gd name="connsiteY2" fmla="*/ 56959 h 142875"/>
                <a:gd name="connsiteX3" fmla="*/ 102679 w 102679"/>
                <a:gd name="connsiteY3" fmla="*/ 46577 h 142875"/>
                <a:gd name="connsiteX4" fmla="*/ 50387 w 102679"/>
                <a:gd name="connsiteY4" fmla="*/ 142875 h 142875"/>
                <a:gd name="connsiteX5" fmla="*/ 50387 w 102679"/>
                <a:gd name="connsiteY5" fmla="*/ 86963 h 142875"/>
                <a:gd name="connsiteX6" fmla="*/ 0 w 102679"/>
                <a:gd name="connsiteY6" fmla="*/ 9839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79" h="142875">
                  <a:moveTo>
                    <a:pt x="0" y="98393"/>
                  </a:moveTo>
                  <a:lnTo>
                    <a:pt x="50387" y="0"/>
                  </a:lnTo>
                  <a:lnTo>
                    <a:pt x="50387" y="56959"/>
                  </a:lnTo>
                  <a:lnTo>
                    <a:pt x="102679" y="46577"/>
                  </a:lnTo>
                  <a:lnTo>
                    <a:pt x="50387" y="142875"/>
                  </a:lnTo>
                  <a:lnTo>
                    <a:pt x="50387" y="86963"/>
                  </a:lnTo>
                  <a:lnTo>
                    <a:pt x="0" y="9839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3" name="Freeform: Shape 52">
              <a:extLst>
                <a:ext uri="{FF2B5EF4-FFF2-40B4-BE49-F238E27FC236}">
                  <a16:creationId xmlns:a16="http://schemas.microsoft.com/office/drawing/2014/main" id="{1FAF82E8-8091-45F0-8620-4EDB5DCB2617}"/>
                </a:ext>
              </a:extLst>
            </p:cNvPr>
            <p:cNvSpPr/>
            <p:nvPr/>
          </p:nvSpPr>
          <p:spPr>
            <a:xfrm>
              <a:off x="4851843" y="850001"/>
              <a:ext cx="148209" cy="148209"/>
            </a:xfrm>
            <a:custGeom>
              <a:avLst/>
              <a:gdLst>
                <a:gd name="connsiteX0" fmla="*/ 148209 w 148209"/>
                <a:gd name="connsiteY0" fmla="*/ 74104 h 148209"/>
                <a:gd name="connsiteX1" fmla="*/ 74104 w 148209"/>
                <a:gd name="connsiteY1" fmla="*/ 148209 h 148209"/>
                <a:gd name="connsiteX2" fmla="*/ 0 w 148209"/>
                <a:gd name="connsiteY2" fmla="*/ 74104 h 148209"/>
                <a:gd name="connsiteX3" fmla="*/ 74104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4" y="148209"/>
                  </a:cubicBezTo>
                  <a:cubicBezTo>
                    <a:pt x="33178" y="148209"/>
                    <a:pt x="0" y="115031"/>
                    <a:pt x="0" y="74104"/>
                  </a:cubicBezTo>
                  <a:cubicBezTo>
                    <a:pt x="0" y="33178"/>
                    <a:pt x="33178" y="0"/>
                    <a:pt x="74104"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4" name="Freeform: Shape 53">
              <a:extLst>
                <a:ext uri="{FF2B5EF4-FFF2-40B4-BE49-F238E27FC236}">
                  <a16:creationId xmlns:a16="http://schemas.microsoft.com/office/drawing/2014/main" id="{68A0743B-3653-419C-A294-8BE670D6A635}"/>
                </a:ext>
              </a:extLst>
            </p:cNvPr>
            <p:cNvSpPr/>
            <p:nvPr/>
          </p:nvSpPr>
          <p:spPr>
            <a:xfrm>
              <a:off x="4456555" y="850001"/>
              <a:ext cx="148209" cy="148209"/>
            </a:xfrm>
            <a:custGeom>
              <a:avLst/>
              <a:gdLst>
                <a:gd name="connsiteX0" fmla="*/ 148209 w 148209"/>
                <a:gd name="connsiteY0" fmla="*/ 74104 h 148209"/>
                <a:gd name="connsiteX1" fmla="*/ 74104 w 148209"/>
                <a:gd name="connsiteY1" fmla="*/ 148209 h 148209"/>
                <a:gd name="connsiteX2" fmla="*/ 0 w 148209"/>
                <a:gd name="connsiteY2" fmla="*/ 74104 h 148209"/>
                <a:gd name="connsiteX3" fmla="*/ 74104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4" y="148209"/>
                  </a:cubicBezTo>
                  <a:cubicBezTo>
                    <a:pt x="33178" y="148209"/>
                    <a:pt x="0" y="115031"/>
                    <a:pt x="0" y="74104"/>
                  </a:cubicBezTo>
                  <a:cubicBezTo>
                    <a:pt x="0" y="33178"/>
                    <a:pt x="33178" y="0"/>
                    <a:pt x="74104"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5" name="Freeform: Shape 54">
              <a:extLst>
                <a:ext uri="{FF2B5EF4-FFF2-40B4-BE49-F238E27FC236}">
                  <a16:creationId xmlns:a16="http://schemas.microsoft.com/office/drawing/2014/main" id="{41A00CA9-E4DD-4E96-A906-019A7E0CBC03}"/>
                </a:ext>
              </a:extLst>
            </p:cNvPr>
            <p:cNvSpPr/>
            <p:nvPr/>
          </p:nvSpPr>
          <p:spPr>
            <a:xfrm>
              <a:off x="4805551" y="1018308"/>
              <a:ext cx="268615" cy="148399"/>
            </a:xfrm>
            <a:custGeom>
              <a:avLst/>
              <a:gdLst>
                <a:gd name="connsiteX0" fmla="*/ 253746 w 268615"/>
                <a:gd name="connsiteY0" fmla="*/ 44101 h 148399"/>
                <a:gd name="connsiteX1" fmla="*/ 181356 w 268615"/>
                <a:gd name="connsiteY1" fmla="*/ 9525 h 148399"/>
                <a:gd name="connsiteX2" fmla="*/ 120396 w 268615"/>
                <a:gd name="connsiteY2" fmla="*/ 0 h 148399"/>
                <a:gd name="connsiteX3" fmla="*/ 59436 w 268615"/>
                <a:gd name="connsiteY3" fmla="*/ 9525 h 148399"/>
                <a:gd name="connsiteX4" fmla="*/ 3429 w 268615"/>
                <a:gd name="connsiteY4" fmla="*/ 33529 h 148399"/>
                <a:gd name="connsiteX5" fmla="*/ 0 w 268615"/>
                <a:gd name="connsiteY5" fmla="*/ 37434 h 148399"/>
                <a:gd name="connsiteX6" fmla="*/ 76200 w 268615"/>
                <a:gd name="connsiteY6" fmla="*/ 75534 h 148399"/>
                <a:gd name="connsiteX7" fmla="*/ 104108 w 268615"/>
                <a:gd name="connsiteY7" fmla="*/ 131446 h 148399"/>
                <a:gd name="connsiteX8" fmla="*/ 104108 w 268615"/>
                <a:gd name="connsiteY8" fmla="*/ 148400 h 148399"/>
                <a:gd name="connsiteX9" fmla="*/ 268605 w 268615"/>
                <a:gd name="connsiteY9" fmla="*/ 148400 h 148399"/>
                <a:gd name="connsiteX10" fmla="*/ 268605 w 268615"/>
                <a:gd name="connsiteY10" fmla="*/ 73819 h 148399"/>
                <a:gd name="connsiteX11" fmla="*/ 253746 w 268615"/>
                <a:gd name="connsiteY11" fmla="*/ 44101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615" h="148399">
                  <a:moveTo>
                    <a:pt x="253746" y="44101"/>
                  </a:moveTo>
                  <a:cubicBezTo>
                    <a:pt x="232401" y="27476"/>
                    <a:pt x="207702" y="15681"/>
                    <a:pt x="181356" y="9525"/>
                  </a:cubicBezTo>
                  <a:cubicBezTo>
                    <a:pt x="161530" y="3742"/>
                    <a:pt x="141041" y="541"/>
                    <a:pt x="120396" y="0"/>
                  </a:cubicBezTo>
                  <a:cubicBezTo>
                    <a:pt x="99702" y="-45"/>
                    <a:pt x="79130" y="3169"/>
                    <a:pt x="59436" y="9525"/>
                  </a:cubicBezTo>
                  <a:cubicBezTo>
                    <a:pt x="39707" y="14783"/>
                    <a:pt x="20843" y="22868"/>
                    <a:pt x="3429" y="33529"/>
                  </a:cubicBezTo>
                  <a:cubicBezTo>
                    <a:pt x="2286" y="34862"/>
                    <a:pt x="1238" y="36196"/>
                    <a:pt x="0" y="37434"/>
                  </a:cubicBezTo>
                  <a:cubicBezTo>
                    <a:pt x="27701" y="44889"/>
                    <a:pt x="53615" y="57847"/>
                    <a:pt x="76200" y="75534"/>
                  </a:cubicBezTo>
                  <a:cubicBezTo>
                    <a:pt x="94021" y="88541"/>
                    <a:pt x="104425" y="109385"/>
                    <a:pt x="104108" y="131446"/>
                  </a:cubicBezTo>
                  <a:lnTo>
                    <a:pt x="104108" y="148400"/>
                  </a:lnTo>
                  <a:lnTo>
                    <a:pt x="268605" y="148400"/>
                  </a:lnTo>
                  <a:lnTo>
                    <a:pt x="268605" y="73819"/>
                  </a:lnTo>
                  <a:cubicBezTo>
                    <a:pt x="268892" y="62061"/>
                    <a:pt x="263324" y="50927"/>
                    <a:pt x="253746" y="4410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6" name="Freeform: Shape 55">
              <a:extLst>
                <a:ext uri="{FF2B5EF4-FFF2-40B4-BE49-F238E27FC236}">
                  <a16:creationId xmlns:a16="http://schemas.microsoft.com/office/drawing/2014/main" id="{797B746E-E125-4A55-8719-07B7E8D6C16D}"/>
                </a:ext>
              </a:extLst>
            </p:cNvPr>
            <p:cNvSpPr/>
            <p:nvPr/>
          </p:nvSpPr>
          <p:spPr>
            <a:xfrm>
              <a:off x="4382451" y="1018308"/>
              <a:ext cx="268605" cy="148399"/>
            </a:xfrm>
            <a:custGeom>
              <a:avLst/>
              <a:gdLst>
                <a:gd name="connsiteX0" fmla="*/ 164687 w 268605"/>
                <a:gd name="connsiteY0" fmla="*/ 131445 h 148399"/>
                <a:gd name="connsiteX1" fmla="*/ 191357 w 268605"/>
                <a:gd name="connsiteY1" fmla="*/ 76486 h 148399"/>
                <a:gd name="connsiteX2" fmla="*/ 192500 w 268605"/>
                <a:gd name="connsiteY2" fmla="*/ 75534 h 148399"/>
                <a:gd name="connsiteX3" fmla="*/ 193739 w 268605"/>
                <a:gd name="connsiteY3" fmla="*/ 74676 h 148399"/>
                <a:gd name="connsiteX4" fmla="*/ 268605 w 268605"/>
                <a:gd name="connsiteY4" fmla="*/ 37529 h 148399"/>
                <a:gd name="connsiteX5" fmla="*/ 263176 w 268605"/>
                <a:gd name="connsiteY5" fmla="*/ 31338 h 148399"/>
                <a:gd name="connsiteX6" fmla="*/ 209550 w 268605"/>
                <a:gd name="connsiteY6" fmla="*/ 9525 h 148399"/>
                <a:gd name="connsiteX7" fmla="*/ 148590 w 268605"/>
                <a:gd name="connsiteY7" fmla="*/ 0 h 148399"/>
                <a:gd name="connsiteX8" fmla="*/ 87630 w 268605"/>
                <a:gd name="connsiteY8" fmla="*/ 9525 h 148399"/>
                <a:gd name="connsiteX9" fmla="*/ 15240 w 268605"/>
                <a:gd name="connsiteY9" fmla="*/ 44101 h 148399"/>
                <a:gd name="connsiteX10" fmla="*/ 0 w 268605"/>
                <a:gd name="connsiteY10" fmla="*/ 73819 h 148399"/>
                <a:gd name="connsiteX11" fmla="*/ 0 w 268605"/>
                <a:gd name="connsiteY11" fmla="*/ 148400 h 148399"/>
                <a:gd name="connsiteX12" fmla="*/ 164687 w 268605"/>
                <a:gd name="connsiteY12" fmla="*/ 148400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605" h="148399">
                  <a:moveTo>
                    <a:pt x="164687" y="131445"/>
                  </a:moveTo>
                  <a:cubicBezTo>
                    <a:pt x="164708" y="110012"/>
                    <a:pt x="174533" y="89766"/>
                    <a:pt x="191357" y="76486"/>
                  </a:cubicBezTo>
                  <a:lnTo>
                    <a:pt x="192500" y="75534"/>
                  </a:lnTo>
                  <a:lnTo>
                    <a:pt x="193739" y="74676"/>
                  </a:lnTo>
                  <a:cubicBezTo>
                    <a:pt x="216581" y="58427"/>
                    <a:pt x="241848" y="45890"/>
                    <a:pt x="268605" y="37529"/>
                  </a:cubicBezTo>
                  <a:cubicBezTo>
                    <a:pt x="266700" y="35529"/>
                    <a:pt x="264986" y="33433"/>
                    <a:pt x="263176" y="31338"/>
                  </a:cubicBezTo>
                  <a:cubicBezTo>
                    <a:pt x="246437" y="21538"/>
                    <a:pt x="228377" y="14193"/>
                    <a:pt x="209550" y="9525"/>
                  </a:cubicBezTo>
                  <a:cubicBezTo>
                    <a:pt x="189726" y="3734"/>
                    <a:pt x="169235" y="532"/>
                    <a:pt x="148590" y="0"/>
                  </a:cubicBezTo>
                  <a:cubicBezTo>
                    <a:pt x="127896" y="-39"/>
                    <a:pt x="107326" y="3176"/>
                    <a:pt x="87630" y="9525"/>
                  </a:cubicBezTo>
                  <a:cubicBezTo>
                    <a:pt x="61651" y="16693"/>
                    <a:pt x="37144" y="28399"/>
                    <a:pt x="15240" y="44101"/>
                  </a:cubicBezTo>
                  <a:cubicBezTo>
                    <a:pt x="5858" y="51134"/>
                    <a:pt x="236" y="62096"/>
                    <a:pt x="0" y="73819"/>
                  </a:cubicBezTo>
                  <a:lnTo>
                    <a:pt x="0" y="148400"/>
                  </a:lnTo>
                  <a:lnTo>
                    <a:pt x="164687" y="1484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7" name="Freeform: Shape 56">
              <a:extLst>
                <a:ext uri="{FF2B5EF4-FFF2-40B4-BE49-F238E27FC236}">
                  <a16:creationId xmlns:a16="http://schemas.microsoft.com/office/drawing/2014/main" id="{5C7F4F88-94DE-4D69-8E06-892F307B4CD7}"/>
                </a:ext>
              </a:extLst>
            </p:cNvPr>
            <p:cNvSpPr/>
            <p:nvPr/>
          </p:nvSpPr>
          <p:spPr>
            <a:xfrm>
              <a:off x="4580094" y="1076028"/>
              <a:ext cx="296430" cy="147829"/>
            </a:xfrm>
            <a:custGeom>
              <a:avLst/>
              <a:gdLst>
                <a:gd name="connsiteX0" fmla="*/ 0 w 296430"/>
                <a:gd name="connsiteY0" fmla="*/ 147830 h 147829"/>
                <a:gd name="connsiteX1" fmla="*/ 0 w 296430"/>
                <a:gd name="connsiteY1" fmla="*/ 73725 h 147829"/>
                <a:gd name="connsiteX2" fmla="*/ 14859 w 296430"/>
                <a:gd name="connsiteY2" fmla="*/ 44102 h 147829"/>
                <a:gd name="connsiteX3" fmla="*/ 87249 w 296430"/>
                <a:gd name="connsiteY3" fmla="*/ 9527 h 147829"/>
                <a:gd name="connsiteX4" fmla="*/ 148209 w 296430"/>
                <a:gd name="connsiteY4" fmla="*/ 2 h 147829"/>
                <a:gd name="connsiteX5" fmla="*/ 209169 w 296430"/>
                <a:gd name="connsiteY5" fmla="*/ 9527 h 147829"/>
                <a:gd name="connsiteX6" fmla="*/ 281654 w 296430"/>
                <a:gd name="connsiteY6" fmla="*/ 44102 h 147829"/>
                <a:gd name="connsiteX7" fmla="*/ 296418 w 296430"/>
                <a:gd name="connsiteY7" fmla="*/ 73725 h 147829"/>
                <a:gd name="connsiteX8" fmla="*/ 296418 w 296430"/>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430" h="147829">
                  <a:moveTo>
                    <a:pt x="0" y="147830"/>
                  </a:moveTo>
                  <a:lnTo>
                    <a:pt x="0" y="73725"/>
                  </a:lnTo>
                  <a:cubicBezTo>
                    <a:pt x="45" y="62069"/>
                    <a:pt x="5544" y="51107"/>
                    <a:pt x="14859" y="44102"/>
                  </a:cubicBezTo>
                  <a:cubicBezTo>
                    <a:pt x="36723" y="28334"/>
                    <a:pt x="61243" y="16622"/>
                    <a:pt x="87249" y="9527"/>
                  </a:cubicBezTo>
                  <a:cubicBezTo>
                    <a:pt x="106934" y="3133"/>
                    <a:pt x="127512" y="-82"/>
                    <a:pt x="148209" y="2"/>
                  </a:cubicBezTo>
                  <a:cubicBezTo>
                    <a:pt x="168859" y="486"/>
                    <a:pt x="189355" y="3690"/>
                    <a:pt x="209169" y="9527"/>
                  </a:cubicBezTo>
                  <a:cubicBezTo>
                    <a:pt x="235567" y="15619"/>
                    <a:pt x="260308" y="27421"/>
                    <a:pt x="281654" y="44102"/>
                  </a:cubicBezTo>
                  <a:cubicBezTo>
                    <a:pt x="291195" y="50908"/>
                    <a:pt x="296728" y="62010"/>
                    <a:pt x="296418" y="73725"/>
                  </a:cubicBezTo>
                  <a:lnTo>
                    <a:pt x="296418" y="14783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8" name="Freeform: Shape 57">
              <a:extLst>
                <a:ext uri="{FF2B5EF4-FFF2-40B4-BE49-F238E27FC236}">
                  <a16:creationId xmlns:a16="http://schemas.microsoft.com/office/drawing/2014/main" id="{077398F1-0D97-4BBF-A30F-13F3D459CBD0}"/>
                </a:ext>
              </a:extLst>
            </p:cNvPr>
            <p:cNvSpPr/>
            <p:nvPr/>
          </p:nvSpPr>
          <p:spPr>
            <a:xfrm>
              <a:off x="4654199" y="907628"/>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59" name="Group 58">
            <a:extLst>
              <a:ext uri="{FF2B5EF4-FFF2-40B4-BE49-F238E27FC236}">
                <a16:creationId xmlns:a16="http://schemas.microsoft.com/office/drawing/2014/main" id="{DE95293E-E7E4-4A2C-A802-78E19AB17E3E}"/>
              </a:ext>
            </a:extLst>
          </p:cNvPr>
          <p:cNvGrpSpPr>
            <a:grpSpLocks noChangeAspect="1"/>
          </p:cNvGrpSpPr>
          <p:nvPr/>
        </p:nvGrpSpPr>
        <p:grpSpPr>
          <a:xfrm>
            <a:off x="4763456" y="4380278"/>
            <a:ext cx="224699" cy="246888"/>
            <a:chOff x="5754909" y="3048000"/>
            <a:chExt cx="693515" cy="761999"/>
          </a:xfrm>
          <a:solidFill>
            <a:schemeClr val="bg2"/>
          </a:solidFill>
        </p:grpSpPr>
        <p:sp>
          <p:nvSpPr>
            <p:cNvPr id="60" name="Freeform: Shape 59">
              <a:extLst>
                <a:ext uri="{FF2B5EF4-FFF2-40B4-BE49-F238E27FC236}">
                  <a16:creationId xmlns:a16="http://schemas.microsoft.com/office/drawing/2014/main" id="{EEE0AB74-26A0-4751-B712-7413161A0592}"/>
                </a:ext>
              </a:extLst>
            </p:cNvPr>
            <p:cNvSpPr/>
            <p:nvPr/>
          </p:nvSpPr>
          <p:spPr>
            <a:xfrm>
              <a:off x="6224301"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1" name="Freeform: Shape 60">
              <a:extLst>
                <a:ext uri="{FF2B5EF4-FFF2-40B4-BE49-F238E27FC236}">
                  <a16:creationId xmlns:a16="http://schemas.microsoft.com/office/drawing/2014/main" id="{B2D6957B-2190-415A-BD00-D699C8A4FAB7}"/>
                </a:ext>
              </a:extLst>
            </p:cNvPr>
            <p:cNvSpPr/>
            <p:nvPr/>
          </p:nvSpPr>
          <p:spPr>
            <a:xfrm>
              <a:off x="5829109"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2" name="Freeform: Shape 61">
              <a:extLst>
                <a:ext uri="{FF2B5EF4-FFF2-40B4-BE49-F238E27FC236}">
                  <a16:creationId xmlns:a16="http://schemas.microsoft.com/office/drawing/2014/main" id="{812CA601-EFC4-4591-8ADE-41B6BC6C45DC}"/>
                </a:ext>
              </a:extLst>
            </p:cNvPr>
            <p:cNvSpPr/>
            <p:nvPr/>
          </p:nvSpPr>
          <p:spPr>
            <a:xfrm>
              <a:off x="6178295" y="3604449"/>
              <a:ext cx="268332" cy="148400"/>
            </a:xfrm>
            <a:custGeom>
              <a:avLst/>
              <a:gdLst>
                <a:gd name="connsiteX0" fmla="*/ 253556 w 268332"/>
                <a:gd name="connsiteY0" fmla="*/ 44101 h 148400"/>
                <a:gd name="connsiteX1" fmla="*/ 181070 w 268332"/>
                <a:gd name="connsiteY1" fmla="*/ 9526 h 148400"/>
                <a:gd name="connsiteX2" fmla="*/ 120110 w 268332"/>
                <a:gd name="connsiteY2" fmla="*/ 1 h 148400"/>
                <a:gd name="connsiteX3" fmla="*/ 59246 w 268332"/>
                <a:gd name="connsiteY3" fmla="*/ 9526 h 148400"/>
                <a:gd name="connsiteX4" fmla="*/ 3429 w 268332"/>
                <a:gd name="connsiteY4" fmla="*/ 33529 h 148400"/>
                <a:gd name="connsiteX5" fmla="*/ 0 w 268332"/>
                <a:gd name="connsiteY5" fmla="*/ 37434 h 148400"/>
                <a:gd name="connsiteX6" fmla="*/ 76200 w 268332"/>
                <a:gd name="connsiteY6" fmla="*/ 75534 h 148400"/>
                <a:gd name="connsiteX7" fmla="*/ 104013 w 268332"/>
                <a:gd name="connsiteY7" fmla="*/ 131446 h 148400"/>
                <a:gd name="connsiteX8" fmla="*/ 104013 w 268332"/>
                <a:gd name="connsiteY8" fmla="*/ 148400 h 148400"/>
                <a:gd name="connsiteX9" fmla="*/ 268319 w 268332"/>
                <a:gd name="connsiteY9" fmla="*/ 148400 h 148400"/>
                <a:gd name="connsiteX10" fmla="*/ 268319 w 268332"/>
                <a:gd name="connsiteY10" fmla="*/ 73819 h 148400"/>
                <a:gd name="connsiteX11" fmla="*/ 253556 w 268332"/>
                <a:gd name="connsiteY11" fmla="*/ 44101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32" h="148400">
                  <a:moveTo>
                    <a:pt x="253556" y="44101"/>
                  </a:moveTo>
                  <a:cubicBezTo>
                    <a:pt x="232176" y="27474"/>
                    <a:pt x="207446" y="15679"/>
                    <a:pt x="181070" y="9526"/>
                  </a:cubicBezTo>
                  <a:cubicBezTo>
                    <a:pt x="161246" y="3734"/>
                    <a:pt x="140756" y="532"/>
                    <a:pt x="120110" y="1"/>
                  </a:cubicBezTo>
                  <a:cubicBezTo>
                    <a:pt x="99448" y="-46"/>
                    <a:pt x="78906" y="3169"/>
                    <a:pt x="59246" y="9526"/>
                  </a:cubicBezTo>
                  <a:cubicBezTo>
                    <a:pt x="39570" y="14764"/>
                    <a:pt x="20765" y="22851"/>
                    <a:pt x="3429" y="33529"/>
                  </a:cubicBezTo>
                  <a:lnTo>
                    <a:pt x="0" y="37434"/>
                  </a:lnTo>
                  <a:cubicBezTo>
                    <a:pt x="27693" y="44909"/>
                    <a:pt x="53604" y="57865"/>
                    <a:pt x="76200" y="75534"/>
                  </a:cubicBezTo>
                  <a:cubicBezTo>
                    <a:pt x="93960" y="88582"/>
                    <a:pt x="104321" y="109409"/>
                    <a:pt x="104013" y="131446"/>
                  </a:cubicBezTo>
                  <a:lnTo>
                    <a:pt x="104013" y="148400"/>
                  </a:lnTo>
                  <a:lnTo>
                    <a:pt x="268319" y="148400"/>
                  </a:lnTo>
                  <a:lnTo>
                    <a:pt x="268319" y="73819"/>
                  </a:lnTo>
                  <a:cubicBezTo>
                    <a:pt x="268644" y="62075"/>
                    <a:pt x="263111" y="50937"/>
                    <a:pt x="253556" y="4410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3" name="Freeform: Shape 62">
              <a:extLst>
                <a:ext uri="{FF2B5EF4-FFF2-40B4-BE49-F238E27FC236}">
                  <a16:creationId xmlns:a16="http://schemas.microsoft.com/office/drawing/2014/main" id="{85F4BF5D-3B15-45C5-B4AE-33BE22D97FAA}"/>
                </a:ext>
              </a:extLst>
            </p:cNvPr>
            <p:cNvSpPr/>
            <p:nvPr/>
          </p:nvSpPr>
          <p:spPr>
            <a:xfrm>
              <a:off x="5754909" y="3604449"/>
              <a:ext cx="268700" cy="148400"/>
            </a:xfrm>
            <a:custGeom>
              <a:avLst/>
              <a:gdLst>
                <a:gd name="connsiteX0" fmla="*/ 164687 w 268700"/>
                <a:gd name="connsiteY0" fmla="*/ 131446 h 148400"/>
                <a:gd name="connsiteX1" fmla="*/ 191453 w 268700"/>
                <a:gd name="connsiteY1" fmla="*/ 76486 h 148400"/>
                <a:gd name="connsiteX2" fmla="*/ 192500 w 268700"/>
                <a:gd name="connsiteY2" fmla="*/ 75534 h 148400"/>
                <a:gd name="connsiteX3" fmla="*/ 193739 w 268700"/>
                <a:gd name="connsiteY3" fmla="*/ 74677 h 148400"/>
                <a:gd name="connsiteX4" fmla="*/ 268700 w 268700"/>
                <a:gd name="connsiteY4" fmla="*/ 37529 h 148400"/>
                <a:gd name="connsiteX5" fmla="*/ 263271 w 268700"/>
                <a:gd name="connsiteY5" fmla="*/ 31338 h 148400"/>
                <a:gd name="connsiteX6" fmla="*/ 209169 w 268700"/>
                <a:gd name="connsiteY6" fmla="*/ 9526 h 148400"/>
                <a:gd name="connsiteX7" fmla="*/ 148304 w 268700"/>
                <a:gd name="connsiteY7" fmla="*/ 1 h 148400"/>
                <a:gd name="connsiteX8" fmla="*/ 87344 w 268700"/>
                <a:gd name="connsiteY8" fmla="*/ 9526 h 148400"/>
                <a:gd name="connsiteX9" fmla="*/ 14859 w 268700"/>
                <a:gd name="connsiteY9" fmla="*/ 44101 h 148400"/>
                <a:gd name="connsiteX10" fmla="*/ 0 w 268700"/>
                <a:gd name="connsiteY10" fmla="*/ 73819 h 148400"/>
                <a:gd name="connsiteX11" fmla="*/ 0 w 268700"/>
                <a:gd name="connsiteY11" fmla="*/ 148400 h 148400"/>
                <a:gd name="connsiteX12" fmla="*/ 164687 w 268700"/>
                <a:gd name="connsiteY12" fmla="*/ 148400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64687" y="131446"/>
                  </a:moveTo>
                  <a:cubicBezTo>
                    <a:pt x="164702" y="109990"/>
                    <a:pt x="174570" y="89728"/>
                    <a:pt x="191453" y="76486"/>
                  </a:cubicBezTo>
                  <a:lnTo>
                    <a:pt x="192500" y="75534"/>
                  </a:lnTo>
                  <a:lnTo>
                    <a:pt x="193739" y="74677"/>
                  </a:lnTo>
                  <a:cubicBezTo>
                    <a:pt x="216602" y="58406"/>
                    <a:pt x="241905" y="45867"/>
                    <a:pt x="268700" y="37529"/>
                  </a:cubicBezTo>
                  <a:cubicBezTo>
                    <a:pt x="266795" y="35529"/>
                    <a:pt x="264986" y="33433"/>
                    <a:pt x="263271" y="31338"/>
                  </a:cubicBezTo>
                  <a:cubicBezTo>
                    <a:pt x="246372" y="21520"/>
                    <a:pt x="228152" y="14175"/>
                    <a:pt x="209169" y="9526"/>
                  </a:cubicBezTo>
                  <a:cubicBezTo>
                    <a:pt x="189376" y="3742"/>
                    <a:pt x="168918" y="541"/>
                    <a:pt x="148304" y="1"/>
                  </a:cubicBezTo>
                  <a:cubicBezTo>
                    <a:pt x="127609" y="-53"/>
                    <a:pt x="107036" y="3162"/>
                    <a:pt x="87344" y="9526"/>
                  </a:cubicBezTo>
                  <a:cubicBezTo>
                    <a:pt x="61338" y="16700"/>
                    <a:pt x="36801" y="28404"/>
                    <a:pt x="14859" y="44101"/>
                  </a:cubicBezTo>
                  <a:cubicBezTo>
                    <a:pt x="5620" y="51212"/>
                    <a:pt x="146" y="62162"/>
                    <a:pt x="0" y="73819"/>
                  </a:cubicBezTo>
                  <a:lnTo>
                    <a:pt x="0" y="148400"/>
                  </a:lnTo>
                  <a:lnTo>
                    <a:pt x="164687" y="1484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4" name="Freeform: Shape 63">
              <a:extLst>
                <a:ext uri="{FF2B5EF4-FFF2-40B4-BE49-F238E27FC236}">
                  <a16:creationId xmlns:a16="http://schemas.microsoft.com/office/drawing/2014/main" id="{9484C8FB-2E1A-4CDA-9386-CFC64DAE2024}"/>
                </a:ext>
              </a:extLst>
            </p:cNvPr>
            <p:cNvSpPr/>
            <p:nvPr/>
          </p:nvSpPr>
          <p:spPr>
            <a:xfrm>
              <a:off x="5952553" y="3662170"/>
              <a:ext cx="296525" cy="147829"/>
            </a:xfrm>
            <a:custGeom>
              <a:avLst/>
              <a:gdLst>
                <a:gd name="connsiteX0" fmla="*/ 0 w 296525"/>
                <a:gd name="connsiteY0" fmla="*/ 147830 h 147829"/>
                <a:gd name="connsiteX1" fmla="*/ 0 w 296525"/>
                <a:gd name="connsiteY1" fmla="*/ 73725 h 147829"/>
                <a:gd name="connsiteX2" fmla="*/ 14859 w 296525"/>
                <a:gd name="connsiteY2" fmla="*/ 44103 h 147829"/>
                <a:gd name="connsiteX3" fmla="*/ 87344 w 296525"/>
                <a:gd name="connsiteY3" fmla="*/ 9527 h 147829"/>
                <a:gd name="connsiteX4" fmla="*/ 148209 w 296525"/>
                <a:gd name="connsiteY4" fmla="*/ 2 h 147829"/>
                <a:gd name="connsiteX5" fmla="*/ 209169 w 296525"/>
                <a:gd name="connsiteY5" fmla="*/ 9527 h 147829"/>
                <a:gd name="connsiteX6" fmla="*/ 281654 w 296525"/>
                <a:gd name="connsiteY6" fmla="*/ 44103 h 147829"/>
                <a:gd name="connsiteX7" fmla="*/ 296513 w 296525"/>
                <a:gd name="connsiteY7" fmla="*/ 73725 h 147829"/>
                <a:gd name="connsiteX8" fmla="*/ 296513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0" y="147830"/>
                  </a:moveTo>
                  <a:lnTo>
                    <a:pt x="0" y="73725"/>
                  </a:lnTo>
                  <a:cubicBezTo>
                    <a:pt x="45" y="62070"/>
                    <a:pt x="5544" y="51107"/>
                    <a:pt x="14859" y="44103"/>
                  </a:cubicBezTo>
                  <a:cubicBezTo>
                    <a:pt x="36757" y="28332"/>
                    <a:pt x="61308" y="16621"/>
                    <a:pt x="87344" y="9527"/>
                  </a:cubicBezTo>
                  <a:cubicBezTo>
                    <a:pt x="106995" y="3128"/>
                    <a:pt x="127543" y="-88"/>
                    <a:pt x="148209" y="2"/>
                  </a:cubicBezTo>
                  <a:cubicBezTo>
                    <a:pt x="168859" y="487"/>
                    <a:pt x="189355" y="3690"/>
                    <a:pt x="209169" y="9527"/>
                  </a:cubicBezTo>
                  <a:cubicBezTo>
                    <a:pt x="235573" y="15599"/>
                    <a:pt x="260319" y="27402"/>
                    <a:pt x="281654" y="44103"/>
                  </a:cubicBezTo>
                  <a:cubicBezTo>
                    <a:pt x="291244" y="50876"/>
                    <a:pt x="296819" y="61990"/>
                    <a:pt x="296513" y="73725"/>
                  </a:cubicBezTo>
                  <a:lnTo>
                    <a:pt x="296513" y="14783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5" name="Freeform: Shape 64">
              <a:extLst>
                <a:ext uri="{FF2B5EF4-FFF2-40B4-BE49-F238E27FC236}">
                  <a16:creationId xmlns:a16="http://schemas.microsoft.com/office/drawing/2014/main" id="{908FFF1D-EB32-477C-96B8-00ACEF72A5F8}"/>
                </a:ext>
              </a:extLst>
            </p:cNvPr>
            <p:cNvSpPr/>
            <p:nvPr/>
          </p:nvSpPr>
          <p:spPr>
            <a:xfrm>
              <a:off x="6026658" y="3493770"/>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6" name="Freeform: Shape 65">
              <a:extLst>
                <a:ext uri="{FF2B5EF4-FFF2-40B4-BE49-F238E27FC236}">
                  <a16:creationId xmlns:a16="http://schemas.microsoft.com/office/drawing/2014/main" id="{C5BCB1EF-BAAC-4E88-B10F-283BACD5441B}"/>
                </a:ext>
              </a:extLst>
            </p:cNvPr>
            <p:cNvSpPr/>
            <p:nvPr/>
          </p:nvSpPr>
          <p:spPr>
            <a:xfrm>
              <a:off x="5755481" y="3048000"/>
              <a:ext cx="692943" cy="342900"/>
            </a:xfrm>
            <a:custGeom>
              <a:avLst/>
              <a:gdLst>
                <a:gd name="connsiteX0" fmla="*/ 654844 w 692943"/>
                <a:gd name="connsiteY0" fmla="*/ 0 h 342900"/>
                <a:gd name="connsiteX1" fmla="*/ 38100 w 692943"/>
                <a:gd name="connsiteY1" fmla="*/ 0 h 342900"/>
                <a:gd name="connsiteX2" fmla="*/ 0 w 692943"/>
                <a:gd name="connsiteY2" fmla="*/ 38100 h 342900"/>
                <a:gd name="connsiteX3" fmla="*/ 0 w 692943"/>
                <a:gd name="connsiteY3" fmla="*/ 247650 h 342900"/>
                <a:gd name="connsiteX4" fmla="*/ 38100 w 692943"/>
                <a:gd name="connsiteY4" fmla="*/ 285750 h 342900"/>
                <a:gd name="connsiteX5" fmla="*/ 178594 w 692943"/>
                <a:gd name="connsiteY5" fmla="*/ 285750 h 342900"/>
                <a:gd name="connsiteX6" fmla="*/ 178594 w 692943"/>
                <a:gd name="connsiteY6" fmla="*/ 342900 h 342900"/>
                <a:gd name="connsiteX7" fmla="*/ 238601 w 692943"/>
                <a:gd name="connsiteY7" fmla="*/ 285750 h 342900"/>
                <a:gd name="connsiteX8" fmla="*/ 303371 w 692943"/>
                <a:gd name="connsiteY8" fmla="*/ 285750 h 342900"/>
                <a:gd name="connsiteX9" fmla="*/ 340519 w 692943"/>
                <a:gd name="connsiteY9" fmla="*/ 342900 h 342900"/>
                <a:gd name="connsiteX10" fmla="*/ 374809 w 692943"/>
                <a:gd name="connsiteY10" fmla="*/ 285750 h 342900"/>
                <a:gd name="connsiteX11" fmla="*/ 442436 w 692943"/>
                <a:gd name="connsiteY11" fmla="*/ 285750 h 342900"/>
                <a:gd name="connsiteX12" fmla="*/ 502444 w 692943"/>
                <a:gd name="connsiteY12" fmla="*/ 342900 h 342900"/>
                <a:gd name="connsiteX13" fmla="*/ 502444 w 692943"/>
                <a:gd name="connsiteY13" fmla="*/ 285750 h 342900"/>
                <a:gd name="connsiteX14" fmla="*/ 654844 w 692943"/>
                <a:gd name="connsiteY14" fmla="*/ 285750 h 342900"/>
                <a:gd name="connsiteX15" fmla="*/ 692944 w 692943"/>
                <a:gd name="connsiteY15" fmla="*/ 247650 h 342900"/>
                <a:gd name="connsiteX16" fmla="*/ 692944 w 692943"/>
                <a:gd name="connsiteY16" fmla="*/ 38100 h 342900"/>
                <a:gd name="connsiteX17" fmla="*/ 654844 w 692943"/>
                <a:gd name="connsiteY17" fmla="*/ 0 h 342900"/>
                <a:gd name="connsiteX18" fmla="*/ 95250 w 692943"/>
                <a:gd name="connsiteY18" fmla="*/ 85725 h 342900"/>
                <a:gd name="connsiteX19" fmla="*/ 540544 w 692943"/>
                <a:gd name="connsiteY19" fmla="*/ 85725 h 342900"/>
                <a:gd name="connsiteX20" fmla="*/ 540544 w 692943"/>
                <a:gd name="connsiteY20" fmla="*/ 104775 h 342900"/>
                <a:gd name="connsiteX21" fmla="*/ 95250 w 692943"/>
                <a:gd name="connsiteY21" fmla="*/ 104775 h 342900"/>
                <a:gd name="connsiteX22" fmla="*/ 445294 w 692943"/>
                <a:gd name="connsiteY22" fmla="*/ 200025 h 342900"/>
                <a:gd name="connsiteX23" fmla="*/ 95250 w 692943"/>
                <a:gd name="connsiteY23" fmla="*/ 200025 h 342900"/>
                <a:gd name="connsiteX24" fmla="*/ 95250 w 692943"/>
                <a:gd name="connsiteY24" fmla="*/ 180975 h 342900"/>
                <a:gd name="connsiteX25" fmla="*/ 445294 w 692943"/>
                <a:gd name="connsiteY25" fmla="*/ 180975 h 342900"/>
                <a:gd name="connsiteX26" fmla="*/ 597694 w 692943"/>
                <a:gd name="connsiteY26" fmla="*/ 152400 h 342900"/>
                <a:gd name="connsiteX27" fmla="*/ 95250 w 692943"/>
                <a:gd name="connsiteY27" fmla="*/ 152400 h 342900"/>
                <a:gd name="connsiteX28" fmla="*/ 95250 w 692943"/>
                <a:gd name="connsiteY28" fmla="*/ 133350 h 342900"/>
                <a:gd name="connsiteX29" fmla="*/ 597694 w 692943"/>
                <a:gd name="connsiteY29" fmla="*/ 1333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92943" h="342900">
                  <a:moveTo>
                    <a:pt x="654844" y="0"/>
                  </a:moveTo>
                  <a:lnTo>
                    <a:pt x="38100" y="0"/>
                  </a:lnTo>
                  <a:cubicBezTo>
                    <a:pt x="17058" y="0"/>
                    <a:pt x="0" y="17058"/>
                    <a:pt x="0" y="38100"/>
                  </a:cubicBezTo>
                  <a:lnTo>
                    <a:pt x="0" y="247650"/>
                  </a:lnTo>
                  <a:cubicBezTo>
                    <a:pt x="0" y="268692"/>
                    <a:pt x="17058" y="285750"/>
                    <a:pt x="38100" y="285750"/>
                  </a:cubicBezTo>
                  <a:lnTo>
                    <a:pt x="178594" y="285750"/>
                  </a:lnTo>
                  <a:lnTo>
                    <a:pt x="178594" y="342900"/>
                  </a:lnTo>
                  <a:lnTo>
                    <a:pt x="238601" y="285750"/>
                  </a:lnTo>
                  <a:lnTo>
                    <a:pt x="303371" y="285750"/>
                  </a:lnTo>
                  <a:lnTo>
                    <a:pt x="340519" y="342900"/>
                  </a:lnTo>
                  <a:lnTo>
                    <a:pt x="374809" y="285750"/>
                  </a:lnTo>
                  <a:lnTo>
                    <a:pt x="442436" y="285750"/>
                  </a:lnTo>
                  <a:lnTo>
                    <a:pt x="502444" y="342900"/>
                  </a:lnTo>
                  <a:lnTo>
                    <a:pt x="502444" y="285750"/>
                  </a:lnTo>
                  <a:lnTo>
                    <a:pt x="654844" y="285750"/>
                  </a:lnTo>
                  <a:cubicBezTo>
                    <a:pt x="675885" y="285750"/>
                    <a:pt x="692944" y="268692"/>
                    <a:pt x="692944" y="247650"/>
                  </a:cubicBezTo>
                  <a:lnTo>
                    <a:pt x="692944" y="38100"/>
                  </a:lnTo>
                  <a:cubicBezTo>
                    <a:pt x="692944" y="17058"/>
                    <a:pt x="675885" y="0"/>
                    <a:pt x="654844" y="0"/>
                  </a:cubicBezTo>
                  <a:close/>
                  <a:moveTo>
                    <a:pt x="95250" y="85725"/>
                  </a:moveTo>
                  <a:lnTo>
                    <a:pt x="540544" y="85725"/>
                  </a:lnTo>
                  <a:lnTo>
                    <a:pt x="540544" y="104775"/>
                  </a:lnTo>
                  <a:lnTo>
                    <a:pt x="95250" y="104775"/>
                  </a:lnTo>
                  <a:close/>
                  <a:moveTo>
                    <a:pt x="445294" y="200025"/>
                  </a:moveTo>
                  <a:lnTo>
                    <a:pt x="95250" y="200025"/>
                  </a:lnTo>
                  <a:lnTo>
                    <a:pt x="95250" y="180975"/>
                  </a:lnTo>
                  <a:lnTo>
                    <a:pt x="445294" y="180975"/>
                  </a:lnTo>
                  <a:close/>
                  <a:moveTo>
                    <a:pt x="597694" y="152400"/>
                  </a:moveTo>
                  <a:lnTo>
                    <a:pt x="95250" y="152400"/>
                  </a:lnTo>
                  <a:lnTo>
                    <a:pt x="95250" y="133350"/>
                  </a:lnTo>
                  <a:lnTo>
                    <a:pt x="597694" y="13335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67" name="Group 66">
            <a:extLst>
              <a:ext uri="{FF2B5EF4-FFF2-40B4-BE49-F238E27FC236}">
                <a16:creationId xmlns:a16="http://schemas.microsoft.com/office/drawing/2014/main" id="{B826ACED-0150-46D8-B8AD-1A458F5D75DE}"/>
              </a:ext>
            </a:extLst>
          </p:cNvPr>
          <p:cNvGrpSpPr>
            <a:grpSpLocks noChangeAspect="1"/>
          </p:cNvGrpSpPr>
          <p:nvPr/>
        </p:nvGrpSpPr>
        <p:grpSpPr>
          <a:xfrm>
            <a:off x="7200296" y="4417003"/>
            <a:ext cx="246888" cy="173439"/>
            <a:chOff x="7423335" y="1888726"/>
            <a:chExt cx="761999" cy="535304"/>
          </a:xfrm>
          <a:solidFill>
            <a:schemeClr val="bg2"/>
          </a:solidFill>
        </p:grpSpPr>
        <p:sp>
          <p:nvSpPr>
            <p:cNvPr id="68" name="Freeform: Shape 67">
              <a:extLst>
                <a:ext uri="{FF2B5EF4-FFF2-40B4-BE49-F238E27FC236}">
                  <a16:creationId xmlns:a16="http://schemas.microsoft.com/office/drawing/2014/main" id="{BAB54553-9F1A-450E-BA75-FBC2A6767D57}"/>
                </a:ext>
              </a:extLst>
            </p:cNvPr>
            <p:cNvSpPr/>
            <p:nvPr/>
          </p:nvSpPr>
          <p:spPr>
            <a:xfrm>
              <a:off x="7737660" y="1888726"/>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823"/>
                    <a:pt x="103823" y="133350"/>
                    <a:pt x="66675" y="133350"/>
                  </a:cubicBezTo>
                  <a:cubicBezTo>
                    <a:pt x="29527" y="133350"/>
                    <a:pt x="0" y="103823"/>
                    <a:pt x="0" y="66675"/>
                  </a:cubicBezTo>
                  <a:cubicBezTo>
                    <a:pt x="0" y="29528"/>
                    <a:pt x="29527" y="0"/>
                    <a:pt x="66675" y="0"/>
                  </a:cubicBezTo>
                  <a:cubicBezTo>
                    <a:pt x="103823" y="0"/>
                    <a:pt x="133350" y="30480"/>
                    <a:pt x="133350" y="66675"/>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9" name="Freeform: Shape 68">
              <a:extLst>
                <a:ext uri="{FF2B5EF4-FFF2-40B4-BE49-F238E27FC236}">
                  <a16:creationId xmlns:a16="http://schemas.microsoft.com/office/drawing/2014/main" id="{D79675B6-898A-410F-BAEA-146F0CF1EFFF}"/>
                </a:ext>
              </a:extLst>
            </p:cNvPr>
            <p:cNvSpPr/>
            <p:nvPr/>
          </p:nvSpPr>
          <p:spPr>
            <a:xfrm>
              <a:off x="8004360" y="1926826"/>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823"/>
                    <a:pt x="103823" y="133350"/>
                    <a:pt x="66675" y="133350"/>
                  </a:cubicBezTo>
                  <a:cubicBezTo>
                    <a:pt x="29527" y="133350"/>
                    <a:pt x="0" y="103823"/>
                    <a:pt x="0" y="66675"/>
                  </a:cubicBezTo>
                  <a:cubicBezTo>
                    <a:pt x="0" y="29528"/>
                    <a:pt x="29527" y="0"/>
                    <a:pt x="66675" y="0"/>
                  </a:cubicBezTo>
                  <a:cubicBezTo>
                    <a:pt x="103823" y="0"/>
                    <a:pt x="133350" y="29528"/>
                    <a:pt x="133350" y="66675"/>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0" name="Freeform: Shape 69">
              <a:extLst>
                <a:ext uri="{FF2B5EF4-FFF2-40B4-BE49-F238E27FC236}">
                  <a16:creationId xmlns:a16="http://schemas.microsoft.com/office/drawing/2014/main" id="{558A2830-4401-4263-83FA-5398B2638C9E}"/>
                </a:ext>
              </a:extLst>
            </p:cNvPr>
            <p:cNvSpPr/>
            <p:nvPr/>
          </p:nvSpPr>
          <p:spPr>
            <a:xfrm>
              <a:off x="7470960" y="1926826"/>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823"/>
                    <a:pt x="103823" y="133350"/>
                    <a:pt x="66675" y="133350"/>
                  </a:cubicBezTo>
                  <a:cubicBezTo>
                    <a:pt x="29528" y="133350"/>
                    <a:pt x="0" y="103823"/>
                    <a:pt x="0" y="66675"/>
                  </a:cubicBezTo>
                  <a:cubicBezTo>
                    <a:pt x="0" y="29528"/>
                    <a:pt x="29528" y="0"/>
                    <a:pt x="66675" y="0"/>
                  </a:cubicBezTo>
                  <a:cubicBezTo>
                    <a:pt x="103823" y="0"/>
                    <a:pt x="133350" y="29528"/>
                    <a:pt x="133350" y="66675"/>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1" name="Freeform: Shape 70">
              <a:extLst>
                <a:ext uri="{FF2B5EF4-FFF2-40B4-BE49-F238E27FC236}">
                  <a16:creationId xmlns:a16="http://schemas.microsoft.com/office/drawing/2014/main" id="{DADEBE50-F81A-4AF7-8FBB-B1FBDE54E71D}"/>
                </a:ext>
              </a:extLst>
            </p:cNvPr>
            <p:cNvSpPr/>
            <p:nvPr/>
          </p:nvSpPr>
          <p:spPr>
            <a:xfrm>
              <a:off x="7429050" y="2172571"/>
              <a:ext cx="750570" cy="251459"/>
            </a:xfrm>
            <a:custGeom>
              <a:avLst/>
              <a:gdLst>
                <a:gd name="connsiteX0" fmla="*/ 0 w 750570"/>
                <a:gd name="connsiteY0" fmla="*/ 251460 h 251459"/>
                <a:gd name="connsiteX1" fmla="*/ 375285 w 750570"/>
                <a:gd name="connsiteY1" fmla="*/ 0 h 251459"/>
                <a:gd name="connsiteX2" fmla="*/ 750570 w 750570"/>
                <a:gd name="connsiteY2" fmla="*/ 251460 h 251459"/>
                <a:gd name="connsiteX3" fmla="*/ 0 w 750570"/>
                <a:gd name="connsiteY3" fmla="*/ 251460 h 251459"/>
              </a:gdLst>
              <a:ahLst/>
              <a:cxnLst>
                <a:cxn ang="0">
                  <a:pos x="connsiteX0" y="connsiteY0"/>
                </a:cxn>
                <a:cxn ang="0">
                  <a:pos x="connsiteX1" y="connsiteY1"/>
                </a:cxn>
                <a:cxn ang="0">
                  <a:pos x="connsiteX2" y="connsiteY2"/>
                </a:cxn>
                <a:cxn ang="0">
                  <a:pos x="connsiteX3" y="connsiteY3"/>
                </a:cxn>
              </a:cxnLst>
              <a:rect l="l" t="t" r="r" b="b"/>
              <a:pathLst>
                <a:path w="750570" h="251459">
                  <a:moveTo>
                    <a:pt x="0" y="251460"/>
                  </a:moveTo>
                  <a:cubicBezTo>
                    <a:pt x="0" y="112395"/>
                    <a:pt x="167640" y="0"/>
                    <a:pt x="375285" y="0"/>
                  </a:cubicBezTo>
                  <a:cubicBezTo>
                    <a:pt x="581977" y="0"/>
                    <a:pt x="750570" y="112395"/>
                    <a:pt x="750570" y="251460"/>
                  </a:cubicBezTo>
                  <a:lnTo>
                    <a:pt x="0" y="25146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2" name="Freeform: Shape 71">
              <a:extLst>
                <a:ext uri="{FF2B5EF4-FFF2-40B4-BE49-F238E27FC236}">
                  <a16:creationId xmlns:a16="http://schemas.microsoft.com/office/drawing/2014/main" id="{040B3DA6-25A4-4A15-B592-56A58843C1E9}"/>
                </a:ext>
              </a:extLst>
            </p:cNvPr>
            <p:cNvSpPr/>
            <p:nvPr/>
          </p:nvSpPr>
          <p:spPr>
            <a:xfrm>
              <a:off x="7423335" y="2079581"/>
              <a:ext cx="228600" cy="218719"/>
            </a:xfrm>
            <a:custGeom>
              <a:avLst/>
              <a:gdLst>
                <a:gd name="connsiteX0" fmla="*/ 91440 w 228600"/>
                <a:gd name="connsiteY0" fmla="*/ 128232 h 218719"/>
                <a:gd name="connsiteX1" fmla="*/ 228600 w 228600"/>
                <a:gd name="connsiteY1" fmla="*/ 67272 h 218719"/>
                <a:gd name="connsiteX2" fmla="*/ 228600 w 228600"/>
                <a:gd name="connsiteY2" fmla="*/ 56795 h 218719"/>
                <a:gd name="connsiteX3" fmla="*/ 217170 w 228600"/>
                <a:gd name="connsiteY3" fmla="*/ 29172 h 218719"/>
                <a:gd name="connsiteX4" fmla="*/ 199073 w 228600"/>
                <a:gd name="connsiteY4" fmla="*/ 18695 h 218719"/>
                <a:gd name="connsiteX5" fmla="*/ 31433 w 228600"/>
                <a:gd name="connsiteY5" fmla="*/ 17742 h 218719"/>
                <a:gd name="connsiteX6" fmla="*/ 10478 w 228600"/>
                <a:gd name="connsiteY6" fmla="*/ 29172 h 218719"/>
                <a:gd name="connsiteX7" fmla="*/ 0 w 228600"/>
                <a:gd name="connsiteY7" fmla="*/ 56795 h 218719"/>
                <a:gd name="connsiteX8" fmla="*/ 0 w 228600"/>
                <a:gd name="connsiteY8" fmla="*/ 218720 h 218719"/>
                <a:gd name="connsiteX9" fmla="*/ 91440 w 228600"/>
                <a:gd name="connsiteY9" fmla="*/ 128232 h 21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18719">
                  <a:moveTo>
                    <a:pt x="91440" y="128232"/>
                  </a:moveTo>
                  <a:cubicBezTo>
                    <a:pt x="131445" y="101562"/>
                    <a:pt x="178118" y="80607"/>
                    <a:pt x="228600" y="67272"/>
                  </a:cubicBezTo>
                  <a:lnTo>
                    <a:pt x="228600" y="56795"/>
                  </a:lnTo>
                  <a:cubicBezTo>
                    <a:pt x="228600" y="46317"/>
                    <a:pt x="223838" y="35840"/>
                    <a:pt x="217170" y="29172"/>
                  </a:cubicBezTo>
                  <a:cubicBezTo>
                    <a:pt x="214313" y="26315"/>
                    <a:pt x="207645" y="22505"/>
                    <a:pt x="199073" y="18695"/>
                  </a:cubicBezTo>
                  <a:cubicBezTo>
                    <a:pt x="146685" y="-6070"/>
                    <a:pt x="84773" y="-6070"/>
                    <a:pt x="31433" y="17742"/>
                  </a:cubicBezTo>
                  <a:cubicBezTo>
                    <a:pt x="21908" y="21552"/>
                    <a:pt x="14288" y="26315"/>
                    <a:pt x="10478" y="29172"/>
                  </a:cubicBezTo>
                  <a:cubicBezTo>
                    <a:pt x="4763" y="35840"/>
                    <a:pt x="0" y="46317"/>
                    <a:pt x="0" y="56795"/>
                  </a:cubicBezTo>
                  <a:lnTo>
                    <a:pt x="0" y="218720"/>
                  </a:lnTo>
                  <a:cubicBezTo>
                    <a:pt x="21908" y="185382"/>
                    <a:pt x="52388" y="153950"/>
                    <a:pt x="91440" y="128232"/>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3" name="Freeform: Shape 72">
              <a:extLst>
                <a:ext uri="{FF2B5EF4-FFF2-40B4-BE49-F238E27FC236}">
                  <a16:creationId xmlns:a16="http://schemas.microsoft.com/office/drawing/2014/main" id="{25C31706-5E30-4374-ABA9-D660C4B79A19}"/>
                </a:ext>
              </a:extLst>
            </p:cNvPr>
            <p:cNvSpPr/>
            <p:nvPr/>
          </p:nvSpPr>
          <p:spPr>
            <a:xfrm>
              <a:off x="7689082" y="2041481"/>
              <a:ext cx="229552" cy="95847"/>
            </a:xfrm>
            <a:custGeom>
              <a:avLst/>
              <a:gdLst>
                <a:gd name="connsiteX0" fmla="*/ 229552 w 229552"/>
                <a:gd name="connsiteY0" fmla="*/ 95847 h 95847"/>
                <a:gd name="connsiteX1" fmla="*/ 229552 w 229552"/>
                <a:gd name="connsiteY1" fmla="*/ 56795 h 95847"/>
                <a:gd name="connsiteX2" fmla="*/ 218122 w 229552"/>
                <a:gd name="connsiteY2" fmla="*/ 29172 h 95847"/>
                <a:gd name="connsiteX3" fmla="*/ 200025 w 229552"/>
                <a:gd name="connsiteY3" fmla="*/ 18695 h 95847"/>
                <a:gd name="connsiteX4" fmla="*/ 32385 w 229552"/>
                <a:gd name="connsiteY4" fmla="*/ 17742 h 95847"/>
                <a:gd name="connsiteX5" fmla="*/ 11430 w 229552"/>
                <a:gd name="connsiteY5" fmla="*/ 29172 h 95847"/>
                <a:gd name="connsiteX6" fmla="*/ 0 w 229552"/>
                <a:gd name="connsiteY6" fmla="*/ 56795 h 95847"/>
                <a:gd name="connsiteX7" fmla="*/ 0 w 229552"/>
                <a:gd name="connsiteY7" fmla="*/ 95847 h 95847"/>
                <a:gd name="connsiteX8" fmla="*/ 114300 w 229552"/>
                <a:gd name="connsiteY8" fmla="*/ 84417 h 95847"/>
                <a:gd name="connsiteX9" fmla="*/ 229552 w 229552"/>
                <a:gd name="connsiteY9" fmla="*/ 95847 h 9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552" h="95847">
                  <a:moveTo>
                    <a:pt x="229552" y="95847"/>
                  </a:moveTo>
                  <a:lnTo>
                    <a:pt x="229552" y="56795"/>
                  </a:lnTo>
                  <a:cubicBezTo>
                    <a:pt x="229552" y="46317"/>
                    <a:pt x="224790" y="35840"/>
                    <a:pt x="218122" y="29172"/>
                  </a:cubicBezTo>
                  <a:cubicBezTo>
                    <a:pt x="215265" y="26315"/>
                    <a:pt x="208597" y="22505"/>
                    <a:pt x="200025" y="18695"/>
                  </a:cubicBezTo>
                  <a:cubicBezTo>
                    <a:pt x="147638" y="-6070"/>
                    <a:pt x="85725" y="-6070"/>
                    <a:pt x="32385" y="17742"/>
                  </a:cubicBezTo>
                  <a:cubicBezTo>
                    <a:pt x="22860" y="21552"/>
                    <a:pt x="15240" y="26315"/>
                    <a:pt x="11430" y="29172"/>
                  </a:cubicBezTo>
                  <a:cubicBezTo>
                    <a:pt x="3810" y="35840"/>
                    <a:pt x="0" y="46317"/>
                    <a:pt x="0" y="56795"/>
                  </a:cubicBezTo>
                  <a:lnTo>
                    <a:pt x="0" y="95847"/>
                  </a:lnTo>
                  <a:cubicBezTo>
                    <a:pt x="37147" y="88227"/>
                    <a:pt x="75247" y="84417"/>
                    <a:pt x="114300" y="84417"/>
                  </a:cubicBezTo>
                  <a:cubicBezTo>
                    <a:pt x="153352" y="84417"/>
                    <a:pt x="192405" y="89180"/>
                    <a:pt x="229552" y="95847"/>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4" name="Freeform: Shape 73">
              <a:extLst>
                <a:ext uri="{FF2B5EF4-FFF2-40B4-BE49-F238E27FC236}">
                  <a16:creationId xmlns:a16="http://schemas.microsoft.com/office/drawing/2014/main" id="{3325534B-7977-4484-84C8-ADAEA8638ADF}"/>
                </a:ext>
              </a:extLst>
            </p:cNvPr>
            <p:cNvSpPr/>
            <p:nvPr/>
          </p:nvSpPr>
          <p:spPr>
            <a:xfrm>
              <a:off x="7955782" y="2079581"/>
              <a:ext cx="229552" cy="218719"/>
            </a:xfrm>
            <a:custGeom>
              <a:avLst/>
              <a:gdLst>
                <a:gd name="connsiteX0" fmla="*/ 229552 w 229552"/>
                <a:gd name="connsiteY0" fmla="*/ 218720 h 218719"/>
                <a:gd name="connsiteX1" fmla="*/ 229552 w 229552"/>
                <a:gd name="connsiteY1" fmla="*/ 56795 h 218719"/>
                <a:gd name="connsiteX2" fmla="*/ 218123 w 229552"/>
                <a:gd name="connsiteY2" fmla="*/ 29172 h 218719"/>
                <a:gd name="connsiteX3" fmla="*/ 200025 w 229552"/>
                <a:gd name="connsiteY3" fmla="*/ 18695 h 218719"/>
                <a:gd name="connsiteX4" fmla="*/ 32385 w 229552"/>
                <a:gd name="connsiteY4" fmla="*/ 17742 h 218719"/>
                <a:gd name="connsiteX5" fmla="*/ 11430 w 229552"/>
                <a:gd name="connsiteY5" fmla="*/ 29172 h 218719"/>
                <a:gd name="connsiteX6" fmla="*/ 0 w 229552"/>
                <a:gd name="connsiteY6" fmla="*/ 56795 h 218719"/>
                <a:gd name="connsiteX7" fmla="*/ 0 w 229552"/>
                <a:gd name="connsiteY7" fmla="*/ 67272 h 218719"/>
                <a:gd name="connsiteX8" fmla="*/ 137160 w 229552"/>
                <a:gd name="connsiteY8" fmla="*/ 128232 h 218719"/>
                <a:gd name="connsiteX9" fmla="*/ 229552 w 229552"/>
                <a:gd name="connsiteY9" fmla="*/ 218720 h 21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552" h="218719">
                  <a:moveTo>
                    <a:pt x="229552" y="218720"/>
                  </a:moveTo>
                  <a:lnTo>
                    <a:pt x="229552" y="56795"/>
                  </a:lnTo>
                  <a:cubicBezTo>
                    <a:pt x="229552" y="46317"/>
                    <a:pt x="224790" y="35840"/>
                    <a:pt x="218123" y="29172"/>
                  </a:cubicBezTo>
                  <a:cubicBezTo>
                    <a:pt x="215265" y="26315"/>
                    <a:pt x="208598" y="22505"/>
                    <a:pt x="200025" y="18695"/>
                  </a:cubicBezTo>
                  <a:cubicBezTo>
                    <a:pt x="147638" y="-6070"/>
                    <a:pt x="85725" y="-6070"/>
                    <a:pt x="32385" y="17742"/>
                  </a:cubicBezTo>
                  <a:cubicBezTo>
                    <a:pt x="22860" y="21552"/>
                    <a:pt x="15240" y="26315"/>
                    <a:pt x="11430" y="29172"/>
                  </a:cubicBezTo>
                  <a:cubicBezTo>
                    <a:pt x="3810" y="35840"/>
                    <a:pt x="0" y="46317"/>
                    <a:pt x="0" y="56795"/>
                  </a:cubicBezTo>
                  <a:lnTo>
                    <a:pt x="0" y="67272"/>
                  </a:lnTo>
                  <a:cubicBezTo>
                    <a:pt x="50482" y="80607"/>
                    <a:pt x="97155" y="101562"/>
                    <a:pt x="137160" y="128232"/>
                  </a:cubicBezTo>
                  <a:cubicBezTo>
                    <a:pt x="177165" y="153950"/>
                    <a:pt x="207645" y="185382"/>
                    <a:pt x="229552" y="218720"/>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75" name="Group 74">
            <a:extLst>
              <a:ext uri="{FF2B5EF4-FFF2-40B4-BE49-F238E27FC236}">
                <a16:creationId xmlns:a16="http://schemas.microsoft.com/office/drawing/2014/main" id="{12180786-0A35-46A8-AE86-BF16A61485E4}"/>
              </a:ext>
            </a:extLst>
          </p:cNvPr>
          <p:cNvGrpSpPr>
            <a:grpSpLocks noChangeAspect="1"/>
          </p:cNvGrpSpPr>
          <p:nvPr/>
        </p:nvGrpSpPr>
        <p:grpSpPr>
          <a:xfrm>
            <a:off x="7499742" y="3178157"/>
            <a:ext cx="246888" cy="205336"/>
            <a:chOff x="8247513" y="567093"/>
            <a:chExt cx="799958" cy="665320"/>
          </a:xfrm>
          <a:solidFill>
            <a:schemeClr val="bg2"/>
          </a:solidFill>
        </p:grpSpPr>
        <p:sp>
          <p:nvSpPr>
            <p:cNvPr id="76" name="Freeform: Shape 75">
              <a:extLst>
                <a:ext uri="{FF2B5EF4-FFF2-40B4-BE49-F238E27FC236}">
                  <a16:creationId xmlns:a16="http://schemas.microsoft.com/office/drawing/2014/main" id="{DF2878C7-E907-471E-AFC6-14E88BB2F8ED}"/>
                </a:ext>
              </a:extLst>
            </p:cNvPr>
            <p:cNvSpPr/>
            <p:nvPr/>
          </p:nvSpPr>
          <p:spPr>
            <a:xfrm>
              <a:off x="8255944" y="726636"/>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7" name="Freeform: Shape 76">
              <a:extLst>
                <a:ext uri="{FF2B5EF4-FFF2-40B4-BE49-F238E27FC236}">
                  <a16:creationId xmlns:a16="http://schemas.microsoft.com/office/drawing/2014/main" id="{FFFC6BA3-54B0-4C52-8297-2D5E090C1093}"/>
                </a:ext>
              </a:extLst>
            </p:cNvPr>
            <p:cNvSpPr/>
            <p:nvPr/>
          </p:nvSpPr>
          <p:spPr>
            <a:xfrm>
              <a:off x="8314047" y="567093"/>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8" name="Freeform: Shape 77">
              <a:extLst>
                <a:ext uri="{FF2B5EF4-FFF2-40B4-BE49-F238E27FC236}">
                  <a16:creationId xmlns:a16="http://schemas.microsoft.com/office/drawing/2014/main" id="{AED59331-C508-4753-A622-F1205B9925D1}"/>
                </a:ext>
              </a:extLst>
            </p:cNvPr>
            <p:cNvSpPr/>
            <p:nvPr/>
          </p:nvSpPr>
          <p:spPr>
            <a:xfrm>
              <a:off x="8247513" y="671870"/>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9" name="Freeform: Shape 78">
              <a:extLst>
                <a:ext uri="{FF2B5EF4-FFF2-40B4-BE49-F238E27FC236}">
                  <a16:creationId xmlns:a16="http://schemas.microsoft.com/office/drawing/2014/main" id="{DE3A3720-7AB7-44C4-A15F-F701D7F06551}"/>
                </a:ext>
              </a:extLst>
            </p:cNvPr>
            <p:cNvSpPr/>
            <p:nvPr/>
          </p:nvSpPr>
          <p:spPr>
            <a:xfrm>
              <a:off x="8694951" y="567093"/>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0" name="Freeform: Shape 79">
              <a:extLst>
                <a:ext uri="{FF2B5EF4-FFF2-40B4-BE49-F238E27FC236}">
                  <a16:creationId xmlns:a16="http://schemas.microsoft.com/office/drawing/2014/main" id="{0A94865D-A3B0-4AB1-BA01-1F43E2FB9074}"/>
                </a:ext>
              </a:extLst>
            </p:cNvPr>
            <p:cNvSpPr/>
            <p:nvPr/>
          </p:nvSpPr>
          <p:spPr>
            <a:xfrm>
              <a:off x="8504166" y="567093"/>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par>
                          <p:cTn id="20" fill="hold" nodeType="afterGroup">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outVertical)">
                                      <p:cBhvr>
                                        <p:cTn id="23" dur="500"/>
                                        <p:tgtEl>
                                          <p:spTgt spid="13"/>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outVertical)">
                                      <p:cBhvr>
                                        <p:cTn id="26" dur="500"/>
                                        <p:tgtEl>
                                          <p:spTgt spid="14"/>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outVertical)">
                                      <p:cBhvr>
                                        <p:cTn id="29" dur="500"/>
                                        <p:tgtEl>
                                          <p:spTgt spid="15"/>
                                        </p:tgtEl>
                                      </p:cBhvr>
                                    </p:animEffect>
                                  </p:childTnLst>
                                </p:cTn>
                              </p:par>
                            </p:childTnLst>
                          </p:cTn>
                        </p:par>
                        <p:par>
                          <p:cTn id="30" fill="hold" nodeType="afterGroup">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Effect transition="in" filter="fade">
                                      <p:cBhvr>
                                        <p:cTn id="50" dur="500"/>
                                        <p:tgtEl>
                                          <p:spTgt spid="1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fltVal val="0"/>
                                          </p:val>
                                        </p:tav>
                                        <p:tav tm="100000">
                                          <p:val>
                                            <p:strVal val="#ppt_w"/>
                                          </p:val>
                                        </p:tav>
                                      </p:tavLst>
                                    </p:anim>
                                    <p:anim calcmode="lin" valueType="num">
                                      <p:cBhvr>
                                        <p:cTn id="54" dur="500" fill="hold"/>
                                        <p:tgtEl>
                                          <p:spTgt spid="21"/>
                                        </p:tgtEl>
                                        <p:attrNameLst>
                                          <p:attrName>ppt_h</p:attrName>
                                        </p:attrNameLst>
                                      </p:cBhvr>
                                      <p:tavLst>
                                        <p:tav tm="0">
                                          <p:val>
                                            <p:fltVal val="0"/>
                                          </p:val>
                                        </p:tav>
                                        <p:tav tm="100000">
                                          <p:val>
                                            <p:strVal val="#ppt_h"/>
                                          </p:val>
                                        </p:tav>
                                      </p:tavLst>
                                    </p:anim>
                                    <p:animEffect transition="in" filter="fade">
                                      <p:cBhvr>
                                        <p:cTn id="55" dur="500"/>
                                        <p:tgtEl>
                                          <p:spTgt spid="2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childTnLst>
                          </p:cTn>
                        </p:par>
                        <p:par>
                          <p:cTn id="61" fill="hold" nodeType="afterGroup">
                            <p:stCondLst>
                              <p:cond delay="3000"/>
                            </p:stCondLst>
                            <p:childTnLst>
                              <p:par>
                                <p:cTn id="62" presetID="53" presetClass="entr" presetSubtype="16"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cBhvr>
                                        <p:cTn id="64" dur="500" fill="hold"/>
                                        <p:tgtEl>
                                          <p:spTgt spid="40"/>
                                        </p:tgtEl>
                                        <p:attrNameLst>
                                          <p:attrName>ppt_w</p:attrName>
                                        </p:attrNameLst>
                                      </p:cBhvr>
                                      <p:tavLst>
                                        <p:tav tm="0">
                                          <p:val>
                                            <p:fltVal val="0"/>
                                          </p:val>
                                        </p:tav>
                                        <p:tav tm="100000">
                                          <p:val>
                                            <p:strVal val="#ppt_w"/>
                                          </p:val>
                                        </p:tav>
                                      </p:tavLst>
                                    </p:anim>
                                    <p:anim calcmode="lin" valueType="num">
                                      <p:cBhvr>
                                        <p:cTn id="65" dur="500" fill="hold"/>
                                        <p:tgtEl>
                                          <p:spTgt spid="40"/>
                                        </p:tgtEl>
                                        <p:attrNameLst>
                                          <p:attrName>ppt_h</p:attrName>
                                        </p:attrNameLst>
                                      </p:cBhvr>
                                      <p:tavLst>
                                        <p:tav tm="0">
                                          <p:val>
                                            <p:fltVal val="0"/>
                                          </p:val>
                                        </p:tav>
                                        <p:tav tm="100000">
                                          <p:val>
                                            <p:strVal val="#ppt_h"/>
                                          </p:val>
                                        </p:tav>
                                      </p:tavLst>
                                    </p:anim>
                                    <p:animEffect transition="in" filter="fade">
                                      <p:cBhvr>
                                        <p:cTn id="66" dur="500"/>
                                        <p:tgtEl>
                                          <p:spTgt spid="40"/>
                                        </p:tgtEl>
                                      </p:cBhvr>
                                    </p:animEffect>
                                  </p:childTnLst>
                                </p:cTn>
                              </p:par>
                              <p:par>
                                <p:cTn id="67" presetID="53" presetClass="entr" presetSubtype="16"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p:cTn id="69" dur="500" fill="hold"/>
                                        <p:tgtEl>
                                          <p:spTgt spid="45"/>
                                        </p:tgtEl>
                                        <p:attrNameLst>
                                          <p:attrName>ppt_w</p:attrName>
                                        </p:attrNameLst>
                                      </p:cBhvr>
                                      <p:tavLst>
                                        <p:tav tm="0">
                                          <p:val>
                                            <p:fltVal val="0"/>
                                          </p:val>
                                        </p:tav>
                                        <p:tav tm="100000">
                                          <p:val>
                                            <p:strVal val="#ppt_w"/>
                                          </p:val>
                                        </p:tav>
                                      </p:tavLst>
                                    </p:anim>
                                    <p:anim calcmode="lin" valueType="num">
                                      <p:cBhvr>
                                        <p:cTn id="70" dur="500" fill="hold"/>
                                        <p:tgtEl>
                                          <p:spTgt spid="45"/>
                                        </p:tgtEl>
                                        <p:attrNameLst>
                                          <p:attrName>ppt_h</p:attrName>
                                        </p:attrNameLst>
                                      </p:cBhvr>
                                      <p:tavLst>
                                        <p:tav tm="0">
                                          <p:val>
                                            <p:fltVal val="0"/>
                                          </p:val>
                                        </p:tav>
                                        <p:tav tm="100000">
                                          <p:val>
                                            <p:strVal val="#ppt_h"/>
                                          </p:val>
                                        </p:tav>
                                      </p:tavLst>
                                    </p:anim>
                                    <p:animEffect transition="in" filter="fade">
                                      <p:cBhvr>
                                        <p:cTn id="71" dur="500"/>
                                        <p:tgtEl>
                                          <p:spTgt spid="45"/>
                                        </p:tgtEl>
                                      </p:cBhvr>
                                    </p:animEffect>
                                  </p:childTnLst>
                                </p:cTn>
                              </p:par>
                              <p:par>
                                <p:cTn id="72" presetID="53" presetClass="entr" presetSubtype="16" fill="hold"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p:cTn id="74" dur="500" fill="hold"/>
                                        <p:tgtEl>
                                          <p:spTgt spid="48"/>
                                        </p:tgtEl>
                                        <p:attrNameLst>
                                          <p:attrName>ppt_w</p:attrName>
                                        </p:attrNameLst>
                                      </p:cBhvr>
                                      <p:tavLst>
                                        <p:tav tm="0">
                                          <p:val>
                                            <p:fltVal val="0"/>
                                          </p:val>
                                        </p:tav>
                                        <p:tav tm="100000">
                                          <p:val>
                                            <p:strVal val="#ppt_w"/>
                                          </p:val>
                                        </p:tav>
                                      </p:tavLst>
                                    </p:anim>
                                    <p:anim calcmode="lin" valueType="num">
                                      <p:cBhvr>
                                        <p:cTn id="75" dur="500" fill="hold"/>
                                        <p:tgtEl>
                                          <p:spTgt spid="48"/>
                                        </p:tgtEl>
                                        <p:attrNameLst>
                                          <p:attrName>ppt_h</p:attrName>
                                        </p:attrNameLst>
                                      </p:cBhvr>
                                      <p:tavLst>
                                        <p:tav tm="0">
                                          <p:val>
                                            <p:fltVal val="0"/>
                                          </p:val>
                                        </p:tav>
                                        <p:tav tm="100000">
                                          <p:val>
                                            <p:strVal val="#ppt_h"/>
                                          </p:val>
                                        </p:tav>
                                      </p:tavLst>
                                    </p:anim>
                                    <p:animEffect transition="in" filter="fade">
                                      <p:cBhvr>
                                        <p:cTn id="76" dur="500"/>
                                        <p:tgtEl>
                                          <p:spTgt spid="48"/>
                                        </p:tgtEl>
                                      </p:cBhvr>
                                    </p:animEffect>
                                  </p:childTnLst>
                                </p:cTn>
                              </p:par>
                              <p:par>
                                <p:cTn id="77" presetID="53" presetClass="entr" presetSubtype="16" fill="hold" nodeType="with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p:cTn id="79" dur="500" fill="hold"/>
                                        <p:tgtEl>
                                          <p:spTgt spid="75"/>
                                        </p:tgtEl>
                                        <p:attrNameLst>
                                          <p:attrName>ppt_w</p:attrName>
                                        </p:attrNameLst>
                                      </p:cBhvr>
                                      <p:tavLst>
                                        <p:tav tm="0">
                                          <p:val>
                                            <p:fltVal val="0"/>
                                          </p:val>
                                        </p:tav>
                                        <p:tav tm="100000">
                                          <p:val>
                                            <p:strVal val="#ppt_w"/>
                                          </p:val>
                                        </p:tav>
                                      </p:tavLst>
                                    </p:anim>
                                    <p:anim calcmode="lin" valueType="num">
                                      <p:cBhvr>
                                        <p:cTn id="80" dur="500" fill="hold"/>
                                        <p:tgtEl>
                                          <p:spTgt spid="75"/>
                                        </p:tgtEl>
                                        <p:attrNameLst>
                                          <p:attrName>ppt_h</p:attrName>
                                        </p:attrNameLst>
                                      </p:cBhvr>
                                      <p:tavLst>
                                        <p:tav tm="0">
                                          <p:val>
                                            <p:fltVal val="0"/>
                                          </p:val>
                                        </p:tav>
                                        <p:tav tm="100000">
                                          <p:val>
                                            <p:strVal val="#ppt_h"/>
                                          </p:val>
                                        </p:tav>
                                      </p:tavLst>
                                    </p:anim>
                                    <p:animEffect transition="in" filter="fade">
                                      <p:cBhvr>
                                        <p:cTn id="81" dur="500"/>
                                        <p:tgtEl>
                                          <p:spTgt spid="75"/>
                                        </p:tgtEl>
                                      </p:cBhvr>
                                    </p:animEffect>
                                  </p:childTnLst>
                                </p:cTn>
                              </p:par>
                              <p:par>
                                <p:cTn id="82" presetID="53" presetClass="entr" presetSubtype="16" fill="hold" nodeType="with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p:cTn id="84" dur="500" fill="hold"/>
                                        <p:tgtEl>
                                          <p:spTgt spid="59"/>
                                        </p:tgtEl>
                                        <p:attrNameLst>
                                          <p:attrName>ppt_w</p:attrName>
                                        </p:attrNameLst>
                                      </p:cBhvr>
                                      <p:tavLst>
                                        <p:tav tm="0">
                                          <p:val>
                                            <p:fltVal val="0"/>
                                          </p:val>
                                        </p:tav>
                                        <p:tav tm="100000">
                                          <p:val>
                                            <p:strVal val="#ppt_w"/>
                                          </p:val>
                                        </p:tav>
                                      </p:tavLst>
                                    </p:anim>
                                    <p:anim calcmode="lin" valueType="num">
                                      <p:cBhvr>
                                        <p:cTn id="85" dur="500" fill="hold"/>
                                        <p:tgtEl>
                                          <p:spTgt spid="59"/>
                                        </p:tgtEl>
                                        <p:attrNameLst>
                                          <p:attrName>ppt_h</p:attrName>
                                        </p:attrNameLst>
                                      </p:cBhvr>
                                      <p:tavLst>
                                        <p:tav tm="0">
                                          <p:val>
                                            <p:fltVal val="0"/>
                                          </p:val>
                                        </p:tav>
                                        <p:tav tm="100000">
                                          <p:val>
                                            <p:strVal val="#ppt_h"/>
                                          </p:val>
                                        </p:tav>
                                      </p:tavLst>
                                    </p:anim>
                                    <p:animEffect transition="in" filter="fade">
                                      <p:cBhvr>
                                        <p:cTn id="86" dur="500"/>
                                        <p:tgtEl>
                                          <p:spTgt spid="59"/>
                                        </p:tgtEl>
                                      </p:cBhvr>
                                    </p:animEffect>
                                  </p:childTnLst>
                                </p:cTn>
                              </p:par>
                              <p:par>
                                <p:cTn id="87" presetID="53" presetClass="entr" presetSubtype="16" fill="hold" nodeType="withEffect">
                                  <p:stCondLst>
                                    <p:cond delay="0"/>
                                  </p:stCondLst>
                                  <p:childTnLst>
                                    <p:set>
                                      <p:cBhvr>
                                        <p:cTn id="88" dur="1" fill="hold">
                                          <p:stCondLst>
                                            <p:cond delay="0"/>
                                          </p:stCondLst>
                                        </p:cTn>
                                        <p:tgtEl>
                                          <p:spTgt spid="67"/>
                                        </p:tgtEl>
                                        <p:attrNameLst>
                                          <p:attrName>style.visibility</p:attrName>
                                        </p:attrNameLst>
                                      </p:cBhvr>
                                      <p:to>
                                        <p:strVal val="visible"/>
                                      </p:to>
                                    </p:set>
                                    <p:anim calcmode="lin" valueType="num">
                                      <p:cBhvr>
                                        <p:cTn id="89" dur="500" fill="hold"/>
                                        <p:tgtEl>
                                          <p:spTgt spid="67"/>
                                        </p:tgtEl>
                                        <p:attrNameLst>
                                          <p:attrName>ppt_w</p:attrName>
                                        </p:attrNameLst>
                                      </p:cBhvr>
                                      <p:tavLst>
                                        <p:tav tm="0">
                                          <p:val>
                                            <p:fltVal val="0"/>
                                          </p:val>
                                        </p:tav>
                                        <p:tav tm="100000">
                                          <p:val>
                                            <p:strVal val="#ppt_w"/>
                                          </p:val>
                                        </p:tav>
                                      </p:tavLst>
                                    </p:anim>
                                    <p:anim calcmode="lin" valueType="num">
                                      <p:cBhvr>
                                        <p:cTn id="90" dur="500" fill="hold"/>
                                        <p:tgtEl>
                                          <p:spTgt spid="67"/>
                                        </p:tgtEl>
                                        <p:attrNameLst>
                                          <p:attrName>ppt_h</p:attrName>
                                        </p:attrNameLst>
                                      </p:cBhvr>
                                      <p:tavLst>
                                        <p:tav tm="0">
                                          <p:val>
                                            <p:fltVal val="0"/>
                                          </p:val>
                                        </p:tav>
                                        <p:tav tm="100000">
                                          <p:val>
                                            <p:strVal val="#ppt_h"/>
                                          </p:val>
                                        </p:tav>
                                      </p:tavLst>
                                    </p:anim>
                                    <p:animEffect transition="in" filter="fade">
                                      <p:cBhvr>
                                        <p:cTn id="91" dur="500"/>
                                        <p:tgtEl>
                                          <p:spTgt spid="67"/>
                                        </p:tgtEl>
                                      </p:cBhvr>
                                    </p:animEffect>
                                  </p:childTnLst>
                                </p:cTn>
                              </p:par>
                            </p:childTnLst>
                          </p:cTn>
                        </p:par>
                        <p:par>
                          <p:cTn id="92" fill="hold" nodeType="afterGroup">
                            <p:stCondLst>
                              <p:cond delay="3500"/>
                            </p:stCondLst>
                            <p:childTnLst>
                              <p:par>
                                <p:cTn id="93" presetID="22" presetClass="entr" presetSubtype="2"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right)">
                                      <p:cBhvr>
                                        <p:cTn id="95" dur="500"/>
                                        <p:tgtEl>
                                          <p:spTgt spid="25"/>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wipe(right)">
                                      <p:cBhvr>
                                        <p:cTn id="98" dur="500"/>
                                        <p:tgtEl>
                                          <p:spTgt spid="27"/>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right)">
                                      <p:cBhvr>
                                        <p:cTn id="101" dur="500"/>
                                        <p:tgtEl>
                                          <p:spTgt spid="33"/>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wipe(left)">
                                      <p:cBhvr>
                                        <p:cTn id="107" dur="500"/>
                                        <p:tgtEl>
                                          <p:spTgt spid="29"/>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wipe(left)">
                                      <p:cBhvr>
                                        <p:cTn id="110" dur="500"/>
                                        <p:tgtEl>
                                          <p:spTgt spid="31"/>
                                        </p:tgtEl>
                                      </p:cBhvr>
                                    </p:animEffect>
                                  </p:childTnLst>
                                </p:cTn>
                              </p:par>
                            </p:childTnLst>
                          </p:cTn>
                        </p:par>
                        <p:par>
                          <p:cTn id="111" fill="hold" nodeType="afterGroup">
                            <p:stCondLst>
                              <p:cond delay="4000"/>
                            </p:stCondLst>
                            <p:childTnLst>
                              <p:par>
                                <p:cTn id="112" presetID="22" presetClass="entr" presetSubtype="2" fill="hold" grpId="0" nodeType="after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wipe(right)">
                                      <p:cBhvr>
                                        <p:cTn id="114" dur="500"/>
                                        <p:tgtEl>
                                          <p:spTgt spid="24"/>
                                        </p:tgtEl>
                                      </p:cBhvr>
                                    </p:animEffect>
                                  </p:childTnLst>
                                </p:cTn>
                              </p:par>
                              <p:par>
                                <p:cTn id="115" presetID="22" presetClass="entr" presetSubtype="2"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wipe(right)">
                                      <p:cBhvr>
                                        <p:cTn id="117" dur="500"/>
                                        <p:tgtEl>
                                          <p:spTgt spid="26"/>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wipe(right)">
                                      <p:cBhvr>
                                        <p:cTn id="120" dur="500"/>
                                        <p:tgtEl>
                                          <p:spTgt spid="32"/>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left)">
                                      <p:cBhvr>
                                        <p:cTn id="123" dur="500"/>
                                        <p:tgtEl>
                                          <p:spTgt spid="22"/>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wipe(left)">
                                      <p:cBhvr>
                                        <p:cTn id="126" dur="500"/>
                                        <p:tgtEl>
                                          <p:spTgt spid="28"/>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wipe(left)">
                                      <p:cBhvr>
                                        <p:cTn id="129" dur="500"/>
                                        <p:tgtEl>
                                          <p:spTgt spid="30"/>
                                        </p:tgtEl>
                                      </p:cBhvr>
                                    </p:animEffect>
                                  </p:childTnLst>
                                </p:cTn>
                              </p:par>
                            </p:childTnLst>
                          </p:cTn>
                        </p:par>
                        <p:par>
                          <p:cTn id="130" fill="hold" nodeType="afterGroup">
                            <p:stCondLst>
                              <p:cond delay="4500"/>
                            </p:stCondLst>
                            <p:childTnLst>
                              <p:par>
                                <p:cTn id="131" presetID="22" presetClass="entr" presetSubtype="1" fill="hold" grpId="0" nodeType="after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up)">
                                      <p:cBhvr>
                                        <p:cTn id="1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P spid="30" grpId="0"/>
      <p:bldP spid="31" grpId="0"/>
      <p:bldP spid="32" grpId="0"/>
      <p:bldP spid="33" grpId="0"/>
      <p:bldP spid="42" grpId="0"/>
      <p:bldP spid="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8">
            <a:extLst>
              <a:ext uri="{FF2B5EF4-FFF2-40B4-BE49-F238E27FC236}">
                <a16:creationId xmlns:a16="http://schemas.microsoft.com/office/drawing/2014/main" id="{5E0B2E29-5A0B-44C1-8054-B0509BC958E2}"/>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4" name="Freeform: Shape 3">
              <a:extLst>
                <a:ext uri="{FF2B5EF4-FFF2-40B4-BE49-F238E27FC236}">
                  <a16:creationId xmlns:a16="http://schemas.microsoft.com/office/drawing/2014/main" id="{C36ED986-E70C-4ADF-B55E-53478C359A7D}"/>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D3D50816-CF7A-4B64-906A-5D58A796FF86}"/>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9862318A-5ABE-4185-8A4B-EB3C629695ED}"/>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B127E2C2-9E18-4784-8D78-96A8C1BFAA5D}"/>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8BB31744-548B-4BB4-BDB7-814BFC59D17D}"/>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4488AFF0-8FF7-4664-A5B2-7E28FE840CA7}"/>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4671814D-A86C-4535-B9D0-EC5CB85529DF}"/>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1" name="Freeform: Shape 10">
            <a:extLst>
              <a:ext uri="{FF2B5EF4-FFF2-40B4-BE49-F238E27FC236}">
                <a16:creationId xmlns:a16="http://schemas.microsoft.com/office/drawing/2014/main" id="{05C87714-D378-446F-B75D-E117BE51826F}"/>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grpSp>
        <p:nvGrpSpPr>
          <p:cNvPr id="80" name="Group 79">
            <a:extLst>
              <a:ext uri="{FF2B5EF4-FFF2-40B4-BE49-F238E27FC236}">
                <a16:creationId xmlns:a16="http://schemas.microsoft.com/office/drawing/2014/main" id="{63711D14-BA19-455E-ACFB-4D5DCEE2F8FC}"/>
              </a:ext>
            </a:extLst>
          </p:cNvPr>
          <p:cNvGrpSpPr/>
          <p:nvPr/>
        </p:nvGrpSpPr>
        <p:grpSpPr>
          <a:xfrm>
            <a:off x="1153115" y="1754915"/>
            <a:ext cx="5043488" cy="3878263"/>
            <a:chOff x="5762625" y="1031875"/>
            <a:chExt cx="5043488" cy="3878263"/>
          </a:xfrm>
          <a:solidFill>
            <a:schemeClr val="bg2">
              <a:lumMod val="85000"/>
            </a:schemeClr>
          </a:solidFill>
        </p:grpSpPr>
        <p:sp>
          <p:nvSpPr>
            <p:cNvPr id="81" name="Freeform 23">
              <a:extLst>
                <a:ext uri="{FF2B5EF4-FFF2-40B4-BE49-F238E27FC236}">
                  <a16:creationId xmlns:a16="http://schemas.microsoft.com/office/drawing/2014/main" id="{F8F2F2EA-1892-4A20-BA24-03C96C6F76BC}"/>
                </a:ext>
              </a:extLst>
            </p:cNvPr>
            <p:cNvSpPr>
              <a:spLocks/>
            </p:cNvSpPr>
            <p:nvPr/>
          </p:nvSpPr>
          <p:spPr bwMode="auto">
            <a:xfrm>
              <a:off x="6911975" y="2457450"/>
              <a:ext cx="11113" cy="7938"/>
            </a:xfrm>
            <a:custGeom>
              <a:avLst/>
              <a:gdLst>
                <a:gd name="T0" fmla="*/ 3 w 3"/>
                <a:gd name="T1" fmla="*/ 1 h 2"/>
                <a:gd name="T2" fmla="*/ 2 w 3"/>
                <a:gd name="T3" fmla="*/ 0 h 2"/>
                <a:gd name="T4" fmla="*/ 0 w 3"/>
                <a:gd name="T5" fmla="*/ 1 h 2"/>
                <a:gd name="T6" fmla="*/ 1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2" y="0"/>
                    <a:pt x="2" y="0"/>
                    <a:pt x="2" y="0"/>
                  </a:cubicBezTo>
                  <a:cubicBezTo>
                    <a:pt x="0" y="1"/>
                    <a:pt x="0" y="1"/>
                    <a:pt x="0" y="1"/>
                  </a:cubicBezTo>
                  <a:cubicBezTo>
                    <a:pt x="0" y="2"/>
                    <a:pt x="1" y="2"/>
                    <a:pt x="1" y="2"/>
                  </a:cubicBezTo>
                  <a:lnTo>
                    <a:pt x="3" y="1"/>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82" name="Freeform 24">
              <a:extLst>
                <a:ext uri="{FF2B5EF4-FFF2-40B4-BE49-F238E27FC236}">
                  <a16:creationId xmlns:a16="http://schemas.microsoft.com/office/drawing/2014/main" id="{A71D4D84-F146-4990-B5D8-4F38DAF12960}"/>
                </a:ext>
              </a:extLst>
            </p:cNvPr>
            <p:cNvSpPr>
              <a:spLocks/>
            </p:cNvSpPr>
            <p:nvPr/>
          </p:nvSpPr>
          <p:spPr bwMode="auto">
            <a:xfrm>
              <a:off x="6929438" y="2428875"/>
              <a:ext cx="19050" cy="22225"/>
            </a:xfrm>
            <a:custGeom>
              <a:avLst/>
              <a:gdLst>
                <a:gd name="T0" fmla="*/ 0 w 12"/>
                <a:gd name="T1" fmla="*/ 11 h 14"/>
                <a:gd name="T2" fmla="*/ 0 w 12"/>
                <a:gd name="T3" fmla="*/ 14 h 14"/>
                <a:gd name="T4" fmla="*/ 3 w 12"/>
                <a:gd name="T5" fmla="*/ 14 h 14"/>
                <a:gd name="T6" fmla="*/ 3 w 12"/>
                <a:gd name="T7" fmla="*/ 11 h 14"/>
                <a:gd name="T8" fmla="*/ 7 w 12"/>
                <a:gd name="T9" fmla="*/ 9 h 14"/>
                <a:gd name="T10" fmla="*/ 10 w 12"/>
                <a:gd name="T11" fmla="*/ 4 h 14"/>
                <a:gd name="T12" fmla="*/ 12 w 12"/>
                <a:gd name="T13" fmla="*/ 2 h 14"/>
                <a:gd name="T14" fmla="*/ 10 w 12"/>
                <a:gd name="T15" fmla="*/ 0 h 14"/>
                <a:gd name="T16" fmla="*/ 7 w 12"/>
                <a:gd name="T17" fmla="*/ 0 h 14"/>
                <a:gd name="T18" fmla="*/ 5 w 12"/>
                <a:gd name="T19" fmla="*/ 4 h 14"/>
                <a:gd name="T20" fmla="*/ 5 w 12"/>
                <a:gd name="T21" fmla="*/ 7 h 14"/>
                <a:gd name="T22" fmla="*/ 0 w 12"/>
                <a:gd name="T23"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
                  <a:moveTo>
                    <a:pt x="0" y="11"/>
                  </a:moveTo>
                  <a:lnTo>
                    <a:pt x="0" y="14"/>
                  </a:lnTo>
                  <a:lnTo>
                    <a:pt x="3" y="14"/>
                  </a:lnTo>
                  <a:lnTo>
                    <a:pt x="3" y="11"/>
                  </a:lnTo>
                  <a:lnTo>
                    <a:pt x="7" y="9"/>
                  </a:lnTo>
                  <a:lnTo>
                    <a:pt x="10" y="4"/>
                  </a:lnTo>
                  <a:lnTo>
                    <a:pt x="12" y="2"/>
                  </a:lnTo>
                  <a:lnTo>
                    <a:pt x="10" y="0"/>
                  </a:lnTo>
                  <a:lnTo>
                    <a:pt x="7" y="0"/>
                  </a:lnTo>
                  <a:lnTo>
                    <a:pt x="5" y="4"/>
                  </a:lnTo>
                  <a:lnTo>
                    <a:pt x="5" y="7"/>
                  </a:lnTo>
                  <a:lnTo>
                    <a:pt x="0" y="11"/>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83" name="Freeform 25">
              <a:extLst>
                <a:ext uri="{FF2B5EF4-FFF2-40B4-BE49-F238E27FC236}">
                  <a16:creationId xmlns:a16="http://schemas.microsoft.com/office/drawing/2014/main" id="{2EF60F42-F454-46A0-B679-AEB8BF9BDBF1}"/>
                </a:ext>
              </a:extLst>
            </p:cNvPr>
            <p:cNvSpPr>
              <a:spLocks/>
            </p:cNvSpPr>
            <p:nvPr/>
          </p:nvSpPr>
          <p:spPr bwMode="auto">
            <a:xfrm>
              <a:off x="6937375" y="2403475"/>
              <a:ext cx="7938" cy="11113"/>
            </a:xfrm>
            <a:custGeom>
              <a:avLst/>
              <a:gdLst>
                <a:gd name="T0" fmla="*/ 2 w 5"/>
                <a:gd name="T1" fmla="*/ 0 h 7"/>
                <a:gd name="T2" fmla="*/ 0 w 5"/>
                <a:gd name="T3" fmla="*/ 2 h 7"/>
                <a:gd name="T4" fmla="*/ 5 w 5"/>
                <a:gd name="T5" fmla="*/ 7 h 7"/>
                <a:gd name="T6" fmla="*/ 5 w 5"/>
                <a:gd name="T7" fmla="*/ 4 h 7"/>
                <a:gd name="T8" fmla="*/ 5 w 5"/>
                <a:gd name="T9" fmla="*/ 2 h 7"/>
                <a:gd name="T10" fmla="*/ 5 w 5"/>
                <a:gd name="T11" fmla="*/ 0 h 7"/>
                <a:gd name="T12" fmla="*/ 2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2" y="0"/>
                  </a:moveTo>
                  <a:lnTo>
                    <a:pt x="0" y="2"/>
                  </a:lnTo>
                  <a:lnTo>
                    <a:pt x="5" y="7"/>
                  </a:lnTo>
                  <a:lnTo>
                    <a:pt x="5" y="4"/>
                  </a:lnTo>
                  <a:lnTo>
                    <a:pt x="5" y="2"/>
                  </a:lnTo>
                  <a:lnTo>
                    <a:pt x="5" y="0"/>
                  </a:lnTo>
                  <a:lnTo>
                    <a:pt x="2"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84" name="Freeform 26">
              <a:extLst>
                <a:ext uri="{FF2B5EF4-FFF2-40B4-BE49-F238E27FC236}">
                  <a16:creationId xmlns:a16="http://schemas.microsoft.com/office/drawing/2014/main" id="{CB715F33-03E2-4111-80E3-61C732A2E1FE}"/>
                </a:ext>
              </a:extLst>
            </p:cNvPr>
            <p:cNvSpPr>
              <a:spLocks/>
            </p:cNvSpPr>
            <p:nvPr/>
          </p:nvSpPr>
          <p:spPr bwMode="auto">
            <a:xfrm>
              <a:off x="6911975" y="2439988"/>
              <a:ext cx="42863" cy="39688"/>
            </a:xfrm>
            <a:custGeom>
              <a:avLst/>
              <a:gdLst>
                <a:gd name="T0" fmla="*/ 27 w 27"/>
                <a:gd name="T1" fmla="*/ 2 h 25"/>
                <a:gd name="T2" fmla="*/ 27 w 27"/>
                <a:gd name="T3" fmla="*/ 0 h 25"/>
                <a:gd name="T4" fmla="*/ 23 w 27"/>
                <a:gd name="T5" fmla="*/ 7 h 25"/>
                <a:gd name="T6" fmla="*/ 21 w 27"/>
                <a:gd name="T7" fmla="*/ 7 h 25"/>
                <a:gd name="T8" fmla="*/ 16 w 27"/>
                <a:gd name="T9" fmla="*/ 11 h 25"/>
                <a:gd name="T10" fmla="*/ 14 w 27"/>
                <a:gd name="T11" fmla="*/ 11 h 25"/>
                <a:gd name="T12" fmla="*/ 7 w 27"/>
                <a:gd name="T13" fmla="*/ 18 h 25"/>
                <a:gd name="T14" fmla="*/ 4 w 27"/>
                <a:gd name="T15" fmla="*/ 21 h 25"/>
                <a:gd name="T16" fmla="*/ 4 w 27"/>
                <a:gd name="T17" fmla="*/ 21 h 25"/>
                <a:gd name="T18" fmla="*/ 2 w 27"/>
                <a:gd name="T19" fmla="*/ 23 h 25"/>
                <a:gd name="T20" fmla="*/ 0 w 27"/>
                <a:gd name="T21" fmla="*/ 25 h 25"/>
                <a:gd name="T22" fmla="*/ 4 w 27"/>
                <a:gd name="T23" fmla="*/ 25 h 25"/>
                <a:gd name="T24" fmla="*/ 7 w 27"/>
                <a:gd name="T25" fmla="*/ 23 h 25"/>
                <a:gd name="T26" fmla="*/ 11 w 27"/>
                <a:gd name="T27" fmla="*/ 23 h 25"/>
                <a:gd name="T28" fmla="*/ 14 w 27"/>
                <a:gd name="T29" fmla="*/ 21 h 25"/>
                <a:gd name="T30" fmla="*/ 11 w 27"/>
                <a:gd name="T31" fmla="*/ 18 h 25"/>
                <a:gd name="T32" fmla="*/ 16 w 27"/>
                <a:gd name="T33" fmla="*/ 18 h 25"/>
                <a:gd name="T34" fmla="*/ 23 w 27"/>
                <a:gd name="T35" fmla="*/ 11 h 25"/>
                <a:gd name="T36" fmla="*/ 27 w 27"/>
                <a:gd name="T37" fmla="*/ 9 h 25"/>
                <a:gd name="T38" fmla="*/ 27 w 27"/>
                <a:gd name="T39" fmla="*/ 7 h 25"/>
                <a:gd name="T40" fmla="*/ 27 w 27"/>
                <a:gd name="T41" fmla="*/ 4 h 25"/>
                <a:gd name="T42" fmla="*/ 27 w 27"/>
                <a:gd name="T4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5">
                  <a:moveTo>
                    <a:pt x="27" y="2"/>
                  </a:moveTo>
                  <a:lnTo>
                    <a:pt x="27" y="0"/>
                  </a:lnTo>
                  <a:lnTo>
                    <a:pt x="23" y="7"/>
                  </a:lnTo>
                  <a:lnTo>
                    <a:pt x="21" y="7"/>
                  </a:lnTo>
                  <a:lnTo>
                    <a:pt x="16" y="11"/>
                  </a:lnTo>
                  <a:lnTo>
                    <a:pt x="14" y="11"/>
                  </a:lnTo>
                  <a:lnTo>
                    <a:pt x="7" y="18"/>
                  </a:lnTo>
                  <a:lnTo>
                    <a:pt x="4" y="21"/>
                  </a:lnTo>
                  <a:lnTo>
                    <a:pt x="4" y="21"/>
                  </a:lnTo>
                  <a:lnTo>
                    <a:pt x="2" y="23"/>
                  </a:lnTo>
                  <a:lnTo>
                    <a:pt x="0" y="25"/>
                  </a:lnTo>
                  <a:lnTo>
                    <a:pt x="4" y="25"/>
                  </a:lnTo>
                  <a:lnTo>
                    <a:pt x="7" y="23"/>
                  </a:lnTo>
                  <a:lnTo>
                    <a:pt x="11" y="23"/>
                  </a:lnTo>
                  <a:lnTo>
                    <a:pt x="14" y="21"/>
                  </a:lnTo>
                  <a:lnTo>
                    <a:pt x="11" y="18"/>
                  </a:lnTo>
                  <a:lnTo>
                    <a:pt x="16" y="18"/>
                  </a:lnTo>
                  <a:lnTo>
                    <a:pt x="23" y="11"/>
                  </a:lnTo>
                  <a:lnTo>
                    <a:pt x="27" y="9"/>
                  </a:lnTo>
                  <a:lnTo>
                    <a:pt x="27" y="7"/>
                  </a:lnTo>
                  <a:lnTo>
                    <a:pt x="27" y="4"/>
                  </a:lnTo>
                  <a:lnTo>
                    <a:pt x="27"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85" name="Freeform 27">
              <a:extLst>
                <a:ext uri="{FF2B5EF4-FFF2-40B4-BE49-F238E27FC236}">
                  <a16:creationId xmlns:a16="http://schemas.microsoft.com/office/drawing/2014/main" id="{D2E3C431-6CE5-4CF8-9440-7AEAAC05E79B}"/>
                </a:ext>
              </a:extLst>
            </p:cNvPr>
            <p:cNvSpPr>
              <a:spLocks/>
            </p:cNvSpPr>
            <p:nvPr/>
          </p:nvSpPr>
          <p:spPr bwMode="auto">
            <a:xfrm>
              <a:off x="6937375" y="2501900"/>
              <a:ext cx="11113" cy="3175"/>
            </a:xfrm>
            <a:custGeom>
              <a:avLst/>
              <a:gdLst>
                <a:gd name="T0" fmla="*/ 0 w 7"/>
                <a:gd name="T1" fmla="*/ 2 h 2"/>
                <a:gd name="T2" fmla="*/ 7 w 7"/>
                <a:gd name="T3" fmla="*/ 2 h 2"/>
                <a:gd name="T4" fmla="*/ 5 w 7"/>
                <a:gd name="T5" fmla="*/ 0 h 2"/>
                <a:gd name="T6" fmla="*/ 0 w 7"/>
                <a:gd name="T7" fmla="*/ 2 h 2"/>
              </a:gdLst>
              <a:ahLst/>
              <a:cxnLst>
                <a:cxn ang="0">
                  <a:pos x="T0" y="T1"/>
                </a:cxn>
                <a:cxn ang="0">
                  <a:pos x="T2" y="T3"/>
                </a:cxn>
                <a:cxn ang="0">
                  <a:pos x="T4" y="T5"/>
                </a:cxn>
                <a:cxn ang="0">
                  <a:pos x="T6" y="T7"/>
                </a:cxn>
              </a:cxnLst>
              <a:rect l="0" t="0" r="r" b="b"/>
              <a:pathLst>
                <a:path w="7" h="2">
                  <a:moveTo>
                    <a:pt x="0" y="2"/>
                  </a:moveTo>
                  <a:lnTo>
                    <a:pt x="7" y="2"/>
                  </a:lnTo>
                  <a:lnTo>
                    <a:pt x="5"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86" name="Freeform 28">
              <a:extLst>
                <a:ext uri="{FF2B5EF4-FFF2-40B4-BE49-F238E27FC236}">
                  <a16:creationId xmlns:a16="http://schemas.microsoft.com/office/drawing/2014/main" id="{E34BCA18-FB48-4E0B-914A-9013F12596C7}"/>
                </a:ext>
              </a:extLst>
            </p:cNvPr>
            <p:cNvSpPr>
              <a:spLocks/>
            </p:cNvSpPr>
            <p:nvPr/>
          </p:nvSpPr>
          <p:spPr bwMode="auto">
            <a:xfrm>
              <a:off x="6442075" y="2692400"/>
              <a:ext cx="4763" cy="7938"/>
            </a:xfrm>
            <a:custGeom>
              <a:avLst/>
              <a:gdLst>
                <a:gd name="T0" fmla="*/ 1 w 1"/>
                <a:gd name="T1" fmla="*/ 0 h 2"/>
                <a:gd name="T2" fmla="*/ 0 w 1"/>
                <a:gd name="T3" fmla="*/ 2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2"/>
                    <a:pt x="0" y="2"/>
                    <a:pt x="0" y="2"/>
                  </a:cubicBezTo>
                  <a:cubicBezTo>
                    <a:pt x="0" y="2"/>
                    <a:pt x="1" y="2"/>
                    <a:pt x="1" y="2"/>
                  </a:cubicBezTo>
                  <a:lnTo>
                    <a:pt x="1"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87" name="Freeform 29">
              <a:extLst>
                <a:ext uri="{FF2B5EF4-FFF2-40B4-BE49-F238E27FC236}">
                  <a16:creationId xmlns:a16="http://schemas.microsoft.com/office/drawing/2014/main" id="{75FEF0F7-46FB-4EFD-B820-26105BD2E5A9}"/>
                </a:ext>
              </a:extLst>
            </p:cNvPr>
            <p:cNvSpPr>
              <a:spLocks/>
            </p:cNvSpPr>
            <p:nvPr/>
          </p:nvSpPr>
          <p:spPr bwMode="auto">
            <a:xfrm>
              <a:off x="7005638" y="2487613"/>
              <a:ext cx="15875" cy="6350"/>
            </a:xfrm>
            <a:custGeom>
              <a:avLst/>
              <a:gdLst>
                <a:gd name="T0" fmla="*/ 3 w 10"/>
                <a:gd name="T1" fmla="*/ 2 h 4"/>
                <a:gd name="T2" fmla="*/ 0 w 10"/>
                <a:gd name="T3" fmla="*/ 4 h 4"/>
                <a:gd name="T4" fmla="*/ 5 w 10"/>
                <a:gd name="T5" fmla="*/ 4 h 4"/>
                <a:gd name="T6" fmla="*/ 10 w 10"/>
                <a:gd name="T7" fmla="*/ 0 h 4"/>
                <a:gd name="T8" fmla="*/ 7 w 10"/>
                <a:gd name="T9" fmla="*/ 0 h 4"/>
                <a:gd name="T10" fmla="*/ 3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3" y="2"/>
                  </a:moveTo>
                  <a:lnTo>
                    <a:pt x="0" y="4"/>
                  </a:lnTo>
                  <a:lnTo>
                    <a:pt x="5" y="4"/>
                  </a:lnTo>
                  <a:lnTo>
                    <a:pt x="10" y="0"/>
                  </a:lnTo>
                  <a:lnTo>
                    <a:pt x="7" y="0"/>
                  </a:lnTo>
                  <a:lnTo>
                    <a:pt x="3"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88" name="Freeform 30">
              <a:extLst>
                <a:ext uri="{FF2B5EF4-FFF2-40B4-BE49-F238E27FC236}">
                  <a16:creationId xmlns:a16="http://schemas.microsoft.com/office/drawing/2014/main" id="{8E189F75-26EE-48EA-8A05-E9B086F55CC9}"/>
                </a:ext>
              </a:extLst>
            </p:cNvPr>
            <p:cNvSpPr>
              <a:spLocks/>
            </p:cNvSpPr>
            <p:nvPr/>
          </p:nvSpPr>
          <p:spPr bwMode="auto">
            <a:xfrm>
              <a:off x="7216775" y="2776538"/>
              <a:ext cx="33338" cy="95250"/>
            </a:xfrm>
            <a:custGeom>
              <a:avLst/>
              <a:gdLst>
                <a:gd name="T0" fmla="*/ 14 w 21"/>
                <a:gd name="T1" fmla="*/ 55 h 60"/>
                <a:gd name="T2" fmla="*/ 16 w 21"/>
                <a:gd name="T3" fmla="*/ 53 h 60"/>
                <a:gd name="T4" fmla="*/ 14 w 21"/>
                <a:gd name="T5" fmla="*/ 51 h 60"/>
                <a:gd name="T6" fmla="*/ 14 w 21"/>
                <a:gd name="T7" fmla="*/ 51 h 60"/>
                <a:gd name="T8" fmla="*/ 14 w 21"/>
                <a:gd name="T9" fmla="*/ 49 h 60"/>
                <a:gd name="T10" fmla="*/ 16 w 21"/>
                <a:gd name="T11" fmla="*/ 49 h 60"/>
                <a:gd name="T12" fmla="*/ 21 w 21"/>
                <a:gd name="T13" fmla="*/ 46 h 60"/>
                <a:gd name="T14" fmla="*/ 21 w 21"/>
                <a:gd name="T15" fmla="*/ 42 h 60"/>
                <a:gd name="T16" fmla="*/ 19 w 21"/>
                <a:gd name="T17" fmla="*/ 42 h 60"/>
                <a:gd name="T18" fmla="*/ 16 w 21"/>
                <a:gd name="T19" fmla="*/ 42 h 60"/>
                <a:gd name="T20" fmla="*/ 16 w 21"/>
                <a:gd name="T21" fmla="*/ 42 h 60"/>
                <a:gd name="T22" fmla="*/ 21 w 21"/>
                <a:gd name="T23" fmla="*/ 37 h 60"/>
                <a:gd name="T24" fmla="*/ 19 w 21"/>
                <a:gd name="T25" fmla="*/ 35 h 60"/>
                <a:gd name="T26" fmla="*/ 14 w 21"/>
                <a:gd name="T27" fmla="*/ 32 h 60"/>
                <a:gd name="T28" fmla="*/ 16 w 21"/>
                <a:gd name="T29" fmla="*/ 28 h 60"/>
                <a:gd name="T30" fmla="*/ 16 w 21"/>
                <a:gd name="T31" fmla="*/ 28 h 60"/>
                <a:gd name="T32" fmla="*/ 21 w 21"/>
                <a:gd name="T33" fmla="*/ 28 h 60"/>
                <a:gd name="T34" fmla="*/ 21 w 21"/>
                <a:gd name="T35" fmla="*/ 25 h 60"/>
                <a:gd name="T36" fmla="*/ 16 w 21"/>
                <a:gd name="T37" fmla="*/ 21 h 60"/>
                <a:gd name="T38" fmla="*/ 19 w 21"/>
                <a:gd name="T39" fmla="*/ 21 h 60"/>
                <a:gd name="T40" fmla="*/ 19 w 21"/>
                <a:gd name="T41" fmla="*/ 16 h 60"/>
                <a:gd name="T42" fmla="*/ 14 w 21"/>
                <a:gd name="T43" fmla="*/ 14 h 60"/>
                <a:gd name="T44" fmla="*/ 14 w 21"/>
                <a:gd name="T45" fmla="*/ 14 h 60"/>
                <a:gd name="T46" fmla="*/ 12 w 21"/>
                <a:gd name="T47" fmla="*/ 12 h 60"/>
                <a:gd name="T48" fmla="*/ 12 w 21"/>
                <a:gd name="T49" fmla="*/ 9 h 60"/>
                <a:gd name="T50" fmla="*/ 14 w 21"/>
                <a:gd name="T51" fmla="*/ 5 h 60"/>
                <a:gd name="T52" fmla="*/ 12 w 21"/>
                <a:gd name="T53" fmla="*/ 0 h 60"/>
                <a:gd name="T54" fmla="*/ 9 w 21"/>
                <a:gd name="T55" fmla="*/ 0 h 60"/>
                <a:gd name="T56" fmla="*/ 7 w 21"/>
                <a:gd name="T57" fmla="*/ 2 h 60"/>
                <a:gd name="T58" fmla="*/ 9 w 21"/>
                <a:gd name="T59" fmla="*/ 5 h 60"/>
                <a:gd name="T60" fmla="*/ 9 w 21"/>
                <a:gd name="T61" fmla="*/ 9 h 60"/>
                <a:gd name="T62" fmla="*/ 9 w 21"/>
                <a:gd name="T63" fmla="*/ 14 h 60"/>
                <a:gd name="T64" fmla="*/ 9 w 21"/>
                <a:gd name="T65" fmla="*/ 19 h 60"/>
                <a:gd name="T66" fmla="*/ 7 w 21"/>
                <a:gd name="T67" fmla="*/ 21 h 60"/>
                <a:gd name="T68" fmla="*/ 5 w 21"/>
                <a:gd name="T69" fmla="*/ 23 h 60"/>
                <a:gd name="T70" fmla="*/ 3 w 21"/>
                <a:gd name="T71" fmla="*/ 23 h 60"/>
                <a:gd name="T72" fmla="*/ 5 w 21"/>
                <a:gd name="T73" fmla="*/ 25 h 60"/>
                <a:gd name="T74" fmla="*/ 7 w 21"/>
                <a:gd name="T75" fmla="*/ 25 h 60"/>
                <a:gd name="T76" fmla="*/ 9 w 21"/>
                <a:gd name="T77" fmla="*/ 25 h 60"/>
                <a:gd name="T78" fmla="*/ 9 w 21"/>
                <a:gd name="T79" fmla="*/ 28 h 60"/>
                <a:gd name="T80" fmla="*/ 5 w 21"/>
                <a:gd name="T81" fmla="*/ 30 h 60"/>
                <a:gd name="T82" fmla="*/ 5 w 21"/>
                <a:gd name="T83" fmla="*/ 32 h 60"/>
                <a:gd name="T84" fmla="*/ 3 w 21"/>
                <a:gd name="T85" fmla="*/ 35 h 60"/>
                <a:gd name="T86" fmla="*/ 0 w 21"/>
                <a:gd name="T87" fmla="*/ 35 h 60"/>
                <a:gd name="T88" fmla="*/ 0 w 21"/>
                <a:gd name="T89" fmla="*/ 37 h 60"/>
                <a:gd name="T90" fmla="*/ 0 w 21"/>
                <a:gd name="T91" fmla="*/ 39 h 60"/>
                <a:gd name="T92" fmla="*/ 5 w 21"/>
                <a:gd name="T93" fmla="*/ 39 h 60"/>
                <a:gd name="T94" fmla="*/ 5 w 21"/>
                <a:gd name="T95" fmla="*/ 42 h 60"/>
                <a:gd name="T96" fmla="*/ 7 w 21"/>
                <a:gd name="T97" fmla="*/ 39 h 60"/>
                <a:gd name="T98" fmla="*/ 9 w 21"/>
                <a:gd name="T99" fmla="*/ 39 h 60"/>
                <a:gd name="T100" fmla="*/ 12 w 21"/>
                <a:gd name="T101" fmla="*/ 42 h 60"/>
                <a:gd name="T102" fmla="*/ 7 w 21"/>
                <a:gd name="T103" fmla="*/ 42 h 60"/>
                <a:gd name="T104" fmla="*/ 7 w 21"/>
                <a:gd name="T105" fmla="*/ 44 h 60"/>
                <a:gd name="T106" fmla="*/ 9 w 21"/>
                <a:gd name="T107" fmla="*/ 46 h 60"/>
                <a:gd name="T108" fmla="*/ 7 w 21"/>
                <a:gd name="T109" fmla="*/ 49 h 60"/>
                <a:gd name="T110" fmla="*/ 7 w 21"/>
                <a:gd name="T111" fmla="*/ 53 h 60"/>
                <a:gd name="T112" fmla="*/ 9 w 21"/>
                <a:gd name="T113" fmla="*/ 55 h 60"/>
                <a:gd name="T114" fmla="*/ 9 w 21"/>
                <a:gd name="T115" fmla="*/ 60 h 60"/>
                <a:gd name="T116" fmla="*/ 12 w 21"/>
                <a:gd name="T117" fmla="*/ 60 h 60"/>
                <a:gd name="T118" fmla="*/ 14 w 21"/>
                <a:gd name="T119" fmla="*/ 60 h 60"/>
                <a:gd name="T120" fmla="*/ 16 w 21"/>
                <a:gd name="T121" fmla="*/ 58 h 60"/>
                <a:gd name="T122" fmla="*/ 14 w 21"/>
                <a:gd name="T123"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60">
                  <a:moveTo>
                    <a:pt x="14" y="55"/>
                  </a:moveTo>
                  <a:lnTo>
                    <a:pt x="16" y="53"/>
                  </a:lnTo>
                  <a:lnTo>
                    <a:pt x="14" y="51"/>
                  </a:lnTo>
                  <a:lnTo>
                    <a:pt x="14" y="51"/>
                  </a:lnTo>
                  <a:lnTo>
                    <a:pt x="14" y="49"/>
                  </a:lnTo>
                  <a:lnTo>
                    <a:pt x="16" y="49"/>
                  </a:lnTo>
                  <a:lnTo>
                    <a:pt x="21" y="46"/>
                  </a:lnTo>
                  <a:lnTo>
                    <a:pt x="21" y="42"/>
                  </a:lnTo>
                  <a:lnTo>
                    <a:pt x="19" y="42"/>
                  </a:lnTo>
                  <a:lnTo>
                    <a:pt x="16" y="42"/>
                  </a:lnTo>
                  <a:lnTo>
                    <a:pt x="16" y="42"/>
                  </a:lnTo>
                  <a:lnTo>
                    <a:pt x="21" y="37"/>
                  </a:lnTo>
                  <a:lnTo>
                    <a:pt x="19" y="35"/>
                  </a:lnTo>
                  <a:lnTo>
                    <a:pt x="14" y="32"/>
                  </a:lnTo>
                  <a:lnTo>
                    <a:pt x="16" y="28"/>
                  </a:lnTo>
                  <a:lnTo>
                    <a:pt x="16" y="28"/>
                  </a:lnTo>
                  <a:lnTo>
                    <a:pt x="21" y="28"/>
                  </a:lnTo>
                  <a:lnTo>
                    <a:pt x="21" y="25"/>
                  </a:lnTo>
                  <a:lnTo>
                    <a:pt x="16" y="21"/>
                  </a:lnTo>
                  <a:lnTo>
                    <a:pt x="19" y="21"/>
                  </a:lnTo>
                  <a:lnTo>
                    <a:pt x="19" y="16"/>
                  </a:lnTo>
                  <a:lnTo>
                    <a:pt x="14" y="14"/>
                  </a:lnTo>
                  <a:lnTo>
                    <a:pt x="14" y="14"/>
                  </a:lnTo>
                  <a:lnTo>
                    <a:pt x="12" y="12"/>
                  </a:lnTo>
                  <a:lnTo>
                    <a:pt x="12" y="9"/>
                  </a:lnTo>
                  <a:lnTo>
                    <a:pt x="14" y="5"/>
                  </a:lnTo>
                  <a:lnTo>
                    <a:pt x="12" y="0"/>
                  </a:lnTo>
                  <a:lnTo>
                    <a:pt x="9" y="0"/>
                  </a:lnTo>
                  <a:lnTo>
                    <a:pt x="7" y="2"/>
                  </a:lnTo>
                  <a:lnTo>
                    <a:pt x="9" y="5"/>
                  </a:lnTo>
                  <a:lnTo>
                    <a:pt x="9" y="9"/>
                  </a:lnTo>
                  <a:lnTo>
                    <a:pt x="9" y="14"/>
                  </a:lnTo>
                  <a:lnTo>
                    <a:pt x="9" y="19"/>
                  </a:lnTo>
                  <a:lnTo>
                    <a:pt x="7" y="21"/>
                  </a:lnTo>
                  <a:lnTo>
                    <a:pt x="5" y="23"/>
                  </a:lnTo>
                  <a:lnTo>
                    <a:pt x="3" y="23"/>
                  </a:lnTo>
                  <a:lnTo>
                    <a:pt x="5" y="25"/>
                  </a:lnTo>
                  <a:lnTo>
                    <a:pt x="7" y="25"/>
                  </a:lnTo>
                  <a:lnTo>
                    <a:pt x="9" y="25"/>
                  </a:lnTo>
                  <a:lnTo>
                    <a:pt x="9" y="28"/>
                  </a:lnTo>
                  <a:lnTo>
                    <a:pt x="5" y="30"/>
                  </a:lnTo>
                  <a:lnTo>
                    <a:pt x="5" y="32"/>
                  </a:lnTo>
                  <a:lnTo>
                    <a:pt x="3" y="35"/>
                  </a:lnTo>
                  <a:lnTo>
                    <a:pt x="0" y="35"/>
                  </a:lnTo>
                  <a:lnTo>
                    <a:pt x="0" y="37"/>
                  </a:lnTo>
                  <a:lnTo>
                    <a:pt x="0" y="39"/>
                  </a:lnTo>
                  <a:lnTo>
                    <a:pt x="5" y="39"/>
                  </a:lnTo>
                  <a:lnTo>
                    <a:pt x="5" y="42"/>
                  </a:lnTo>
                  <a:lnTo>
                    <a:pt x="7" y="39"/>
                  </a:lnTo>
                  <a:lnTo>
                    <a:pt x="9" y="39"/>
                  </a:lnTo>
                  <a:lnTo>
                    <a:pt x="12" y="42"/>
                  </a:lnTo>
                  <a:lnTo>
                    <a:pt x="7" y="42"/>
                  </a:lnTo>
                  <a:lnTo>
                    <a:pt x="7" y="44"/>
                  </a:lnTo>
                  <a:lnTo>
                    <a:pt x="9" y="46"/>
                  </a:lnTo>
                  <a:lnTo>
                    <a:pt x="7" y="49"/>
                  </a:lnTo>
                  <a:lnTo>
                    <a:pt x="7" y="53"/>
                  </a:lnTo>
                  <a:lnTo>
                    <a:pt x="9" y="55"/>
                  </a:lnTo>
                  <a:lnTo>
                    <a:pt x="9" y="60"/>
                  </a:lnTo>
                  <a:lnTo>
                    <a:pt x="12" y="60"/>
                  </a:lnTo>
                  <a:lnTo>
                    <a:pt x="14" y="60"/>
                  </a:lnTo>
                  <a:lnTo>
                    <a:pt x="16" y="58"/>
                  </a:lnTo>
                  <a:lnTo>
                    <a:pt x="14" y="5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89" name="Freeform 31">
              <a:extLst>
                <a:ext uri="{FF2B5EF4-FFF2-40B4-BE49-F238E27FC236}">
                  <a16:creationId xmlns:a16="http://schemas.microsoft.com/office/drawing/2014/main" id="{AF8A5051-05FD-4DA6-A64F-A97736626BB9}"/>
                </a:ext>
              </a:extLst>
            </p:cNvPr>
            <p:cNvSpPr>
              <a:spLocks/>
            </p:cNvSpPr>
            <p:nvPr/>
          </p:nvSpPr>
          <p:spPr bwMode="auto">
            <a:xfrm>
              <a:off x="6740525" y="2454275"/>
              <a:ext cx="11113" cy="3175"/>
            </a:xfrm>
            <a:custGeom>
              <a:avLst/>
              <a:gdLst>
                <a:gd name="T0" fmla="*/ 0 w 7"/>
                <a:gd name="T1" fmla="*/ 0 h 2"/>
                <a:gd name="T2" fmla="*/ 5 w 7"/>
                <a:gd name="T3" fmla="*/ 2 h 2"/>
                <a:gd name="T4" fmla="*/ 7 w 7"/>
                <a:gd name="T5" fmla="*/ 2 h 2"/>
                <a:gd name="T6" fmla="*/ 5 w 7"/>
                <a:gd name="T7" fmla="*/ 0 h 2"/>
                <a:gd name="T8" fmla="*/ 0 w 7"/>
                <a:gd name="T9" fmla="*/ 0 h 2"/>
              </a:gdLst>
              <a:ahLst/>
              <a:cxnLst>
                <a:cxn ang="0">
                  <a:pos x="T0" y="T1"/>
                </a:cxn>
                <a:cxn ang="0">
                  <a:pos x="T2" y="T3"/>
                </a:cxn>
                <a:cxn ang="0">
                  <a:pos x="T4" y="T5"/>
                </a:cxn>
                <a:cxn ang="0">
                  <a:pos x="T6" y="T7"/>
                </a:cxn>
                <a:cxn ang="0">
                  <a:pos x="T8" y="T9"/>
                </a:cxn>
              </a:cxnLst>
              <a:rect l="0" t="0" r="r" b="b"/>
              <a:pathLst>
                <a:path w="7" h="2">
                  <a:moveTo>
                    <a:pt x="0" y="0"/>
                  </a:moveTo>
                  <a:lnTo>
                    <a:pt x="5" y="2"/>
                  </a:lnTo>
                  <a:lnTo>
                    <a:pt x="7" y="2"/>
                  </a:lnTo>
                  <a:lnTo>
                    <a:pt x="5"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90" name="Freeform 32">
              <a:extLst>
                <a:ext uri="{FF2B5EF4-FFF2-40B4-BE49-F238E27FC236}">
                  <a16:creationId xmlns:a16="http://schemas.microsoft.com/office/drawing/2014/main" id="{E3249B30-F780-4702-BE6F-6A07D0F49F4E}"/>
                </a:ext>
              </a:extLst>
            </p:cNvPr>
            <p:cNvSpPr>
              <a:spLocks/>
            </p:cNvSpPr>
            <p:nvPr/>
          </p:nvSpPr>
          <p:spPr bwMode="auto">
            <a:xfrm>
              <a:off x="6970713" y="2406650"/>
              <a:ext cx="6350" cy="3175"/>
            </a:xfrm>
            <a:custGeom>
              <a:avLst/>
              <a:gdLst>
                <a:gd name="T0" fmla="*/ 4 w 4"/>
                <a:gd name="T1" fmla="*/ 2 h 2"/>
                <a:gd name="T2" fmla="*/ 2 w 4"/>
                <a:gd name="T3" fmla="*/ 0 h 2"/>
                <a:gd name="T4" fmla="*/ 0 w 4"/>
                <a:gd name="T5" fmla="*/ 2 h 2"/>
                <a:gd name="T6" fmla="*/ 2 w 4"/>
                <a:gd name="T7" fmla="*/ 2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lnTo>
                    <a:pt x="2" y="0"/>
                  </a:lnTo>
                  <a:lnTo>
                    <a:pt x="0" y="2"/>
                  </a:lnTo>
                  <a:lnTo>
                    <a:pt x="2" y="2"/>
                  </a:lnTo>
                  <a:lnTo>
                    <a:pt x="4"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91" name="Freeform 33">
              <a:extLst>
                <a:ext uri="{FF2B5EF4-FFF2-40B4-BE49-F238E27FC236}">
                  <a16:creationId xmlns:a16="http://schemas.microsoft.com/office/drawing/2014/main" id="{49D03BCC-0765-45A2-965F-937B1BEDA694}"/>
                </a:ext>
              </a:extLst>
            </p:cNvPr>
            <p:cNvSpPr>
              <a:spLocks/>
            </p:cNvSpPr>
            <p:nvPr/>
          </p:nvSpPr>
          <p:spPr bwMode="auto">
            <a:xfrm>
              <a:off x="6954838" y="2417763"/>
              <a:ext cx="7938" cy="6350"/>
            </a:xfrm>
            <a:custGeom>
              <a:avLst/>
              <a:gdLst>
                <a:gd name="T0" fmla="*/ 3 w 5"/>
                <a:gd name="T1" fmla="*/ 0 h 4"/>
                <a:gd name="T2" fmla="*/ 0 w 5"/>
                <a:gd name="T3" fmla="*/ 4 h 4"/>
                <a:gd name="T4" fmla="*/ 5 w 5"/>
                <a:gd name="T5" fmla="*/ 4 h 4"/>
                <a:gd name="T6" fmla="*/ 5 w 5"/>
                <a:gd name="T7" fmla="*/ 0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4"/>
                  </a:lnTo>
                  <a:lnTo>
                    <a:pt x="5" y="4"/>
                  </a:lnTo>
                  <a:lnTo>
                    <a:pt x="5" y="0"/>
                  </a:lnTo>
                  <a:lnTo>
                    <a:pt x="3"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92" name="Freeform 34">
              <a:extLst>
                <a:ext uri="{FF2B5EF4-FFF2-40B4-BE49-F238E27FC236}">
                  <a16:creationId xmlns:a16="http://schemas.microsoft.com/office/drawing/2014/main" id="{404C1C69-F9E8-4453-A328-FDB66CDA955D}"/>
                </a:ext>
              </a:extLst>
            </p:cNvPr>
            <p:cNvSpPr>
              <a:spLocks/>
            </p:cNvSpPr>
            <p:nvPr/>
          </p:nvSpPr>
          <p:spPr bwMode="auto">
            <a:xfrm>
              <a:off x="6965950" y="2435225"/>
              <a:ext cx="14288" cy="15875"/>
            </a:xfrm>
            <a:custGeom>
              <a:avLst/>
              <a:gdLst>
                <a:gd name="T0" fmla="*/ 5 w 9"/>
                <a:gd name="T1" fmla="*/ 5 h 10"/>
                <a:gd name="T2" fmla="*/ 5 w 9"/>
                <a:gd name="T3" fmla="*/ 3 h 10"/>
                <a:gd name="T4" fmla="*/ 3 w 9"/>
                <a:gd name="T5" fmla="*/ 0 h 10"/>
                <a:gd name="T6" fmla="*/ 0 w 9"/>
                <a:gd name="T7" fmla="*/ 3 h 10"/>
                <a:gd name="T8" fmla="*/ 0 w 9"/>
                <a:gd name="T9" fmla="*/ 10 h 10"/>
                <a:gd name="T10" fmla="*/ 5 w 9"/>
                <a:gd name="T11" fmla="*/ 10 h 10"/>
                <a:gd name="T12" fmla="*/ 9 w 9"/>
                <a:gd name="T13" fmla="*/ 7 h 10"/>
                <a:gd name="T14" fmla="*/ 7 w 9"/>
                <a:gd name="T15" fmla="*/ 5 h 10"/>
                <a:gd name="T16" fmla="*/ 5 w 9"/>
                <a:gd name="T1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5" y="5"/>
                  </a:moveTo>
                  <a:lnTo>
                    <a:pt x="5" y="3"/>
                  </a:lnTo>
                  <a:lnTo>
                    <a:pt x="3" y="0"/>
                  </a:lnTo>
                  <a:lnTo>
                    <a:pt x="0" y="3"/>
                  </a:lnTo>
                  <a:lnTo>
                    <a:pt x="0" y="10"/>
                  </a:lnTo>
                  <a:lnTo>
                    <a:pt x="5" y="10"/>
                  </a:lnTo>
                  <a:lnTo>
                    <a:pt x="9" y="7"/>
                  </a:lnTo>
                  <a:lnTo>
                    <a:pt x="7" y="5"/>
                  </a:lnTo>
                  <a:lnTo>
                    <a:pt x="5"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93" name="Freeform 35">
              <a:extLst>
                <a:ext uri="{FF2B5EF4-FFF2-40B4-BE49-F238E27FC236}">
                  <a16:creationId xmlns:a16="http://schemas.microsoft.com/office/drawing/2014/main" id="{6EA3DEFF-6829-44F2-9887-A4AA27B815C6}"/>
                </a:ext>
              </a:extLst>
            </p:cNvPr>
            <p:cNvSpPr>
              <a:spLocks/>
            </p:cNvSpPr>
            <p:nvPr/>
          </p:nvSpPr>
          <p:spPr bwMode="auto">
            <a:xfrm>
              <a:off x="6642100" y="2095500"/>
              <a:ext cx="15875" cy="11113"/>
            </a:xfrm>
            <a:custGeom>
              <a:avLst/>
              <a:gdLst>
                <a:gd name="T0" fmla="*/ 7 w 10"/>
                <a:gd name="T1" fmla="*/ 7 h 7"/>
                <a:gd name="T2" fmla="*/ 10 w 10"/>
                <a:gd name="T3" fmla="*/ 4 h 7"/>
                <a:gd name="T4" fmla="*/ 7 w 10"/>
                <a:gd name="T5" fmla="*/ 0 h 7"/>
                <a:gd name="T6" fmla="*/ 3 w 10"/>
                <a:gd name="T7" fmla="*/ 0 h 7"/>
                <a:gd name="T8" fmla="*/ 0 w 10"/>
                <a:gd name="T9" fmla="*/ 2 h 7"/>
                <a:gd name="T10" fmla="*/ 5 w 10"/>
                <a:gd name="T11" fmla="*/ 7 h 7"/>
                <a:gd name="T12" fmla="*/ 7 w 1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7" y="7"/>
                  </a:moveTo>
                  <a:lnTo>
                    <a:pt x="10" y="4"/>
                  </a:lnTo>
                  <a:lnTo>
                    <a:pt x="7" y="0"/>
                  </a:lnTo>
                  <a:lnTo>
                    <a:pt x="3" y="0"/>
                  </a:lnTo>
                  <a:lnTo>
                    <a:pt x="0" y="2"/>
                  </a:lnTo>
                  <a:lnTo>
                    <a:pt x="5" y="7"/>
                  </a:lnTo>
                  <a:lnTo>
                    <a:pt x="7"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94" name="Freeform 36">
              <a:extLst>
                <a:ext uri="{FF2B5EF4-FFF2-40B4-BE49-F238E27FC236}">
                  <a16:creationId xmlns:a16="http://schemas.microsoft.com/office/drawing/2014/main" id="{BD938185-EB0F-4F8B-855A-5A3E3AFF7BF9}"/>
                </a:ext>
              </a:extLst>
            </p:cNvPr>
            <p:cNvSpPr>
              <a:spLocks/>
            </p:cNvSpPr>
            <p:nvPr/>
          </p:nvSpPr>
          <p:spPr bwMode="auto">
            <a:xfrm>
              <a:off x="6511925" y="2446338"/>
              <a:ext cx="14288" cy="15875"/>
            </a:xfrm>
            <a:custGeom>
              <a:avLst/>
              <a:gdLst>
                <a:gd name="T0" fmla="*/ 5 w 9"/>
                <a:gd name="T1" fmla="*/ 7 h 10"/>
                <a:gd name="T2" fmla="*/ 9 w 9"/>
                <a:gd name="T3" fmla="*/ 3 h 10"/>
                <a:gd name="T4" fmla="*/ 9 w 9"/>
                <a:gd name="T5" fmla="*/ 0 h 10"/>
                <a:gd name="T6" fmla="*/ 5 w 9"/>
                <a:gd name="T7" fmla="*/ 3 h 10"/>
                <a:gd name="T8" fmla="*/ 0 w 9"/>
                <a:gd name="T9" fmla="*/ 5 h 10"/>
                <a:gd name="T10" fmla="*/ 0 w 9"/>
                <a:gd name="T11" fmla="*/ 7 h 10"/>
                <a:gd name="T12" fmla="*/ 2 w 9"/>
                <a:gd name="T13" fmla="*/ 10 h 10"/>
                <a:gd name="T14" fmla="*/ 5 w 9"/>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5" y="7"/>
                  </a:moveTo>
                  <a:lnTo>
                    <a:pt x="9" y="3"/>
                  </a:lnTo>
                  <a:lnTo>
                    <a:pt x="9" y="0"/>
                  </a:lnTo>
                  <a:lnTo>
                    <a:pt x="5" y="3"/>
                  </a:lnTo>
                  <a:lnTo>
                    <a:pt x="0" y="5"/>
                  </a:lnTo>
                  <a:lnTo>
                    <a:pt x="0" y="7"/>
                  </a:lnTo>
                  <a:lnTo>
                    <a:pt x="2" y="10"/>
                  </a:lnTo>
                  <a:lnTo>
                    <a:pt x="5"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95" name="Freeform 37">
              <a:extLst>
                <a:ext uri="{FF2B5EF4-FFF2-40B4-BE49-F238E27FC236}">
                  <a16:creationId xmlns:a16="http://schemas.microsoft.com/office/drawing/2014/main" id="{68EDF5F9-A47B-4603-AE55-20FAC417F45C}"/>
                </a:ext>
              </a:extLst>
            </p:cNvPr>
            <p:cNvSpPr>
              <a:spLocks/>
            </p:cNvSpPr>
            <p:nvPr/>
          </p:nvSpPr>
          <p:spPr bwMode="auto">
            <a:xfrm>
              <a:off x="6526213" y="2454275"/>
              <a:ext cx="7938" cy="3175"/>
            </a:xfrm>
            <a:custGeom>
              <a:avLst/>
              <a:gdLst>
                <a:gd name="T0" fmla="*/ 5 w 5"/>
                <a:gd name="T1" fmla="*/ 0 h 2"/>
                <a:gd name="T2" fmla="*/ 0 w 5"/>
                <a:gd name="T3" fmla="*/ 0 h 2"/>
                <a:gd name="T4" fmla="*/ 2 w 5"/>
                <a:gd name="T5" fmla="*/ 2 h 2"/>
                <a:gd name="T6" fmla="*/ 2 w 5"/>
                <a:gd name="T7" fmla="*/ 2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0" y="0"/>
                  </a:lnTo>
                  <a:lnTo>
                    <a:pt x="2" y="2"/>
                  </a:lnTo>
                  <a:lnTo>
                    <a:pt x="2" y="2"/>
                  </a:lnTo>
                  <a:lnTo>
                    <a:pt x="5"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96" name="Freeform 38">
              <a:extLst>
                <a:ext uri="{FF2B5EF4-FFF2-40B4-BE49-F238E27FC236}">
                  <a16:creationId xmlns:a16="http://schemas.microsoft.com/office/drawing/2014/main" id="{5329C078-BC07-4FAC-A3BB-23D87A58083A}"/>
                </a:ext>
              </a:extLst>
            </p:cNvPr>
            <p:cNvSpPr>
              <a:spLocks/>
            </p:cNvSpPr>
            <p:nvPr/>
          </p:nvSpPr>
          <p:spPr bwMode="auto">
            <a:xfrm>
              <a:off x="6551613" y="2619375"/>
              <a:ext cx="11113" cy="6350"/>
            </a:xfrm>
            <a:custGeom>
              <a:avLst/>
              <a:gdLst>
                <a:gd name="T0" fmla="*/ 0 w 7"/>
                <a:gd name="T1" fmla="*/ 0 h 4"/>
                <a:gd name="T2" fmla="*/ 5 w 7"/>
                <a:gd name="T3" fmla="*/ 4 h 4"/>
                <a:gd name="T4" fmla="*/ 7 w 7"/>
                <a:gd name="T5" fmla="*/ 2 h 4"/>
                <a:gd name="T6" fmla="*/ 5 w 7"/>
                <a:gd name="T7" fmla="*/ 0 h 4"/>
                <a:gd name="T8" fmla="*/ 0 w 7"/>
                <a:gd name="T9" fmla="*/ 0 h 4"/>
              </a:gdLst>
              <a:ahLst/>
              <a:cxnLst>
                <a:cxn ang="0">
                  <a:pos x="T0" y="T1"/>
                </a:cxn>
                <a:cxn ang="0">
                  <a:pos x="T2" y="T3"/>
                </a:cxn>
                <a:cxn ang="0">
                  <a:pos x="T4" y="T5"/>
                </a:cxn>
                <a:cxn ang="0">
                  <a:pos x="T6" y="T7"/>
                </a:cxn>
                <a:cxn ang="0">
                  <a:pos x="T8" y="T9"/>
                </a:cxn>
              </a:cxnLst>
              <a:rect l="0" t="0" r="r" b="b"/>
              <a:pathLst>
                <a:path w="7" h="4">
                  <a:moveTo>
                    <a:pt x="0" y="0"/>
                  </a:moveTo>
                  <a:lnTo>
                    <a:pt x="5" y="4"/>
                  </a:lnTo>
                  <a:lnTo>
                    <a:pt x="7" y="2"/>
                  </a:lnTo>
                  <a:lnTo>
                    <a:pt x="5"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97" name="Freeform 39">
              <a:extLst>
                <a:ext uri="{FF2B5EF4-FFF2-40B4-BE49-F238E27FC236}">
                  <a16:creationId xmlns:a16="http://schemas.microsoft.com/office/drawing/2014/main" id="{E1BE54C1-46FC-4181-8C3B-D1833870112B}"/>
                </a:ext>
              </a:extLst>
            </p:cNvPr>
            <p:cNvSpPr>
              <a:spLocks/>
            </p:cNvSpPr>
            <p:nvPr/>
          </p:nvSpPr>
          <p:spPr bwMode="auto">
            <a:xfrm>
              <a:off x="6810375" y="2398713"/>
              <a:ext cx="14288" cy="11113"/>
            </a:xfrm>
            <a:custGeom>
              <a:avLst/>
              <a:gdLst>
                <a:gd name="T0" fmla="*/ 9 w 9"/>
                <a:gd name="T1" fmla="*/ 0 h 7"/>
                <a:gd name="T2" fmla="*/ 4 w 9"/>
                <a:gd name="T3" fmla="*/ 0 h 7"/>
                <a:gd name="T4" fmla="*/ 0 w 9"/>
                <a:gd name="T5" fmla="*/ 7 h 7"/>
                <a:gd name="T6" fmla="*/ 4 w 9"/>
                <a:gd name="T7" fmla="*/ 7 h 7"/>
                <a:gd name="T8" fmla="*/ 9 w 9"/>
                <a:gd name="T9" fmla="*/ 5 h 7"/>
                <a:gd name="T10" fmla="*/ 9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9" y="0"/>
                  </a:moveTo>
                  <a:lnTo>
                    <a:pt x="4" y="0"/>
                  </a:lnTo>
                  <a:lnTo>
                    <a:pt x="0" y="7"/>
                  </a:lnTo>
                  <a:lnTo>
                    <a:pt x="4" y="7"/>
                  </a:lnTo>
                  <a:lnTo>
                    <a:pt x="9" y="5"/>
                  </a:lnTo>
                  <a:lnTo>
                    <a:pt x="9"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98" name="Freeform 40">
              <a:extLst>
                <a:ext uri="{FF2B5EF4-FFF2-40B4-BE49-F238E27FC236}">
                  <a16:creationId xmlns:a16="http://schemas.microsoft.com/office/drawing/2014/main" id="{BE525FFC-1711-48EE-994F-68C836A20B6F}"/>
                </a:ext>
              </a:extLst>
            </p:cNvPr>
            <p:cNvSpPr>
              <a:spLocks/>
            </p:cNvSpPr>
            <p:nvPr/>
          </p:nvSpPr>
          <p:spPr bwMode="auto">
            <a:xfrm>
              <a:off x="6638925" y="2549525"/>
              <a:ext cx="95250" cy="76200"/>
            </a:xfrm>
            <a:custGeom>
              <a:avLst/>
              <a:gdLst>
                <a:gd name="T0" fmla="*/ 53 w 60"/>
                <a:gd name="T1" fmla="*/ 5 h 48"/>
                <a:gd name="T2" fmla="*/ 46 w 60"/>
                <a:gd name="T3" fmla="*/ 9 h 48"/>
                <a:gd name="T4" fmla="*/ 48 w 60"/>
                <a:gd name="T5" fmla="*/ 7 h 48"/>
                <a:gd name="T6" fmla="*/ 46 w 60"/>
                <a:gd name="T7" fmla="*/ 0 h 48"/>
                <a:gd name="T8" fmla="*/ 44 w 60"/>
                <a:gd name="T9" fmla="*/ 5 h 48"/>
                <a:gd name="T10" fmla="*/ 41 w 60"/>
                <a:gd name="T11" fmla="*/ 7 h 48"/>
                <a:gd name="T12" fmla="*/ 37 w 60"/>
                <a:gd name="T13" fmla="*/ 12 h 48"/>
                <a:gd name="T14" fmla="*/ 35 w 60"/>
                <a:gd name="T15" fmla="*/ 9 h 48"/>
                <a:gd name="T16" fmla="*/ 37 w 60"/>
                <a:gd name="T17" fmla="*/ 2 h 48"/>
                <a:gd name="T18" fmla="*/ 32 w 60"/>
                <a:gd name="T19" fmla="*/ 0 h 48"/>
                <a:gd name="T20" fmla="*/ 30 w 60"/>
                <a:gd name="T21" fmla="*/ 7 h 48"/>
                <a:gd name="T22" fmla="*/ 32 w 60"/>
                <a:gd name="T23" fmla="*/ 12 h 48"/>
                <a:gd name="T24" fmla="*/ 28 w 60"/>
                <a:gd name="T25" fmla="*/ 12 h 48"/>
                <a:gd name="T26" fmla="*/ 25 w 60"/>
                <a:gd name="T27" fmla="*/ 18 h 48"/>
                <a:gd name="T28" fmla="*/ 23 w 60"/>
                <a:gd name="T29" fmla="*/ 12 h 48"/>
                <a:gd name="T30" fmla="*/ 16 w 60"/>
                <a:gd name="T31" fmla="*/ 12 h 48"/>
                <a:gd name="T32" fmla="*/ 2 w 60"/>
                <a:gd name="T33" fmla="*/ 18 h 48"/>
                <a:gd name="T34" fmla="*/ 2 w 60"/>
                <a:gd name="T35" fmla="*/ 23 h 48"/>
                <a:gd name="T36" fmla="*/ 2 w 60"/>
                <a:gd name="T37" fmla="*/ 32 h 48"/>
                <a:gd name="T38" fmla="*/ 0 w 60"/>
                <a:gd name="T39" fmla="*/ 39 h 48"/>
                <a:gd name="T40" fmla="*/ 7 w 60"/>
                <a:gd name="T41" fmla="*/ 39 h 48"/>
                <a:gd name="T42" fmla="*/ 7 w 60"/>
                <a:gd name="T43" fmla="*/ 37 h 48"/>
                <a:gd name="T44" fmla="*/ 7 w 60"/>
                <a:gd name="T45" fmla="*/ 35 h 48"/>
                <a:gd name="T46" fmla="*/ 9 w 60"/>
                <a:gd name="T47" fmla="*/ 37 h 48"/>
                <a:gd name="T48" fmla="*/ 14 w 60"/>
                <a:gd name="T49" fmla="*/ 35 h 48"/>
                <a:gd name="T50" fmla="*/ 14 w 60"/>
                <a:gd name="T51" fmla="*/ 39 h 48"/>
                <a:gd name="T52" fmla="*/ 7 w 60"/>
                <a:gd name="T53" fmla="*/ 46 h 48"/>
                <a:gd name="T54" fmla="*/ 9 w 60"/>
                <a:gd name="T55" fmla="*/ 48 h 48"/>
                <a:gd name="T56" fmla="*/ 14 w 60"/>
                <a:gd name="T57" fmla="*/ 46 h 48"/>
                <a:gd name="T58" fmla="*/ 18 w 60"/>
                <a:gd name="T59" fmla="*/ 39 h 48"/>
                <a:gd name="T60" fmla="*/ 18 w 60"/>
                <a:gd name="T61" fmla="*/ 37 h 48"/>
                <a:gd name="T62" fmla="*/ 23 w 60"/>
                <a:gd name="T63" fmla="*/ 32 h 48"/>
                <a:gd name="T64" fmla="*/ 30 w 60"/>
                <a:gd name="T65" fmla="*/ 30 h 48"/>
                <a:gd name="T66" fmla="*/ 35 w 60"/>
                <a:gd name="T67" fmla="*/ 30 h 48"/>
                <a:gd name="T68" fmla="*/ 30 w 60"/>
                <a:gd name="T69" fmla="*/ 25 h 48"/>
                <a:gd name="T70" fmla="*/ 37 w 60"/>
                <a:gd name="T71" fmla="*/ 25 h 48"/>
                <a:gd name="T72" fmla="*/ 44 w 60"/>
                <a:gd name="T73" fmla="*/ 30 h 48"/>
                <a:gd name="T74" fmla="*/ 44 w 60"/>
                <a:gd name="T75" fmla="*/ 21 h 48"/>
                <a:gd name="T76" fmla="*/ 41 w 60"/>
                <a:gd name="T77" fmla="*/ 18 h 48"/>
                <a:gd name="T78" fmla="*/ 46 w 60"/>
                <a:gd name="T79" fmla="*/ 18 h 48"/>
                <a:gd name="T80" fmla="*/ 51 w 60"/>
                <a:gd name="T81" fmla="*/ 21 h 48"/>
                <a:gd name="T82" fmla="*/ 55 w 60"/>
                <a:gd name="T83" fmla="*/ 16 h 48"/>
                <a:gd name="T84" fmla="*/ 53 w 60"/>
                <a:gd name="T85" fmla="*/ 14 h 48"/>
                <a:gd name="T86" fmla="*/ 57 w 60"/>
                <a:gd name="T87" fmla="*/ 12 h 48"/>
                <a:gd name="T88" fmla="*/ 60 w 60"/>
                <a:gd name="T89"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48">
                  <a:moveTo>
                    <a:pt x="55" y="5"/>
                  </a:moveTo>
                  <a:lnTo>
                    <a:pt x="53" y="5"/>
                  </a:lnTo>
                  <a:lnTo>
                    <a:pt x="48" y="9"/>
                  </a:lnTo>
                  <a:lnTo>
                    <a:pt x="46" y="9"/>
                  </a:lnTo>
                  <a:lnTo>
                    <a:pt x="46" y="7"/>
                  </a:lnTo>
                  <a:lnTo>
                    <a:pt x="48" y="7"/>
                  </a:lnTo>
                  <a:lnTo>
                    <a:pt x="48" y="2"/>
                  </a:lnTo>
                  <a:lnTo>
                    <a:pt x="46" y="0"/>
                  </a:lnTo>
                  <a:lnTo>
                    <a:pt x="44" y="2"/>
                  </a:lnTo>
                  <a:lnTo>
                    <a:pt x="44" y="5"/>
                  </a:lnTo>
                  <a:lnTo>
                    <a:pt x="44" y="7"/>
                  </a:lnTo>
                  <a:lnTo>
                    <a:pt x="41" y="7"/>
                  </a:lnTo>
                  <a:lnTo>
                    <a:pt x="39" y="7"/>
                  </a:lnTo>
                  <a:lnTo>
                    <a:pt x="37" y="12"/>
                  </a:lnTo>
                  <a:lnTo>
                    <a:pt x="35" y="12"/>
                  </a:lnTo>
                  <a:lnTo>
                    <a:pt x="35" y="9"/>
                  </a:lnTo>
                  <a:lnTo>
                    <a:pt x="37" y="7"/>
                  </a:lnTo>
                  <a:lnTo>
                    <a:pt x="37" y="2"/>
                  </a:lnTo>
                  <a:lnTo>
                    <a:pt x="35" y="0"/>
                  </a:lnTo>
                  <a:lnTo>
                    <a:pt x="32" y="0"/>
                  </a:lnTo>
                  <a:lnTo>
                    <a:pt x="28" y="5"/>
                  </a:lnTo>
                  <a:lnTo>
                    <a:pt x="30" y="7"/>
                  </a:lnTo>
                  <a:lnTo>
                    <a:pt x="32" y="9"/>
                  </a:lnTo>
                  <a:lnTo>
                    <a:pt x="32" y="12"/>
                  </a:lnTo>
                  <a:lnTo>
                    <a:pt x="28" y="12"/>
                  </a:lnTo>
                  <a:lnTo>
                    <a:pt x="28" y="12"/>
                  </a:lnTo>
                  <a:lnTo>
                    <a:pt x="30" y="16"/>
                  </a:lnTo>
                  <a:lnTo>
                    <a:pt x="25" y="18"/>
                  </a:lnTo>
                  <a:lnTo>
                    <a:pt x="23" y="18"/>
                  </a:lnTo>
                  <a:lnTo>
                    <a:pt x="23" y="12"/>
                  </a:lnTo>
                  <a:lnTo>
                    <a:pt x="23" y="9"/>
                  </a:lnTo>
                  <a:lnTo>
                    <a:pt x="16" y="12"/>
                  </a:lnTo>
                  <a:lnTo>
                    <a:pt x="9" y="14"/>
                  </a:lnTo>
                  <a:lnTo>
                    <a:pt x="2" y="18"/>
                  </a:lnTo>
                  <a:lnTo>
                    <a:pt x="2" y="21"/>
                  </a:lnTo>
                  <a:lnTo>
                    <a:pt x="2" y="23"/>
                  </a:lnTo>
                  <a:lnTo>
                    <a:pt x="5" y="28"/>
                  </a:lnTo>
                  <a:lnTo>
                    <a:pt x="2" y="32"/>
                  </a:lnTo>
                  <a:lnTo>
                    <a:pt x="0" y="35"/>
                  </a:lnTo>
                  <a:lnTo>
                    <a:pt x="0" y="39"/>
                  </a:lnTo>
                  <a:lnTo>
                    <a:pt x="5" y="42"/>
                  </a:lnTo>
                  <a:lnTo>
                    <a:pt x="7" y="39"/>
                  </a:lnTo>
                  <a:lnTo>
                    <a:pt x="7" y="37"/>
                  </a:lnTo>
                  <a:lnTo>
                    <a:pt x="7" y="37"/>
                  </a:lnTo>
                  <a:lnTo>
                    <a:pt x="5" y="37"/>
                  </a:lnTo>
                  <a:lnTo>
                    <a:pt x="7" y="35"/>
                  </a:lnTo>
                  <a:lnTo>
                    <a:pt x="12" y="35"/>
                  </a:lnTo>
                  <a:lnTo>
                    <a:pt x="9" y="37"/>
                  </a:lnTo>
                  <a:lnTo>
                    <a:pt x="12" y="37"/>
                  </a:lnTo>
                  <a:lnTo>
                    <a:pt x="14" y="35"/>
                  </a:lnTo>
                  <a:lnTo>
                    <a:pt x="16" y="35"/>
                  </a:lnTo>
                  <a:lnTo>
                    <a:pt x="14" y="39"/>
                  </a:lnTo>
                  <a:lnTo>
                    <a:pt x="14" y="42"/>
                  </a:lnTo>
                  <a:lnTo>
                    <a:pt x="7" y="46"/>
                  </a:lnTo>
                  <a:lnTo>
                    <a:pt x="5" y="48"/>
                  </a:lnTo>
                  <a:lnTo>
                    <a:pt x="9" y="48"/>
                  </a:lnTo>
                  <a:lnTo>
                    <a:pt x="12" y="46"/>
                  </a:lnTo>
                  <a:lnTo>
                    <a:pt x="14" y="46"/>
                  </a:lnTo>
                  <a:lnTo>
                    <a:pt x="14" y="42"/>
                  </a:lnTo>
                  <a:lnTo>
                    <a:pt x="18" y="39"/>
                  </a:lnTo>
                  <a:lnTo>
                    <a:pt x="16" y="37"/>
                  </a:lnTo>
                  <a:lnTo>
                    <a:pt x="18" y="37"/>
                  </a:lnTo>
                  <a:lnTo>
                    <a:pt x="21" y="37"/>
                  </a:lnTo>
                  <a:lnTo>
                    <a:pt x="23" y="32"/>
                  </a:lnTo>
                  <a:lnTo>
                    <a:pt x="25" y="32"/>
                  </a:lnTo>
                  <a:lnTo>
                    <a:pt x="30" y="30"/>
                  </a:lnTo>
                  <a:lnTo>
                    <a:pt x="32" y="32"/>
                  </a:lnTo>
                  <a:lnTo>
                    <a:pt x="35" y="30"/>
                  </a:lnTo>
                  <a:lnTo>
                    <a:pt x="32" y="28"/>
                  </a:lnTo>
                  <a:lnTo>
                    <a:pt x="30" y="25"/>
                  </a:lnTo>
                  <a:lnTo>
                    <a:pt x="32" y="25"/>
                  </a:lnTo>
                  <a:lnTo>
                    <a:pt x="37" y="25"/>
                  </a:lnTo>
                  <a:lnTo>
                    <a:pt x="39" y="28"/>
                  </a:lnTo>
                  <a:lnTo>
                    <a:pt x="44" y="30"/>
                  </a:lnTo>
                  <a:lnTo>
                    <a:pt x="46" y="25"/>
                  </a:lnTo>
                  <a:lnTo>
                    <a:pt x="44" y="21"/>
                  </a:lnTo>
                  <a:lnTo>
                    <a:pt x="39" y="21"/>
                  </a:lnTo>
                  <a:lnTo>
                    <a:pt x="41" y="18"/>
                  </a:lnTo>
                  <a:lnTo>
                    <a:pt x="44" y="18"/>
                  </a:lnTo>
                  <a:lnTo>
                    <a:pt x="46" y="18"/>
                  </a:lnTo>
                  <a:lnTo>
                    <a:pt x="51" y="18"/>
                  </a:lnTo>
                  <a:lnTo>
                    <a:pt x="51" y="21"/>
                  </a:lnTo>
                  <a:lnTo>
                    <a:pt x="53" y="21"/>
                  </a:lnTo>
                  <a:lnTo>
                    <a:pt x="55" y="16"/>
                  </a:lnTo>
                  <a:lnTo>
                    <a:pt x="55" y="14"/>
                  </a:lnTo>
                  <a:lnTo>
                    <a:pt x="53" y="14"/>
                  </a:lnTo>
                  <a:lnTo>
                    <a:pt x="53" y="12"/>
                  </a:lnTo>
                  <a:lnTo>
                    <a:pt x="57" y="12"/>
                  </a:lnTo>
                  <a:lnTo>
                    <a:pt x="60" y="9"/>
                  </a:lnTo>
                  <a:lnTo>
                    <a:pt x="60" y="5"/>
                  </a:lnTo>
                  <a:lnTo>
                    <a:pt x="55"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99" name="Freeform 41">
              <a:extLst>
                <a:ext uri="{FF2B5EF4-FFF2-40B4-BE49-F238E27FC236}">
                  <a16:creationId xmlns:a16="http://schemas.microsoft.com/office/drawing/2014/main" id="{A8F1E180-4A62-494D-B6DC-2C9EDD76C932}"/>
                </a:ext>
              </a:extLst>
            </p:cNvPr>
            <p:cNvSpPr>
              <a:spLocks/>
            </p:cNvSpPr>
            <p:nvPr/>
          </p:nvSpPr>
          <p:spPr bwMode="auto">
            <a:xfrm>
              <a:off x="6573838" y="2670175"/>
              <a:ext cx="7938" cy="7938"/>
            </a:xfrm>
            <a:custGeom>
              <a:avLst/>
              <a:gdLst>
                <a:gd name="T0" fmla="*/ 0 w 5"/>
                <a:gd name="T1" fmla="*/ 5 h 5"/>
                <a:gd name="T2" fmla="*/ 2 w 5"/>
                <a:gd name="T3" fmla="*/ 5 h 5"/>
                <a:gd name="T4" fmla="*/ 5 w 5"/>
                <a:gd name="T5" fmla="*/ 5 h 5"/>
                <a:gd name="T6" fmla="*/ 5 w 5"/>
                <a:gd name="T7" fmla="*/ 0 h 5"/>
                <a:gd name="T8" fmla="*/ 0 w 5"/>
                <a:gd name="T9" fmla="*/ 2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2" y="5"/>
                  </a:lnTo>
                  <a:lnTo>
                    <a:pt x="5" y="5"/>
                  </a:lnTo>
                  <a:lnTo>
                    <a:pt x="5" y="0"/>
                  </a:lnTo>
                  <a:lnTo>
                    <a:pt x="0" y="2"/>
                  </a:lnTo>
                  <a:lnTo>
                    <a:pt x="0"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00" name="Freeform 42">
              <a:extLst>
                <a:ext uri="{FF2B5EF4-FFF2-40B4-BE49-F238E27FC236}">
                  <a16:creationId xmlns:a16="http://schemas.microsoft.com/office/drawing/2014/main" id="{1F536FA9-4DC8-422B-A9F6-8AEE68F5C252}"/>
                </a:ext>
              </a:extLst>
            </p:cNvPr>
            <p:cNvSpPr>
              <a:spLocks/>
            </p:cNvSpPr>
            <p:nvPr/>
          </p:nvSpPr>
          <p:spPr bwMode="auto">
            <a:xfrm>
              <a:off x="6715125" y="2524125"/>
              <a:ext cx="36513" cy="25400"/>
            </a:xfrm>
            <a:custGeom>
              <a:avLst/>
              <a:gdLst>
                <a:gd name="T0" fmla="*/ 21 w 23"/>
                <a:gd name="T1" fmla="*/ 9 h 16"/>
                <a:gd name="T2" fmla="*/ 21 w 23"/>
                <a:gd name="T3" fmla="*/ 7 h 16"/>
                <a:gd name="T4" fmla="*/ 23 w 23"/>
                <a:gd name="T5" fmla="*/ 4 h 16"/>
                <a:gd name="T6" fmla="*/ 21 w 23"/>
                <a:gd name="T7" fmla="*/ 2 h 16"/>
                <a:gd name="T8" fmla="*/ 19 w 23"/>
                <a:gd name="T9" fmla="*/ 2 h 16"/>
                <a:gd name="T10" fmla="*/ 19 w 23"/>
                <a:gd name="T11" fmla="*/ 4 h 16"/>
                <a:gd name="T12" fmla="*/ 16 w 23"/>
                <a:gd name="T13" fmla="*/ 4 h 16"/>
                <a:gd name="T14" fmla="*/ 16 w 23"/>
                <a:gd name="T15" fmla="*/ 0 h 16"/>
                <a:gd name="T16" fmla="*/ 14 w 23"/>
                <a:gd name="T17" fmla="*/ 0 h 16"/>
                <a:gd name="T18" fmla="*/ 12 w 23"/>
                <a:gd name="T19" fmla="*/ 0 h 16"/>
                <a:gd name="T20" fmla="*/ 9 w 23"/>
                <a:gd name="T21" fmla="*/ 2 h 16"/>
                <a:gd name="T22" fmla="*/ 12 w 23"/>
                <a:gd name="T23" fmla="*/ 4 h 16"/>
                <a:gd name="T24" fmla="*/ 9 w 23"/>
                <a:gd name="T25" fmla="*/ 9 h 16"/>
                <a:gd name="T26" fmla="*/ 7 w 23"/>
                <a:gd name="T27" fmla="*/ 7 h 16"/>
                <a:gd name="T28" fmla="*/ 5 w 23"/>
                <a:gd name="T29" fmla="*/ 9 h 16"/>
                <a:gd name="T30" fmla="*/ 3 w 23"/>
                <a:gd name="T31" fmla="*/ 7 h 16"/>
                <a:gd name="T32" fmla="*/ 0 w 23"/>
                <a:gd name="T33" fmla="*/ 9 h 16"/>
                <a:gd name="T34" fmla="*/ 0 w 23"/>
                <a:gd name="T35" fmla="*/ 11 h 16"/>
                <a:gd name="T36" fmla="*/ 5 w 23"/>
                <a:gd name="T37" fmla="*/ 16 h 16"/>
                <a:gd name="T38" fmla="*/ 9 w 23"/>
                <a:gd name="T39" fmla="*/ 16 h 16"/>
                <a:gd name="T40" fmla="*/ 12 w 23"/>
                <a:gd name="T41" fmla="*/ 11 h 16"/>
                <a:gd name="T42" fmla="*/ 14 w 23"/>
                <a:gd name="T43" fmla="*/ 16 h 16"/>
                <a:gd name="T44" fmla="*/ 16 w 23"/>
                <a:gd name="T45" fmla="*/ 16 h 16"/>
                <a:gd name="T46" fmla="*/ 19 w 23"/>
                <a:gd name="T47" fmla="*/ 11 h 16"/>
                <a:gd name="T48" fmla="*/ 21 w 23"/>
                <a:gd name="T49" fmla="*/ 14 h 16"/>
                <a:gd name="T50" fmla="*/ 23 w 23"/>
                <a:gd name="T51" fmla="*/ 14 h 16"/>
                <a:gd name="T52" fmla="*/ 23 w 23"/>
                <a:gd name="T53" fmla="*/ 9 h 16"/>
                <a:gd name="T54" fmla="*/ 21 w 23"/>
                <a:gd name="T5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6">
                  <a:moveTo>
                    <a:pt x="21" y="9"/>
                  </a:moveTo>
                  <a:lnTo>
                    <a:pt x="21" y="7"/>
                  </a:lnTo>
                  <a:lnTo>
                    <a:pt x="23" y="4"/>
                  </a:lnTo>
                  <a:lnTo>
                    <a:pt x="21" y="2"/>
                  </a:lnTo>
                  <a:lnTo>
                    <a:pt x="19" y="2"/>
                  </a:lnTo>
                  <a:lnTo>
                    <a:pt x="19" y="4"/>
                  </a:lnTo>
                  <a:lnTo>
                    <a:pt x="16" y="4"/>
                  </a:lnTo>
                  <a:lnTo>
                    <a:pt x="16" y="0"/>
                  </a:lnTo>
                  <a:lnTo>
                    <a:pt x="14" y="0"/>
                  </a:lnTo>
                  <a:lnTo>
                    <a:pt x="12" y="0"/>
                  </a:lnTo>
                  <a:lnTo>
                    <a:pt x="9" y="2"/>
                  </a:lnTo>
                  <a:lnTo>
                    <a:pt x="12" y="4"/>
                  </a:lnTo>
                  <a:lnTo>
                    <a:pt x="9" y="9"/>
                  </a:lnTo>
                  <a:lnTo>
                    <a:pt x="7" y="7"/>
                  </a:lnTo>
                  <a:lnTo>
                    <a:pt x="5" y="9"/>
                  </a:lnTo>
                  <a:lnTo>
                    <a:pt x="3" y="7"/>
                  </a:lnTo>
                  <a:lnTo>
                    <a:pt x="0" y="9"/>
                  </a:lnTo>
                  <a:lnTo>
                    <a:pt x="0" y="11"/>
                  </a:lnTo>
                  <a:lnTo>
                    <a:pt x="5" y="16"/>
                  </a:lnTo>
                  <a:lnTo>
                    <a:pt x="9" y="16"/>
                  </a:lnTo>
                  <a:lnTo>
                    <a:pt x="12" y="11"/>
                  </a:lnTo>
                  <a:lnTo>
                    <a:pt x="14" y="16"/>
                  </a:lnTo>
                  <a:lnTo>
                    <a:pt x="16" y="16"/>
                  </a:lnTo>
                  <a:lnTo>
                    <a:pt x="19" y="11"/>
                  </a:lnTo>
                  <a:lnTo>
                    <a:pt x="21" y="14"/>
                  </a:lnTo>
                  <a:lnTo>
                    <a:pt x="23" y="14"/>
                  </a:lnTo>
                  <a:lnTo>
                    <a:pt x="23" y="9"/>
                  </a:lnTo>
                  <a:lnTo>
                    <a:pt x="21" y="9"/>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01" name="Freeform 43">
              <a:extLst>
                <a:ext uri="{FF2B5EF4-FFF2-40B4-BE49-F238E27FC236}">
                  <a16:creationId xmlns:a16="http://schemas.microsoft.com/office/drawing/2014/main" id="{2FFD94DF-C085-495A-A01B-3A383DBBFA5E}"/>
                </a:ext>
              </a:extLst>
            </p:cNvPr>
            <p:cNvSpPr>
              <a:spLocks/>
            </p:cNvSpPr>
            <p:nvPr/>
          </p:nvSpPr>
          <p:spPr bwMode="auto">
            <a:xfrm>
              <a:off x="6740525" y="2509838"/>
              <a:ext cx="11113" cy="11113"/>
            </a:xfrm>
            <a:custGeom>
              <a:avLst/>
              <a:gdLst>
                <a:gd name="T0" fmla="*/ 5 w 7"/>
                <a:gd name="T1" fmla="*/ 4 h 7"/>
                <a:gd name="T2" fmla="*/ 7 w 7"/>
                <a:gd name="T3" fmla="*/ 0 h 7"/>
                <a:gd name="T4" fmla="*/ 3 w 7"/>
                <a:gd name="T5" fmla="*/ 0 h 7"/>
                <a:gd name="T6" fmla="*/ 3 w 7"/>
                <a:gd name="T7" fmla="*/ 0 h 7"/>
                <a:gd name="T8" fmla="*/ 0 w 7"/>
                <a:gd name="T9" fmla="*/ 4 h 7"/>
                <a:gd name="T10" fmla="*/ 3 w 7"/>
                <a:gd name="T11" fmla="*/ 7 h 7"/>
                <a:gd name="T12" fmla="*/ 5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5" y="4"/>
                  </a:moveTo>
                  <a:lnTo>
                    <a:pt x="7" y="0"/>
                  </a:lnTo>
                  <a:lnTo>
                    <a:pt x="3" y="0"/>
                  </a:lnTo>
                  <a:lnTo>
                    <a:pt x="3" y="0"/>
                  </a:lnTo>
                  <a:lnTo>
                    <a:pt x="0" y="4"/>
                  </a:lnTo>
                  <a:lnTo>
                    <a:pt x="3" y="7"/>
                  </a:lnTo>
                  <a:lnTo>
                    <a:pt x="5"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02" name="Freeform 44">
              <a:extLst>
                <a:ext uri="{FF2B5EF4-FFF2-40B4-BE49-F238E27FC236}">
                  <a16:creationId xmlns:a16="http://schemas.microsoft.com/office/drawing/2014/main" id="{62BF10BE-82AF-4030-8D6E-1258688F998D}"/>
                </a:ext>
              </a:extLst>
            </p:cNvPr>
            <p:cNvSpPr>
              <a:spLocks/>
            </p:cNvSpPr>
            <p:nvPr/>
          </p:nvSpPr>
          <p:spPr bwMode="auto">
            <a:xfrm>
              <a:off x="6616700" y="2630488"/>
              <a:ext cx="19050" cy="11113"/>
            </a:xfrm>
            <a:custGeom>
              <a:avLst/>
              <a:gdLst>
                <a:gd name="T0" fmla="*/ 0 w 12"/>
                <a:gd name="T1" fmla="*/ 7 h 7"/>
                <a:gd name="T2" fmla="*/ 5 w 12"/>
                <a:gd name="T3" fmla="*/ 7 h 7"/>
                <a:gd name="T4" fmla="*/ 12 w 12"/>
                <a:gd name="T5" fmla="*/ 0 h 7"/>
                <a:gd name="T6" fmla="*/ 5 w 12"/>
                <a:gd name="T7" fmla="*/ 2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5" y="7"/>
                  </a:lnTo>
                  <a:lnTo>
                    <a:pt x="12" y="0"/>
                  </a:lnTo>
                  <a:lnTo>
                    <a:pt x="5" y="2"/>
                  </a:lnTo>
                  <a:lnTo>
                    <a:pt x="0"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03" name="Freeform 45">
              <a:extLst>
                <a:ext uri="{FF2B5EF4-FFF2-40B4-BE49-F238E27FC236}">
                  <a16:creationId xmlns:a16="http://schemas.microsoft.com/office/drawing/2014/main" id="{1A4FB91E-C556-4843-8B6C-432B0BC6389F}"/>
                </a:ext>
              </a:extLst>
            </p:cNvPr>
            <p:cNvSpPr>
              <a:spLocks/>
            </p:cNvSpPr>
            <p:nvPr/>
          </p:nvSpPr>
          <p:spPr bwMode="auto">
            <a:xfrm>
              <a:off x="6638925" y="2633663"/>
              <a:ext cx="3175" cy="3175"/>
            </a:xfrm>
            <a:custGeom>
              <a:avLst/>
              <a:gdLst>
                <a:gd name="T0" fmla="*/ 0 w 2"/>
                <a:gd name="T1" fmla="*/ 2 h 2"/>
                <a:gd name="T2" fmla="*/ 2 w 2"/>
                <a:gd name="T3" fmla="*/ 0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04" name="Freeform 46">
              <a:extLst>
                <a:ext uri="{FF2B5EF4-FFF2-40B4-BE49-F238E27FC236}">
                  <a16:creationId xmlns:a16="http://schemas.microsoft.com/office/drawing/2014/main" id="{C59B83B1-A17C-4189-AF02-9913A063A64F}"/>
                </a:ext>
              </a:extLst>
            </p:cNvPr>
            <p:cNvSpPr>
              <a:spLocks/>
            </p:cNvSpPr>
            <p:nvPr/>
          </p:nvSpPr>
          <p:spPr bwMode="auto">
            <a:xfrm>
              <a:off x="7221538" y="2846388"/>
              <a:ext cx="3175" cy="7938"/>
            </a:xfrm>
            <a:custGeom>
              <a:avLst/>
              <a:gdLst>
                <a:gd name="T0" fmla="*/ 2 w 2"/>
                <a:gd name="T1" fmla="*/ 2 h 5"/>
                <a:gd name="T2" fmla="*/ 0 w 2"/>
                <a:gd name="T3" fmla="*/ 0 h 5"/>
                <a:gd name="T4" fmla="*/ 0 w 2"/>
                <a:gd name="T5" fmla="*/ 2 h 5"/>
                <a:gd name="T6" fmla="*/ 0 w 2"/>
                <a:gd name="T7" fmla="*/ 5 h 5"/>
                <a:gd name="T8" fmla="*/ 2 w 2"/>
                <a:gd name="T9" fmla="*/ 2 h 5"/>
              </a:gdLst>
              <a:ahLst/>
              <a:cxnLst>
                <a:cxn ang="0">
                  <a:pos x="T0" y="T1"/>
                </a:cxn>
                <a:cxn ang="0">
                  <a:pos x="T2" y="T3"/>
                </a:cxn>
                <a:cxn ang="0">
                  <a:pos x="T4" y="T5"/>
                </a:cxn>
                <a:cxn ang="0">
                  <a:pos x="T6" y="T7"/>
                </a:cxn>
                <a:cxn ang="0">
                  <a:pos x="T8" y="T9"/>
                </a:cxn>
              </a:cxnLst>
              <a:rect l="0" t="0" r="r" b="b"/>
              <a:pathLst>
                <a:path w="2" h="5">
                  <a:moveTo>
                    <a:pt x="2" y="2"/>
                  </a:moveTo>
                  <a:lnTo>
                    <a:pt x="0" y="0"/>
                  </a:lnTo>
                  <a:lnTo>
                    <a:pt x="0" y="2"/>
                  </a:lnTo>
                  <a:lnTo>
                    <a:pt x="0" y="5"/>
                  </a:lnTo>
                  <a:lnTo>
                    <a:pt x="2"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05" name="Freeform 47">
              <a:extLst>
                <a:ext uri="{FF2B5EF4-FFF2-40B4-BE49-F238E27FC236}">
                  <a16:creationId xmlns:a16="http://schemas.microsoft.com/office/drawing/2014/main" id="{4D6EBB22-EC10-4D64-B4C4-92C346D82D4A}"/>
                </a:ext>
              </a:extLst>
            </p:cNvPr>
            <p:cNvSpPr>
              <a:spLocks/>
            </p:cNvSpPr>
            <p:nvPr/>
          </p:nvSpPr>
          <p:spPr bwMode="auto">
            <a:xfrm>
              <a:off x="7258050" y="2860675"/>
              <a:ext cx="9525" cy="7938"/>
            </a:xfrm>
            <a:custGeom>
              <a:avLst/>
              <a:gdLst>
                <a:gd name="T0" fmla="*/ 0 w 6"/>
                <a:gd name="T1" fmla="*/ 2 h 5"/>
                <a:gd name="T2" fmla="*/ 4 w 6"/>
                <a:gd name="T3" fmla="*/ 5 h 5"/>
                <a:gd name="T4" fmla="*/ 6 w 6"/>
                <a:gd name="T5" fmla="*/ 2 h 5"/>
                <a:gd name="T6" fmla="*/ 2 w 6"/>
                <a:gd name="T7" fmla="*/ 0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lnTo>
                    <a:pt x="4" y="5"/>
                  </a:lnTo>
                  <a:lnTo>
                    <a:pt x="6" y="2"/>
                  </a:lnTo>
                  <a:lnTo>
                    <a:pt x="2"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06" name="Freeform 48">
              <a:extLst>
                <a:ext uri="{FF2B5EF4-FFF2-40B4-BE49-F238E27FC236}">
                  <a16:creationId xmlns:a16="http://schemas.microsoft.com/office/drawing/2014/main" id="{E7E8A53E-DEB2-4147-A2C0-609820D56424}"/>
                </a:ext>
              </a:extLst>
            </p:cNvPr>
            <p:cNvSpPr>
              <a:spLocks/>
            </p:cNvSpPr>
            <p:nvPr/>
          </p:nvSpPr>
          <p:spPr bwMode="auto">
            <a:xfrm>
              <a:off x="7258050" y="2846388"/>
              <a:ext cx="9525" cy="11113"/>
            </a:xfrm>
            <a:custGeom>
              <a:avLst/>
              <a:gdLst>
                <a:gd name="T0" fmla="*/ 2 w 6"/>
                <a:gd name="T1" fmla="*/ 5 h 7"/>
                <a:gd name="T2" fmla="*/ 0 w 6"/>
                <a:gd name="T3" fmla="*/ 5 h 7"/>
                <a:gd name="T4" fmla="*/ 2 w 6"/>
                <a:gd name="T5" fmla="*/ 7 h 7"/>
                <a:gd name="T6" fmla="*/ 6 w 6"/>
                <a:gd name="T7" fmla="*/ 5 h 7"/>
                <a:gd name="T8" fmla="*/ 4 w 6"/>
                <a:gd name="T9" fmla="*/ 0 h 7"/>
                <a:gd name="T10" fmla="*/ 2 w 6"/>
                <a:gd name="T11" fmla="*/ 0 h 7"/>
                <a:gd name="T12" fmla="*/ 2 w 6"/>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2" y="5"/>
                  </a:moveTo>
                  <a:lnTo>
                    <a:pt x="0" y="5"/>
                  </a:lnTo>
                  <a:lnTo>
                    <a:pt x="2" y="7"/>
                  </a:lnTo>
                  <a:lnTo>
                    <a:pt x="6" y="5"/>
                  </a:lnTo>
                  <a:lnTo>
                    <a:pt x="4" y="0"/>
                  </a:lnTo>
                  <a:lnTo>
                    <a:pt x="2" y="0"/>
                  </a:lnTo>
                  <a:lnTo>
                    <a:pt x="2"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07" name="Freeform 49">
              <a:extLst>
                <a:ext uri="{FF2B5EF4-FFF2-40B4-BE49-F238E27FC236}">
                  <a16:creationId xmlns:a16="http://schemas.microsoft.com/office/drawing/2014/main" id="{6882187B-CA29-48DD-ABE4-068F8674B859}"/>
                </a:ext>
              </a:extLst>
            </p:cNvPr>
            <p:cNvSpPr>
              <a:spLocks/>
            </p:cNvSpPr>
            <p:nvPr/>
          </p:nvSpPr>
          <p:spPr bwMode="auto">
            <a:xfrm>
              <a:off x="7213600" y="2706688"/>
              <a:ext cx="3175" cy="4763"/>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lnTo>
                    <a:pt x="0" y="0"/>
                  </a:lnTo>
                  <a:lnTo>
                    <a:pt x="2" y="3"/>
                  </a:lnTo>
                  <a:lnTo>
                    <a:pt x="2"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08" name="Freeform 50">
              <a:extLst>
                <a:ext uri="{FF2B5EF4-FFF2-40B4-BE49-F238E27FC236}">
                  <a16:creationId xmlns:a16="http://schemas.microsoft.com/office/drawing/2014/main" id="{82226598-7D6E-4196-82B8-734E1E0A3E19}"/>
                </a:ext>
              </a:extLst>
            </p:cNvPr>
            <p:cNvSpPr>
              <a:spLocks/>
            </p:cNvSpPr>
            <p:nvPr/>
          </p:nvSpPr>
          <p:spPr bwMode="auto">
            <a:xfrm>
              <a:off x="7253288" y="2784475"/>
              <a:ext cx="11113" cy="11113"/>
            </a:xfrm>
            <a:custGeom>
              <a:avLst/>
              <a:gdLst>
                <a:gd name="T0" fmla="*/ 5 w 7"/>
                <a:gd name="T1" fmla="*/ 4 h 7"/>
                <a:gd name="T2" fmla="*/ 7 w 7"/>
                <a:gd name="T3" fmla="*/ 2 h 7"/>
                <a:gd name="T4" fmla="*/ 7 w 7"/>
                <a:gd name="T5" fmla="*/ 0 h 7"/>
                <a:gd name="T6" fmla="*/ 0 w 7"/>
                <a:gd name="T7" fmla="*/ 2 h 7"/>
                <a:gd name="T8" fmla="*/ 0 w 7"/>
                <a:gd name="T9" fmla="*/ 7 h 7"/>
                <a:gd name="T10" fmla="*/ 3 w 7"/>
                <a:gd name="T11" fmla="*/ 7 h 7"/>
                <a:gd name="T12" fmla="*/ 5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5" y="4"/>
                  </a:moveTo>
                  <a:lnTo>
                    <a:pt x="7" y="2"/>
                  </a:lnTo>
                  <a:lnTo>
                    <a:pt x="7" y="0"/>
                  </a:lnTo>
                  <a:lnTo>
                    <a:pt x="0" y="2"/>
                  </a:lnTo>
                  <a:lnTo>
                    <a:pt x="0" y="7"/>
                  </a:lnTo>
                  <a:lnTo>
                    <a:pt x="3" y="7"/>
                  </a:lnTo>
                  <a:lnTo>
                    <a:pt x="5"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09" name="Freeform 51">
              <a:extLst>
                <a:ext uri="{FF2B5EF4-FFF2-40B4-BE49-F238E27FC236}">
                  <a16:creationId xmlns:a16="http://schemas.microsoft.com/office/drawing/2014/main" id="{EA7E2F4A-91C2-41EA-BE12-F03153394DF2}"/>
                </a:ext>
              </a:extLst>
            </p:cNvPr>
            <p:cNvSpPr>
              <a:spLocks/>
            </p:cNvSpPr>
            <p:nvPr/>
          </p:nvSpPr>
          <p:spPr bwMode="auto">
            <a:xfrm>
              <a:off x="7246938" y="2773363"/>
              <a:ext cx="14288" cy="11113"/>
            </a:xfrm>
            <a:custGeom>
              <a:avLst/>
              <a:gdLst>
                <a:gd name="T0" fmla="*/ 9 w 9"/>
                <a:gd name="T1" fmla="*/ 2 h 7"/>
                <a:gd name="T2" fmla="*/ 9 w 9"/>
                <a:gd name="T3" fmla="*/ 0 h 7"/>
                <a:gd name="T4" fmla="*/ 2 w 9"/>
                <a:gd name="T5" fmla="*/ 0 h 7"/>
                <a:gd name="T6" fmla="*/ 0 w 9"/>
                <a:gd name="T7" fmla="*/ 2 h 7"/>
                <a:gd name="T8" fmla="*/ 2 w 9"/>
                <a:gd name="T9" fmla="*/ 7 h 7"/>
                <a:gd name="T10" fmla="*/ 4 w 9"/>
                <a:gd name="T11" fmla="*/ 7 h 7"/>
                <a:gd name="T12" fmla="*/ 9 w 9"/>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9" y="2"/>
                  </a:moveTo>
                  <a:lnTo>
                    <a:pt x="9" y="0"/>
                  </a:lnTo>
                  <a:lnTo>
                    <a:pt x="2" y="0"/>
                  </a:lnTo>
                  <a:lnTo>
                    <a:pt x="0" y="2"/>
                  </a:lnTo>
                  <a:lnTo>
                    <a:pt x="2" y="7"/>
                  </a:lnTo>
                  <a:lnTo>
                    <a:pt x="4" y="7"/>
                  </a:lnTo>
                  <a:lnTo>
                    <a:pt x="9"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10" name="Freeform 52">
              <a:extLst>
                <a:ext uri="{FF2B5EF4-FFF2-40B4-BE49-F238E27FC236}">
                  <a16:creationId xmlns:a16="http://schemas.microsoft.com/office/drawing/2014/main" id="{4EED0518-2D33-42DA-B847-8CA54CF4BE8D}"/>
                </a:ext>
              </a:extLst>
            </p:cNvPr>
            <p:cNvSpPr>
              <a:spLocks/>
            </p:cNvSpPr>
            <p:nvPr/>
          </p:nvSpPr>
          <p:spPr bwMode="auto">
            <a:xfrm>
              <a:off x="7264400" y="2809875"/>
              <a:ext cx="25400" cy="36513"/>
            </a:xfrm>
            <a:custGeom>
              <a:avLst/>
              <a:gdLst>
                <a:gd name="T0" fmla="*/ 2 w 16"/>
                <a:gd name="T1" fmla="*/ 16 h 23"/>
                <a:gd name="T2" fmla="*/ 9 w 16"/>
                <a:gd name="T3" fmla="*/ 14 h 23"/>
                <a:gd name="T4" fmla="*/ 9 w 16"/>
                <a:gd name="T5" fmla="*/ 14 h 23"/>
                <a:gd name="T6" fmla="*/ 5 w 16"/>
                <a:gd name="T7" fmla="*/ 18 h 23"/>
                <a:gd name="T8" fmla="*/ 2 w 16"/>
                <a:gd name="T9" fmla="*/ 23 h 23"/>
                <a:gd name="T10" fmla="*/ 5 w 16"/>
                <a:gd name="T11" fmla="*/ 23 h 23"/>
                <a:gd name="T12" fmla="*/ 9 w 16"/>
                <a:gd name="T13" fmla="*/ 18 h 23"/>
                <a:gd name="T14" fmla="*/ 16 w 16"/>
                <a:gd name="T15" fmla="*/ 11 h 23"/>
                <a:gd name="T16" fmla="*/ 14 w 16"/>
                <a:gd name="T17" fmla="*/ 9 h 23"/>
                <a:gd name="T18" fmla="*/ 16 w 16"/>
                <a:gd name="T19" fmla="*/ 4 h 23"/>
                <a:gd name="T20" fmla="*/ 14 w 16"/>
                <a:gd name="T21" fmla="*/ 0 h 23"/>
                <a:gd name="T22" fmla="*/ 9 w 16"/>
                <a:gd name="T23" fmla="*/ 0 h 23"/>
                <a:gd name="T24" fmla="*/ 9 w 16"/>
                <a:gd name="T25" fmla="*/ 2 h 23"/>
                <a:gd name="T26" fmla="*/ 5 w 16"/>
                <a:gd name="T27" fmla="*/ 2 h 23"/>
                <a:gd name="T28" fmla="*/ 2 w 16"/>
                <a:gd name="T29" fmla="*/ 9 h 23"/>
                <a:gd name="T30" fmla="*/ 2 w 16"/>
                <a:gd name="T31" fmla="*/ 11 h 23"/>
                <a:gd name="T32" fmla="*/ 0 w 16"/>
                <a:gd name="T33" fmla="*/ 14 h 23"/>
                <a:gd name="T34" fmla="*/ 2 w 16"/>
                <a:gd name="T35"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3">
                  <a:moveTo>
                    <a:pt x="2" y="16"/>
                  </a:moveTo>
                  <a:lnTo>
                    <a:pt x="9" y="14"/>
                  </a:lnTo>
                  <a:lnTo>
                    <a:pt x="9" y="14"/>
                  </a:lnTo>
                  <a:lnTo>
                    <a:pt x="5" y="18"/>
                  </a:lnTo>
                  <a:lnTo>
                    <a:pt x="2" y="23"/>
                  </a:lnTo>
                  <a:lnTo>
                    <a:pt x="5" y="23"/>
                  </a:lnTo>
                  <a:lnTo>
                    <a:pt x="9" y="18"/>
                  </a:lnTo>
                  <a:lnTo>
                    <a:pt x="16" y="11"/>
                  </a:lnTo>
                  <a:lnTo>
                    <a:pt x="14" y="9"/>
                  </a:lnTo>
                  <a:lnTo>
                    <a:pt x="16" y="4"/>
                  </a:lnTo>
                  <a:lnTo>
                    <a:pt x="14" y="0"/>
                  </a:lnTo>
                  <a:lnTo>
                    <a:pt x="9" y="0"/>
                  </a:lnTo>
                  <a:lnTo>
                    <a:pt x="9" y="2"/>
                  </a:lnTo>
                  <a:lnTo>
                    <a:pt x="5" y="2"/>
                  </a:lnTo>
                  <a:lnTo>
                    <a:pt x="2" y="9"/>
                  </a:lnTo>
                  <a:lnTo>
                    <a:pt x="2" y="11"/>
                  </a:lnTo>
                  <a:lnTo>
                    <a:pt x="0" y="14"/>
                  </a:lnTo>
                  <a:lnTo>
                    <a:pt x="2" y="16"/>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11" name="Freeform 53">
              <a:extLst>
                <a:ext uri="{FF2B5EF4-FFF2-40B4-BE49-F238E27FC236}">
                  <a16:creationId xmlns:a16="http://schemas.microsoft.com/office/drawing/2014/main" id="{3D2C4226-D366-4598-A32D-5BC6C93A1FB9}"/>
                </a:ext>
              </a:extLst>
            </p:cNvPr>
            <p:cNvSpPr>
              <a:spLocks/>
            </p:cNvSpPr>
            <p:nvPr/>
          </p:nvSpPr>
          <p:spPr bwMode="auto">
            <a:xfrm>
              <a:off x="7264400" y="2779713"/>
              <a:ext cx="7938" cy="15875"/>
            </a:xfrm>
            <a:custGeom>
              <a:avLst/>
              <a:gdLst>
                <a:gd name="T0" fmla="*/ 2 w 5"/>
                <a:gd name="T1" fmla="*/ 10 h 10"/>
                <a:gd name="T2" fmla="*/ 5 w 5"/>
                <a:gd name="T3" fmla="*/ 5 h 10"/>
                <a:gd name="T4" fmla="*/ 5 w 5"/>
                <a:gd name="T5" fmla="*/ 0 h 10"/>
                <a:gd name="T6" fmla="*/ 5 w 5"/>
                <a:gd name="T7" fmla="*/ 0 h 10"/>
                <a:gd name="T8" fmla="*/ 2 w 5"/>
                <a:gd name="T9" fmla="*/ 3 h 10"/>
                <a:gd name="T10" fmla="*/ 0 w 5"/>
                <a:gd name="T11" fmla="*/ 5 h 10"/>
                <a:gd name="T12" fmla="*/ 2 w 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2" y="10"/>
                  </a:moveTo>
                  <a:lnTo>
                    <a:pt x="5" y="5"/>
                  </a:lnTo>
                  <a:lnTo>
                    <a:pt x="5" y="0"/>
                  </a:lnTo>
                  <a:lnTo>
                    <a:pt x="5" y="0"/>
                  </a:lnTo>
                  <a:lnTo>
                    <a:pt x="2" y="3"/>
                  </a:lnTo>
                  <a:lnTo>
                    <a:pt x="0" y="5"/>
                  </a:lnTo>
                  <a:lnTo>
                    <a:pt x="2" y="1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12" name="Freeform 54">
              <a:extLst>
                <a:ext uri="{FF2B5EF4-FFF2-40B4-BE49-F238E27FC236}">
                  <a16:creationId xmlns:a16="http://schemas.microsoft.com/office/drawing/2014/main" id="{D1069E54-7207-4931-9A49-CF54144195A1}"/>
                </a:ext>
              </a:extLst>
            </p:cNvPr>
            <p:cNvSpPr>
              <a:spLocks/>
            </p:cNvSpPr>
            <p:nvPr/>
          </p:nvSpPr>
          <p:spPr bwMode="auto">
            <a:xfrm>
              <a:off x="7202488" y="2636838"/>
              <a:ext cx="7938" cy="7938"/>
            </a:xfrm>
            <a:custGeom>
              <a:avLst/>
              <a:gdLst>
                <a:gd name="T0" fmla="*/ 2 w 5"/>
                <a:gd name="T1" fmla="*/ 0 h 5"/>
                <a:gd name="T2" fmla="*/ 0 w 5"/>
                <a:gd name="T3" fmla="*/ 5 h 5"/>
                <a:gd name="T4" fmla="*/ 2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lnTo>
                    <a:pt x="0" y="5"/>
                  </a:lnTo>
                  <a:lnTo>
                    <a:pt x="2" y="5"/>
                  </a:lnTo>
                  <a:lnTo>
                    <a:pt x="5" y="3"/>
                  </a:lnTo>
                  <a:lnTo>
                    <a:pt x="2"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13" name="Freeform 55">
              <a:extLst>
                <a:ext uri="{FF2B5EF4-FFF2-40B4-BE49-F238E27FC236}">
                  <a16:creationId xmlns:a16="http://schemas.microsoft.com/office/drawing/2014/main" id="{D51B3A5B-A9CC-415D-B4F4-DCC7AAF637C8}"/>
                </a:ext>
              </a:extLst>
            </p:cNvPr>
            <p:cNvSpPr>
              <a:spLocks/>
            </p:cNvSpPr>
            <p:nvPr/>
          </p:nvSpPr>
          <p:spPr bwMode="auto">
            <a:xfrm>
              <a:off x="7185025" y="2647950"/>
              <a:ext cx="42863" cy="55563"/>
            </a:xfrm>
            <a:custGeom>
              <a:avLst/>
              <a:gdLst>
                <a:gd name="T0" fmla="*/ 2 w 27"/>
                <a:gd name="T1" fmla="*/ 12 h 35"/>
                <a:gd name="T2" fmla="*/ 0 w 27"/>
                <a:gd name="T3" fmla="*/ 16 h 35"/>
                <a:gd name="T4" fmla="*/ 2 w 27"/>
                <a:gd name="T5" fmla="*/ 21 h 35"/>
                <a:gd name="T6" fmla="*/ 2 w 27"/>
                <a:gd name="T7" fmla="*/ 26 h 35"/>
                <a:gd name="T8" fmla="*/ 4 w 27"/>
                <a:gd name="T9" fmla="*/ 26 h 35"/>
                <a:gd name="T10" fmla="*/ 2 w 27"/>
                <a:gd name="T11" fmla="*/ 30 h 35"/>
                <a:gd name="T12" fmla="*/ 4 w 27"/>
                <a:gd name="T13" fmla="*/ 35 h 35"/>
                <a:gd name="T14" fmla="*/ 9 w 27"/>
                <a:gd name="T15" fmla="*/ 35 h 35"/>
                <a:gd name="T16" fmla="*/ 11 w 27"/>
                <a:gd name="T17" fmla="*/ 30 h 35"/>
                <a:gd name="T18" fmla="*/ 11 w 27"/>
                <a:gd name="T19" fmla="*/ 26 h 35"/>
                <a:gd name="T20" fmla="*/ 9 w 27"/>
                <a:gd name="T21" fmla="*/ 21 h 35"/>
                <a:gd name="T22" fmla="*/ 9 w 27"/>
                <a:gd name="T23" fmla="*/ 16 h 35"/>
                <a:gd name="T24" fmla="*/ 13 w 27"/>
                <a:gd name="T25" fmla="*/ 26 h 35"/>
                <a:gd name="T26" fmla="*/ 16 w 27"/>
                <a:gd name="T27" fmla="*/ 30 h 35"/>
                <a:gd name="T28" fmla="*/ 18 w 27"/>
                <a:gd name="T29" fmla="*/ 35 h 35"/>
                <a:gd name="T30" fmla="*/ 20 w 27"/>
                <a:gd name="T31" fmla="*/ 33 h 35"/>
                <a:gd name="T32" fmla="*/ 20 w 27"/>
                <a:gd name="T33" fmla="*/ 28 h 35"/>
                <a:gd name="T34" fmla="*/ 23 w 27"/>
                <a:gd name="T35" fmla="*/ 26 h 35"/>
                <a:gd name="T36" fmla="*/ 20 w 27"/>
                <a:gd name="T37" fmla="*/ 23 h 35"/>
                <a:gd name="T38" fmla="*/ 18 w 27"/>
                <a:gd name="T39" fmla="*/ 21 h 35"/>
                <a:gd name="T40" fmla="*/ 18 w 27"/>
                <a:gd name="T41" fmla="*/ 19 h 35"/>
                <a:gd name="T42" fmla="*/ 11 w 27"/>
                <a:gd name="T43" fmla="*/ 12 h 35"/>
                <a:gd name="T44" fmla="*/ 13 w 27"/>
                <a:gd name="T45" fmla="*/ 10 h 35"/>
                <a:gd name="T46" fmla="*/ 18 w 27"/>
                <a:gd name="T47" fmla="*/ 14 h 35"/>
                <a:gd name="T48" fmla="*/ 20 w 27"/>
                <a:gd name="T49" fmla="*/ 19 h 35"/>
                <a:gd name="T50" fmla="*/ 23 w 27"/>
                <a:gd name="T51" fmla="*/ 19 h 35"/>
                <a:gd name="T52" fmla="*/ 25 w 27"/>
                <a:gd name="T53" fmla="*/ 16 h 35"/>
                <a:gd name="T54" fmla="*/ 25 w 27"/>
                <a:gd name="T55" fmla="*/ 14 h 35"/>
                <a:gd name="T56" fmla="*/ 27 w 27"/>
                <a:gd name="T57" fmla="*/ 14 h 35"/>
                <a:gd name="T58" fmla="*/ 27 w 27"/>
                <a:gd name="T59" fmla="*/ 10 h 35"/>
                <a:gd name="T60" fmla="*/ 23 w 27"/>
                <a:gd name="T61" fmla="*/ 7 h 35"/>
                <a:gd name="T62" fmla="*/ 20 w 27"/>
                <a:gd name="T63" fmla="*/ 10 h 35"/>
                <a:gd name="T64" fmla="*/ 18 w 27"/>
                <a:gd name="T65" fmla="*/ 10 h 35"/>
                <a:gd name="T66" fmla="*/ 18 w 27"/>
                <a:gd name="T67" fmla="*/ 7 h 35"/>
                <a:gd name="T68" fmla="*/ 18 w 27"/>
                <a:gd name="T69" fmla="*/ 5 h 35"/>
                <a:gd name="T70" fmla="*/ 18 w 27"/>
                <a:gd name="T71" fmla="*/ 3 h 35"/>
                <a:gd name="T72" fmla="*/ 16 w 27"/>
                <a:gd name="T73" fmla="*/ 0 h 35"/>
                <a:gd name="T74" fmla="*/ 9 w 27"/>
                <a:gd name="T75" fmla="*/ 0 h 35"/>
                <a:gd name="T76" fmla="*/ 9 w 27"/>
                <a:gd name="T77" fmla="*/ 3 h 35"/>
                <a:gd name="T78" fmla="*/ 7 w 27"/>
                <a:gd name="T79" fmla="*/ 5 h 35"/>
                <a:gd name="T80" fmla="*/ 4 w 27"/>
                <a:gd name="T81" fmla="*/ 0 h 35"/>
                <a:gd name="T82" fmla="*/ 4 w 27"/>
                <a:gd name="T83" fmla="*/ 5 h 35"/>
                <a:gd name="T84" fmla="*/ 4 w 27"/>
                <a:gd name="T85" fmla="*/ 10 h 35"/>
                <a:gd name="T86" fmla="*/ 7 w 27"/>
                <a:gd name="T87" fmla="*/ 12 h 35"/>
                <a:gd name="T88" fmla="*/ 4 w 27"/>
                <a:gd name="T89" fmla="*/ 14 h 35"/>
                <a:gd name="T90" fmla="*/ 2 w 27"/>
                <a:gd name="T9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35">
                  <a:moveTo>
                    <a:pt x="2" y="12"/>
                  </a:moveTo>
                  <a:lnTo>
                    <a:pt x="0" y="16"/>
                  </a:lnTo>
                  <a:lnTo>
                    <a:pt x="2" y="21"/>
                  </a:lnTo>
                  <a:lnTo>
                    <a:pt x="2" y="26"/>
                  </a:lnTo>
                  <a:lnTo>
                    <a:pt x="4" y="26"/>
                  </a:lnTo>
                  <a:lnTo>
                    <a:pt x="2" y="30"/>
                  </a:lnTo>
                  <a:lnTo>
                    <a:pt x="4" y="35"/>
                  </a:lnTo>
                  <a:lnTo>
                    <a:pt x="9" y="35"/>
                  </a:lnTo>
                  <a:lnTo>
                    <a:pt x="11" y="30"/>
                  </a:lnTo>
                  <a:lnTo>
                    <a:pt x="11" y="26"/>
                  </a:lnTo>
                  <a:lnTo>
                    <a:pt x="9" y="21"/>
                  </a:lnTo>
                  <a:lnTo>
                    <a:pt x="9" y="16"/>
                  </a:lnTo>
                  <a:lnTo>
                    <a:pt x="13" y="26"/>
                  </a:lnTo>
                  <a:lnTo>
                    <a:pt x="16" y="30"/>
                  </a:lnTo>
                  <a:lnTo>
                    <a:pt x="18" y="35"/>
                  </a:lnTo>
                  <a:lnTo>
                    <a:pt x="20" y="33"/>
                  </a:lnTo>
                  <a:lnTo>
                    <a:pt x="20" y="28"/>
                  </a:lnTo>
                  <a:lnTo>
                    <a:pt x="23" y="26"/>
                  </a:lnTo>
                  <a:lnTo>
                    <a:pt x="20" y="23"/>
                  </a:lnTo>
                  <a:lnTo>
                    <a:pt x="18" y="21"/>
                  </a:lnTo>
                  <a:lnTo>
                    <a:pt x="18" y="19"/>
                  </a:lnTo>
                  <a:lnTo>
                    <a:pt x="11" y="12"/>
                  </a:lnTo>
                  <a:lnTo>
                    <a:pt x="13" y="10"/>
                  </a:lnTo>
                  <a:lnTo>
                    <a:pt x="18" y="14"/>
                  </a:lnTo>
                  <a:lnTo>
                    <a:pt x="20" y="19"/>
                  </a:lnTo>
                  <a:lnTo>
                    <a:pt x="23" y="19"/>
                  </a:lnTo>
                  <a:lnTo>
                    <a:pt x="25" y="16"/>
                  </a:lnTo>
                  <a:lnTo>
                    <a:pt x="25" y="14"/>
                  </a:lnTo>
                  <a:lnTo>
                    <a:pt x="27" y="14"/>
                  </a:lnTo>
                  <a:lnTo>
                    <a:pt x="27" y="10"/>
                  </a:lnTo>
                  <a:lnTo>
                    <a:pt x="23" y="7"/>
                  </a:lnTo>
                  <a:lnTo>
                    <a:pt x="20" y="10"/>
                  </a:lnTo>
                  <a:lnTo>
                    <a:pt x="18" y="10"/>
                  </a:lnTo>
                  <a:lnTo>
                    <a:pt x="18" y="7"/>
                  </a:lnTo>
                  <a:lnTo>
                    <a:pt x="18" y="5"/>
                  </a:lnTo>
                  <a:lnTo>
                    <a:pt x="18" y="3"/>
                  </a:lnTo>
                  <a:lnTo>
                    <a:pt x="16" y="0"/>
                  </a:lnTo>
                  <a:lnTo>
                    <a:pt x="9" y="0"/>
                  </a:lnTo>
                  <a:lnTo>
                    <a:pt x="9" y="3"/>
                  </a:lnTo>
                  <a:lnTo>
                    <a:pt x="7" y="5"/>
                  </a:lnTo>
                  <a:lnTo>
                    <a:pt x="4" y="0"/>
                  </a:lnTo>
                  <a:lnTo>
                    <a:pt x="4" y="5"/>
                  </a:lnTo>
                  <a:lnTo>
                    <a:pt x="4" y="10"/>
                  </a:lnTo>
                  <a:lnTo>
                    <a:pt x="7" y="12"/>
                  </a:lnTo>
                  <a:lnTo>
                    <a:pt x="4" y="14"/>
                  </a:lnTo>
                  <a:lnTo>
                    <a:pt x="2" y="1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14" name="Freeform 56">
              <a:extLst>
                <a:ext uri="{FF2B5EF4-FFF2-40B4-BE49-F238E27FC236}">
                  <a16:creationId xmlns:a16="http://schemas.microsoft.com/office/drawing/2014/main" id="{B721A306-184B-421D-B460-39D06C0A01B1}"/>
                </a:ext>
              </a:extLst>
            </p:cNvPr>
            <p:cNvSpPr>
              <a:spLocks/>
            </p:cNvSpPr>
            <p:nvPr/>
          </p:nvSpPr>
          <p:spPr bwMode="auto">
            <a:xfrm>
              <a:off x="7253288" y="2751138"/>
              <a:ext cx="14288" cy="17463"/>
            </a:xfrm>
            <a:custGeom>
              <a:avLst/>
              <a:gdLst>
                <a:gd name="T0" fmla="*/ 5 w 9"/>
                <a:gd name="T1" fmla="*/ 2 h 11"/>
                <a:gd name="T2" fmla="*/ 0 w 9"/>
                <a:gd name="T3" fmla="*/ 7 h 11"/>
                <a:gd name="T4" fmla="*/ 0 w 9"/>
                <a:gd name="T5" fmla="*/ 9 h 11"/>
                <a:gd name="T6" fmla="*/ 3 w 9"/>
                <a:gd name="T7" fmla="*/ 11 h 11"/>
                <a:gd name="T8" fmla="*/ 7 w 9"/>
                <a:gd name="T9" fmla="*/ 9 h 11"/>
                <a:gd name="T10" fmla="*/ 9 w 9"/>
                <a:gd name="T11" fmla="*/ 7 h 11"/>
                <a:gd name="T12" fmla="*/ 7 w 9"/>
                <a:gd name="T13" fmla="*/ 0 h 11"/>
                <a:gd name="T14" fmla="*/ 5 w 9"/>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5" y="2"/>
                  </a:moveTo>
                  <a:lnTo>
                    <a:pt x="0" y="7"/>
                  </a:lnTo>
                  <a:lnTo>
                    <a:pt x="0" y="9"/>
                  </a:lnTo>
                  <a:lnTo>
                    <a:pt x="3" y="11"/>
                  </a:lnTo>
                  <a:lnTo>
                    <a:pt x="7" y="9"/>
                  </a:lnTo>
                  <a:lnTo>
                    <a:pt x="9" y="7"/>
                  </a:lnTo>
                  <a:lnTo>
                    <a:pt x="7" y="0"/>
                  </a:lnTo>
                  <a:lnTo>
                    <a:pt x="5"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15" name="Freeform 57">
              <a:extLst>
                <a:ext uri="{FF2B5EF4-FFF2-40B4-BE49-F238E27FC236}">
                  <a16:creationId xmlns:a16="http://schemas.microsoft.com/office/drawing/2014/main" id="{2A36CD87-5891-4FCF-A372-FE9B44167BFB}"/>
                </a:ext>
              </a:extLst>
            </p:cNvPr>
            <p:cNvSpPr>
              <a:spLocks/>
            </p:cNvSpPr>
            <p:nvPr/>
          </p:nvSpPr>
          <p:spPr bwMode="auto">
            <a:xfrm>
              <a:off x="7216775" y="2647950"/>
              <a:ext cx="41275" cy="80963"/>
            </a:xfrm>
            <a:custGeom>
              <a:avLst/>
              <a:gdLst>
                <a:gd name="T0" fmla="*/ 14 w 26"/>
                <a:gd name="T1" fmla="*/ 0 h 51"/>
                <a:gd name="T2" fmla="*/ 12 w 26"/>
                <a:gd name="T3" fmla="*/ 5 h 51"/>
                <a:gd name="T4" fmla="*/ 12 w 26"/>
                <a:gd name="T5" fmla="*/ 19 h 51"/>
                <a:gd name="T6" fmla="*/ 7 w 26"/>
                <a:gd name="T7" fmla="*/ 23 h 51"/>
                <a:gd name="T8" fmla="*/ 7 w 26"/>
                <a:gd name="T9" fmla="*/ 30 h 51"/>
                <a:gd name="T10" fmla="*/ 9 w 26"/>
                <a:gd name="T11" fmla="*/ 33 h 51"/>
                <a:gd name="T12" fmla="*/ 7 w 26"/>
                <a:gd name="T13" fmla="*/ 35 h 51"/>
                <a:gd name="T14" fmla="*/ 9 w 26"/>
                <a:gd name="T15" fmla="*/ 37 h 51"/>
                <a:gd name="T16" fmla="*/ 5 w 26"/>
                <a:gd name="T17" fmla="*/ 37 h 51"/>
                <a:gd name="T18" fmla="*/ 3 w 26"/>
                <a:gd name="T19" fmla="*/ 40 h 51"/>
                <a:gd name="T20" fmla="*/ 3 w 26"/>
                <a:gd name="T21" fmla="*/ 44 h 51"/>
                <a:gd name="T22" fmla="*/ 0 w 26"/>
                <a:gd name="T23" fmla="*/ 49 h 51"/>
                <a:gd name="T24" fmla="*/ 3 w 26"/>
                <a:gd name="T25" fmla="*/ 51 h 51"/>
                <a:gd name="T26" fmla="*/ 5 w 26"/>
                <a:gd name="T27" fmla="*/ 49 h 51"/>
                <a:gd name="T28" fmla="*/ 12 w 26"/>
                <a:gd name="T29" fmla="*/ 44 h 51"/>
                <a:gd name="T30" fmla="*/ 12 w 26"/>
                <a:gd name="T31" fmla="*/ 37 h 51"/>
                <a:gd name="T32" fmla="*/ 14 w 26"/>
                <a:gd name="T33" fmla="*/ 40 h 51"/>
                <a:gd name="T34" fmla="*/ 16 w 26"/>
                <a:gd name="T35" fmla="*/ 37 h 51"/>
                <a:gd name="T36" fmla="*/ 16 w 26"/>
                <a:gd name="T37" fmla="*/ 35 h 51"/>
                <a:gd name="T38" fmla="*/ 19 w 26"/>
                <a:gd name="T39" fmla="*/ 33 h 51"/>
                <a:gd name="T40" fmla="*/ 19 w 26"/>
                <a:gd name="T41" fmla="*/ 19 h 51"/>
                <a:gd name="T42" fmla="*/ 19 w 26"/>
                <a:gd name="T43" fmla="*/ 14 h 51"/>
                <a:gd name="T44" fmla="*/ 21 w 26"/>
                <a:gd name="T45" fmla="*/ 23 h 51"/>
                <a:gd name="T46" fmla="*/ 21 w 26"/>
                <a:gd name="T47" fmla="*/ 33 h 51"/>
                <a:gd name="T48" fmla="*/ 23 w 26"/>
                <a:gd name="T49" fmla="*/ 33 h 51"/>
                <a:gd name="T50" fmla="*/ 26 w 26"/>
                <a:gd name="T51" fmla="*/ 28 h 51"/>
                <a:gd name="T52" fmla="*/ 23 w 26"/>
                <a:gd name="T53" fmla="*/ 12 h 51"/>
                <a:gd name="T54" fmla="*/ 21 w 26"/>
                <a:gd name="T55" fmla="*/ 10 h 51"/>
                <a:gd name="T56" fmla="*/ 16 w 26"/>
                <a:gd name="T57" fmla="*/ 5 h 51"/>
                <a:gd name="T58" fmla="*/ 16 w 26"/>
                <a:gd name="T59" fmla="*/ 3 h 51"/>
                <a:gd name="T60" fmla="*/ 14 w 26"/>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51">
                  <a:moveTo>
                    <a:pt x="14" y="0"/>
                  </a:moveTo>
                  <a:lnTo>
                    <a:pt x="12" y="5"/>
                  </a:lnTo>
                  <a:lnTo>
                    <a:pt x="12" y="19"/>
                  </a:lnTo>
                  <a:lnTo>
                    <a:pt x="7" y="23"/>
                  </a:lnTo>
                  <a:lnTo>
                    <a:pt x="7" y="30"/>
                  </a:lnTo>
                  <a:lnTo>
                    <a:pt x="9" y="33"/>
                  </a:lnTo>
                  <a:lnTo>
                    <a:pt x="7" y="35"/>
                  </a:lnTo>
                  <a:lnTo>
                    <a:pt x="9" y="37"/>
                  </a:lnTo>
                  <a:lnTo>
                    <a:pt x="5" y="37"/>
                  </a:lnTo>
                  <a:lnTo>
                    <a:pt x="3" y="40"/>
                  </a:lnTo>
                  <a:lnTo>
                    <a:pt x="3" y="44"/>
                  </a:lnTo>
                  <a:lnTo>
                    <a:pt x="0" y="49"/>
                  </a:lnTo>
                  <a:lnTo>
                    <a:pt x="3" y="51"/>
                  </a:lnTo>
                  <a:lnTo>
                    <a:pt x="5" y="49"/>
                  </a:lnTo>
                  <a:lnTo>
                    <a:pt x="12" y="44"/>
                  </a:lnTo>
                  <a:lnTo>
                    <a:pt x="12" y="37"/>
                  </a:lnTo>
                  <a:lnTo>
                    <a:pt x="14" y="40"/>
                  </a:lnTo>
                  <a:lnTo>
                    <a:pt x="16" y="37"/>
                  </a:lnTo>
                  <a:lnTo>
                    <a:pt x="16" y="35"/>
                  </a:lnTo>
                  <a:lnTo>
                    <a:pt x="19" y="33"/>
                  </a:lnTo>
                  <a:lnTo>
                    <a:pt x="19" y="19"/>
                  </a:lnTo>
                  <a:lnTo>
                    <a:pt x="19" y="14"/>
                  </a:lnTo>
                  <a:lnTo>
                    <a:pt x="21" y="23"/>
                  </a:lnTo>
                  <a:lnTo>
                    <a:pt x="21" y="33"/>
                  </a:lnTo>
                  <a:lnTo>
                    <a:pt x="23" y="33"/>
                  </a:lnTo>
                  <a:lnTo>
                    <a:pt x="26" y="28"/>
                  </a:lnTo>
                  <a:lnTo>
                    <a:pt x="23" y="12"/>
                  </a:lnTo>
                  <a:lnTo>
                    <a:pt x="21" y="10"/>
                  </a:lnTo>
                  <a:lnTo>
                    <a:pt x="16" y="5"/>
                  </a:lnTo>
                  <a:lnTo>
                    <a:pt x="16" y="3"/>
                  </a:lnTo>
                  <a:lnTo>
                    <a:pt x="14"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16" name="Freeform 58">
              <a:extLst>
                <a:ext uri="{FF2B5EF4-FFF2-40B4-BE49-F238E27FC236}">
                  <a16:creationId xmlns:a16="http://schemas.microsoft.com/office/drawing/2014/main" id="{38D392C4-72B4-4EB1-B6DC-1AC2DEF1A193}"/>
                </a:ext>
              </a:extLst>
            </p:cNvPr>
            <p:cNvSpPr>
              <a:spLocks/>
            </p:cNvSpPr>
            <p:nvPr/>
          </p:nvSpPr>
          <p:spPr bwMode="auto">
            <a:xfrm>
              <a:off x="7258050" y="2832100"/>
              <a:ext cx="6350" cy="14288"/>
            </a:xfrm>
            <a:custGeom>
              <a:avLst/>
              <a:gdLst>
                <a:gd name="T0" fmla="*/ 0 w 4"/>
                <a:gd name="T1" fmla="*/ 2 h 9"/>
                <a:gd name="T2" fmla="*/ 0 w 4"/>
                <a:gd name="T3" fmla="*/ 4 h 9"/>
                <a:gd name="T4" fmla="*/ 0 w 4"/>
                <a:gd name="T5" fmla="*/ 9 h 9"/>
                <a:gd name="T6" fmla="*/ 4 w 4"/>
                <a:gd name="T7" fmla="*/ 4 h 9"/>
                <a:gd name="T8" fmla="*/ 0 w 4"/>
                <a:gd name="T9" fmla="*/ 0 h 9"/>
                <a:gd name="T10" fmla="*/ 0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0" y="2"/>
                  </a:moveTo>
                  <a:lnTo>
                    <a:pt x="0" y="4"/>
                  </a:lnTo>
                  <a:lnTo>
                    <a:pt x="0" y="9"/>
                  </a:lnTo>
                  <a:lnTo>
                    <a:pt x="4" y="4"/>
                  </a:lnTo>
                  <a:lnTo>
                    <a:pt x="0"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17" name="Freeform 59">
              <a:extLst>
                <a:ext uri="{FF2B5EF4-FFF2-40B4-BE49-F238E27FC236}">
                  <a16:creationId xmlns:a16="http://schemas.microsoft.com/office/drawing/2014/main" id="{8C2D0231-9C2D-43B0-B020-C70F2893E0A6}"/>
                </a:ext>
              </a:extLst>
            </p:cNvPr>
            <p:cNvSpPr>
              <a:spLocks/>
            </p:cNvSpPr>
            <p:nvPr/>
          </p:nvSpPr>
          <p:spPr bwMode="auto">
            <a:xfrm>
              <a:off x="7213600" y="2801938"/>
              <a:ext cx="7938" cy="7938"/>
            </a:xfrm>
            <a:custGeom>
              <a:avLst/>
              <a:gdLst>
                <a:gd name="T0" fmla="*/ 5 w 5"/>
                <a:gd name="T1" fmla="*/ 3 h 5"/>
                <a:gd name="T2" fmla="*/ 2 w 5"/>
                <a:gd name="T3" fmla="*/ 0 h 5"/>
                <a:gd name="T4" fmla="*/ 0 w 5"/>
                <a:gd name="T5" fmla="*/ 3 h 5"/>
                <a:gd name="T6" fmla="*/ 2 w 5"/>
                <a:gd name="T7" fmla="*/ 5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lnTo>
                    <a:pt x="2" y="0"/>
                  </a:lnTo>
                  <a:lnTo>
                    <a:pt x="0" y="3"/>
                  </a:lnTo>
                  <a:lnTo>
                    <a:pt x="2" y="5"/>
                  </a:lnTo>
                  <a:lnTo>
                    <a:pt x="5"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18" name="Freeform 60">
              <a:extLst>
                <a:ext uri="{FF2B5EF4-FFF2-40B4-BE49-F238E27FC236}">
                  <a16:creationId xmlns:a16="http://schemas.microsoft.com/office/drawing/2014/main" id="{64B51176-809B-44B4-A526-3B898A74EC35}"/>
                </a:ext>
              </a:extLst>
            </p:cNvPr>
            <p:cNvSpPr>
              <a:spLocks/>
            </p:cNvSpPr>
            <p:nvPr/>
          </p:nvSpPr>
          <p:spPr bwMode="auto">
            <a:xfrm>
              <a:off x="7210425" y="2843213"/>
              <a:ext cx="6350" cy="6350"/>
            </a:xfrm>
            <a:custGeom>
              <a:avLst/>
              <a:gdLst>
                <a:gd name="T0" fmla="*/ 0 w 4"/>
                <a:gd name="T1" fmla="*/ 0 h 4"/>
                <a:gd name="T2" fmla="*/ 0 w 4"/>
                <a:gd name="T3" fmla="*/ 0 h 4"/>
                <a:gd name="T4" fmla="*/ 0 w 4"/>
                <a:gd name="T5" fmla="*/ 4 h 4"/>
                <a:gd name="T6" fmla="*/ 4 w 4"/>
                <a:gd name="T7" fmla="*/ 2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lnTo>
                    <a:pt x="0" y="0"/>
                  </a:lnTo>
                  <a:lnTo>
                    <a:pt x="0" y="4"/>
                  </a:lnTo>
                  <a:lnTo>
                    <a:pt x="4" y="2"/>
                  </a:lnTo>
                  <a:lnTo>
                    <a:pt x="2"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19" name="Freeform 61">
              <a:extLst>
                <a:ext uri="{FF2B5EF4-FFF2-40B4-BE49-F238E27FC236}">
                  <a16:creationId xmlns:a16="http://schemas.microsoft.com/office/drawing/2014/main" id="{6D700D2B-14E7-4BE8-ABBD-5E15B50E2236}"/>
                </a:ext>
              </a:extLst>
            </p:cNvPr>
            <p:cNvSpPr>
              <a:spLocks/>
            </p:cNvSpPr>
            <p:nvPr/>
          </p:nvSpPr>
          <p:spPr bwMode="auto">
            <a:xfrm>
              <a:off x="7202488" y="2732088"/>
              <a:ext cx="33338" cy="55563"/>
            </a:xfrm>
            <a:custGeom>
              <a:avLst/>
              <a:gdLst>
                <a:gd name="T0" fmla="*/ 21 w 21"/>
                <a:gd name="T1" fmla="*/ 12 h 35"/>
                <a:gd name="T2" fmla="*/ 18 w 21"/>
                <a:gd name="T3" fmla="*/ 10 h 35"/>
                <a:gd name="T4" fmla="*/ 16 w 21"/>
                <a:gd name="T5" fmla="*/ 12 h 35"/>
                <a:gd name="T6" fmla="*/ 16 w 21"/>
                <a:gd name="T7" fmla="*/ 10 h 35"/>
                <a:gd name="T8" fmla="*/ 18 w 21"/>
                <a:gd name="T9" fmla="*/ 5 h 35"/>
                <a:gd name="T10" fmla="*/ 14 w 21"/>
                <a:gd name="T11" fmla="*/ 0 h 35"/>
                <a:gd name="T12" fmla="*/ 12 w 21"/>
                <a:gd name="T13" fmla="*/ 0 h 35"/>
                <a:gd name="T14" fmla="*/ 12 w 21"/>
                <a:gd name="T15" fmla="*/ 5 h 35"/>
                <a:gd name="T16" fmla="*/ 9 w 21"/>
                <a:gd name="T17" fmla="*/ 5 h 35"/>
                <a:gd name="T18" fmla="*/ 7 w 21"/>
                <a:gd name="T19" fmla="*/ 7 h 35"/>
                <a:gd name="T20" fmla="*/ 7 w 21"/>
                <a:gd name="T21" fmla="*/ 10 h 35"/>
                <a:gd name="T22" fmla="*/ 9 w 21"/>
                <a:gd name="T23" fmla="*/ 12 h 35"/>
                <a:gd name="T24" fmla="*/ 7 w 21"/>
                <a:gd name="T25" fmla="*/ 17 h 35"/>
                <a:gd name="T26" fmla="*/ 9 w 21"/>
                <a:gd name="T27" fmla="*/ 19 h 35"/>
                <a:gd name="T28" fmla="*/ 9 w 21"/>
                <a:gd name="T29" fmla="*/ 21 h 35"/>
                <a:gd name="T30" fmla="*/ 7 w 21"/>
                <a:gd name="T31" fmla="*/ 23 h 35"/>
                <a:gd name="T32" fmla="*/ 5 w 21"/>
                <a:gd name="T33" fmla="*/ 21 h 35"/>
                <a:gd name="T34" fmla="*/ 2 w 21"/>
                <a:gd name="T35" fmla="*/ 23 h 35"/>
                <a:gd name="T36" fmla="*/ 2 w 21"/>
                <a:gd name="T37" fmla="*/ 26 h 35"/>
                <a:gd name="T38" fmla="*/ 2 w 21"/>
                <a:gd name="T39" fmla="*/ 30 h 35"/>
                <a:gd name="T40" fmla="*/ 0 w 21"/>
                <a:gd name="T41" fmla="*/ 33 h 35"/>
                <a:gd name="T42" fmla="*/ 2 w 21"/>
                <a:gd name="T43" fmla="*/ 35 h 35"/>
                <a:gd name="T44" fmla="*/ 5 w 21"/>
                <a:gd name="T45" fmla="*/ 28 h 35"/>
                <a:gd name="T46" fmla="*/ 7 w 21"/>
                <a:gd name="T47" fmla="*/ 30 h 35"/>
                <a:gd name="T48" fmla="*/ 5 w 21"/>
                <a:gd name="T49" fmla="*/ 33 h 35"/>
                <a:gd name="T50" fmla="*/ 9 w 21"/>
                <a:gd name="T51" fmla="*/ 33 h 35"/>
                <a:gd name="T52" fmla="*/ 12 w 21"/>
                <a:gd name="T53" fmla="*/ 30 h 35"/>
                <a:gd name="T54" fmla="*/ 12 w 21"/>
                <a:gd name="T55" fmla="*/ 26 h 35"/>
                <a:gd name="T56" fmla="*/ 16 w 21"/>
                <a:gd name="T57" fmla="*/ 19 h 35"/>
                <a:gd name="T58" fmla="*/ 21 w 21"/>
                <a:gd name="T5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35">
                  <a:moveTo>
                    <a:pt x="21" y="12"/>
                  </a:moveTo>
                  <a:lnTo>
                    <a:pt x="18" y="10"/>
                  </a:lnTo>
                  <a:lnTo>
                    <a:pt x="16" y="12"/>
                  </a:lnTo>
                  <a:lnTo>
                    <a:pt x="16" y="10"/>
                  </a:lnTo>
                  <a:lnTo>
                    <a:pt x="18" y="5"/>
                  </a:lnTo>
                  <a:lnTo>
                    <a:pt x="14" y="0"/>
                  </a:lnTo>
                  <a:lnTo>
                    <a:pt x="12" y="0"/>
                  </a:lnTo>
                  <a:lnTo>
                    <a:pt x="12" y="5"/>
                  </a:lnTo>
                  <a:lnTo>
                    <a:pt x="9" y="5"/>
                  </a:lnTo>
                  <a:lnTo>
                    <a:pt x="7" y="7"/>
                  </a:lnTo>
                  <a:lnTo>
                    <a:pt x="7" y="10"/>
                  </a:lnTo>
                  <a:lnTo>
                    <a:pt x="9" y="12"/>
                  </a:lnTo>
                  <a:lnTo>
                    <a:pt x="7" y="17"/>
                  </a:lnTo>
                  <a:lnTo>
                    <a:pt x="9" y="19"/>
                  </a:lnTo>
                  <a:lnTo>
                    <a:pt x="9" y="21"/>
                  </a:lnTo>
                  <a:lnTo>
                    <a:pt x="7" y="23"/>
                  </a:lnTo>
                  <a:lnTo>
                    <a:pt x="5" y="21"/>
                  </a:lnTo>
                  <a:lnTo>
                    <a:pt x="2" y="23"/>
                  </a:lnTo>
                  <a:lnTo>
                    <a:pt x="2" y="26"/>
                  </a:lnTo>
                  <a:lnTo>
                    <a:pt x="2" y="30"/>
                  </a:lnTo>
                  <a:lnTo>
                    <a:pt x="0" y="33"/>
                  </a:lnTo>
                  <a:lnTo>
                    <a:pt x="2" y="35"/>
                  </a:lnTo>
                  <a:lnTo>
                    <a:pt x="5" y="28"/>
                  </a:lnTo>
                  <a:lnTo>
                    <a:pt x="7" y="30"/>
                  </a:lnTo>
                  <a:lnTo>
                    <a:pt x="5" y="33"/>
                  </a:lnTo>
                  <a:lnTo>
                    <a:pt x="9" y="33"/>
                  </a:lnTo>
                  <a:lnTo>
                    <a:pt x="12" y="30"/>
                  </a:lnTo>
                  <a:lnTo>
                    <a:pt x="12" y="26"/>
                  </a:lnTo>
                  <a:lnTo>
                    <a:pt x="16" y="19"/>
                  </a:lnTo>
                  <a:lnTo>
                    <a:pt x="21" y="1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20" name="Freeform 62">
              <a:extLst>
                <a:ext uri="{FF2B5EF4-FFF2-40B4-BE49-F238E27FC236}">
                  <a16:creationId xmlns:a16="http://schemas.microsoft.com/office/drawing/2014/main" id="{2D8C4CC0-7FA9-4FA0-89C4-B525C1DE7CF2}"/>
                </a:ext>
              </a:extLst>
            </p:cNvPr>
            <p:cNvSpPr>
              <a:spLocks/>
            </p:cNvSpPr>
            <p:nvPr/>
          </p:nvSpPr>
          <p:spPr bwMode="auto">
            <a:xfrm>
              <a:off x="7205663" y="2849563"/>
              <a:ext cx="11113" cy="22225"/>
            </a:xfrm>
            <a:custGeom>
              <a:avLst/>
              <a:gdLst>
                <a:gd name="T0" fmla="*/ 3 w 7"/>
                <a:gd name="T1" fmla="*/ 14 h 14"/>
                <a:gd name="T2" fmla="*/ 5 w 7"/>
                <a:gd name="T3" fmla="*/ 14 h 14"/>
                <a:gd name="T4" fmla="*/ 7 w 7"/>
                <a:gd name="T5" fmla="*/ 9 h 14"/>
                <a:gd name="T6" fmla="*/ 5 w 7"/>
                <a:gd name="T7" fmla="*/ 5 h 14"/>
                <a:gd name="T8" fmla="*/ 5 w 7"/>
                <a:gd name="T9" fmla="*/ 3 h 14"/>
                <a:gd name="T10" fmla="*/ 3 w 7"/>
                <a:gd name="T11" fmla="*/ 0 h 14"/>
                <a:gd name="T12" fmla="*/ 0 w 7"/>
                <a:gd name="T13" fmla="*/ 3 h 14"/>
                <a:gd name="T14" fmla="*/ 0 w 7"/>
                <a:gd name="T15" fmla="*/ 5 h 14"/>
                <a:gd name="T16" fmla="*/ 3 w 7"/>
                <a:gd name="T17" fmla="*/ 9 h 14"/>
                <a:gd name="T18" fmla="*/ 3 w 7"/>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4">
                  <a:moveTo>
                    <a:pt x="3" y="14"/>
                  </a:moveTo>
                  <a:lnTo>
                    <a:pt x="5" y="14"/>
                  </a:lnTo>
                  <a:lnTo>
                    <a:pt x="7" y="9"/>
                  </a:lnTo>
                  <a:lnTo>
                    <a:pt x="5" y="5"/>
                  </a:lnTo>
                  <a:lnTo>
                    <a:pt x="5" y="3"/>
                  </a:lnTo>
                  <a:lnTo>
                    <a:pt x="3" y="0"/>
                  </a:lnTo>
                  <a:lnTo>
                    <a:pt x="0" y="3"/>
                  </a:lnTo>
                  <a:lnTo>
                    <a:pt x="0" y="5"/>
                  </a:lnTo>
                  <a:lnTo>
                    <a:pt x="3" y="9"/>
                  </a:lnTo>
                  <a:lnTo>
                    <a:pt x="3" y="1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21" name="Freeform 63">
              <a:extLst>
                <a:ext uri="{FF2B5EF4-FFF2-40B4-BE49-F238E27FC236}">
                  <a16:creationId xmlns:a16="http://schemas.microsoft.com/office/drawing/2014/main" id="{349F3B7B-FCB6-4861-A050-040D4507F1DA}"/>
                </a:ext>
              </a:extLst>
            </p:cNvPr>
            <p:cNvSpPr>
              <a:spLocks/>
            </p:cNvSpPr>
            <p:nvPr/>
          </p:nvSpPr>
          <p:spPr bwMode="auto">
            <a:xfrm>
              <a:off x="7216775" y="2784475"/>
              <a:ext cx="14288" cy="11113"/>
            </a:xfrm>
            <a:custGeom>
              <a:avLst/>
              <a:gdLst>
                <a:gd name="T0" fmla="*/ 7 w 9"/>
                <a:gd name="T1" fmla="*/ 7 h 7"/>
                <a:gd name="T2" fmla="*/ 9 w 9"/>
                <a:gd name="T3" fmla="*/ 2 h 7"/>
                <a:gd name="T4" fmla="*/ 7 w 9"/>
                <a:gd name="T5" fmla="*/ 0 h 7"/>
                <a:gd name="T6" fmla="*/ 3 w 9"/>
                <a:gd name="T7" fmla="*/ 2 h 7"/>
                <a:gd name="T8" fmla="*/ 0 w 9"/>
                <a:gd name="T9" fmla="*/ 7 h 7"/>
                <a:gd name="T10" fmla="*/ 3 w 9"/>
                <a:gd name="T11" fmla="*/ 7 h 7"/>
                <a:gd name="T12" fmla="*/ 5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lnTo>
                    <a:pt x="9" y="2"/>
                  </a:lnTo>
                  <a:lnTo>
                    <a:pt x="7" y="0"/>
                  </a:lnTo>
                  <a:lnTo>
                    <a:pt x="3" y="2"/>
                  </a:lnTo>
                  <a:lnTo>
                    <a:pt x="0" y="7"/>
                  </a:lnTo>
                  <a:lnTo>
                    <a:pt x="3" y="7"/>
                  </a:lnTo>
                  <a:lnTo>
                    <a:pt x="5" y="7"/>
                  </a:lnTo>
                  <a:lnTo>
                    <a:pt x="7"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22" name="Freeform 64">
              <a:extLst>
                <a:ext uri="{FF2B5EF4-FFF2-40B4-BE49-F238E27FC236}">
                  <a16:creationId xmlns:a16="http://schemas.microsoft.com/office/drawing/2014/main" id="{7228465C-E385-418C-BF27-3E1C37C4CAED}"/>
                </a:ext>
              </a:extLst>
            </p:cNvPr>
            <p:cNvSpPr>
              <a:spLocks/>
            </p:cNvSpPr>
            <p:nvPr/>
          </p:nvSpPr>
          <p:spPr bwMode="auto">
            <a:xfrm>
              <a:off x="7196138" y="2790825"/>
              <a:ext cx="6350" cy="7938"/>
            </a:xfrm>
            <a:custGeom>
              <a:avLst/>
              <a:gdLst>
                <a:gd name="T0" fmla="*/ 4 w 4"/>
                <a:gd name="T1" fmla="*/ 3 h 5"/>
                <a:gd name="T2" fmla="*/ 0 w 4"/>
                <a:gd name="T3" fmla="*/ 0 h 5"/>
                <a:gd name="T4" fmla="*/ 2 w 4"/>
                <a:gd name="T5" fmla="*/ 5 h 5"/>
                <a:gd name="T6" fmla="*/ 4 w 4"/>
                <a:gd name="T7" fmla="*/ 3 h 5"/>
              </a:gdLst>
              <a:ahLst/>
              <a:cxnLst>
                <a:cxn ang="0">
                  <a:pos x="T0" y="T1"/>
                </a:cxn>
                <a:cxn ang="0">
                  <a:pos x="T2" y="T3"/>
                </a:cxn>
                <a:cxn ang="0">
                  <a:pos x="T4" y="T5"/>
                </a:cxn>
                <a:cxn ang="0">
                  <a:pos x="T6" y="T7"/>
                </a:cxn>
              </a:cxnLst>
              <a:rect l="0" t="0" r="r" b="b"/>
              <a:pathLst>
                <a:path w="4" h="5">
                  <a:moveTo>
                    <a:pt x="4" y="3"/>
                  </a:moveTo>
                  <a:lnTo>
                    <a:pt x="0" y="0"/>
                  </a:lnTo>
                  <a:lnTo>
                    <a:pt x="2" y="5"/>
                  </a:lnTo>
                  <a:lnTo>
                    <a:pt x="4"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23" name="Freeform 65">
              <a:extLst>
                <a:ext uri="{FF2B5EF4-FFF2-40B4-BE49-F238E27FC236}">
                  <a16:creationId xmlns:a16="http://schemas.microsoft.com/office/drawing/2014/main" id="{B581EBAD-162A-4BA0-A513-353928849CCF}"/>
                </a:ext>
              </a:extLst>
            </p:cNvPr>
            <p:cNvSpPr>
              <a:spLocks/>
            </p:cNvSpPr>
            <p:nvPr/>
          </p:nvSpPr>
          <p:spPr bwMode="auto">
            <a:xfrm>
              <a:off x="7231063" y="2728913"/>
              <a:ext cx="26988" cy="44450"/>
            </a:xfrm>
            <a:custGeom>
              <a:avLst/>
              <a:gdLst>
                <a:gd name="T0" fmla="*/ 12 w 17"/>
                <a:gd name="T1" fmla="*/ 5 h 28"/>
                <a:gd name="T2" fmla="*/ 7 w 17"/>
                <a:gd name="T3" fmla="*/ 0 h 28"/>
                <a:gd name="T4" fmla="*/ 3 w 17"/>
                <a:gd name="T5" fmla="*/ 0 h 28"/>
                <a:gd name="T6" fmla="*/ 0 w 17"/>
                <a:gd name="T7" fmla="*/ 2 h 28"/>
                <a:gd name="T8" fmla="*/ 3 w 17"/>
                <a:gd name="T9" fmla="*/ 5 h 28"/>
                <a:gd name="T10" fmla="*/ 3 w 17"/>
                <a:gd name="T11" fmla="*/ 7 h 28"/>
                <a:gd name="T12" fmla="*/ 5 w 17"/>
                <a:gd name="T13" fmla="*/ 9 h 28"/>
                <a:gd name="T14" fmla="*/ 5 w 17"/>
                <a:gd name="T15" fmla="*/ 12 h 28"/>
                <a:gd name="T16" fmla="*/ 0 w 17"/>
                <a:gd name="T17" fmla="*/ 21 h 28"/>
                <a:gd name="T18" fmla="*/ 0 w 17"/>
                <a:gd name="T19" fmla="*/ 25 h 28"/>
                <a:gd name="T20" fmla="*/ 5 w 17"/>
                <a:gd name="T21" fmla="*/ 28 h 28"/>
                <a:gd name="T22" fmla="*/ 7 w 17"/>
                <a:gd name="T23" fmla="*/ 23 h 28"/>
                <a:gd name="T24" fmla="*/ 7 w 17"/>
                <a:gd name="T25" fmla="*/ 25 h 28"/>
                <a:gd name="T26" fmla="*/ 10 w 17"/>
                <a:gd name="T27" fmla="*/ 23 h 28"/>
                <a:gd name="T28" fmla="*/ 7 w 17"/>
                <a:gd name="T29" fmla="*/ 21 h 28"/>
                <a:gd name="T30" fmla="*/ 10 w 17"/>
                <a:gd name="T31" fmla="*/ 19 h 28"/>
                <a:gd name="T32" fmla="*/ 10 w 17"/>
                <a:gd name="T33" fmla="*/ 14 h 28"/>
                <a:gd name="T34" fmla="*/ 12 w 17"/>
                <a:gd name="T35" fmla="*/ 14 h 28"/>
                <a:gd name="T36" fmla="*/ 12 w 17"/>
                <a:gd name="T37" fmla="*/ 19 h 28"/>
                <a:gd name="T38" fmla="*/ 14 w 17"/>
                <a:gd name="T39" fmla="*/ 19 h 28"/>
                <a:gd name="T40" fmla="*/ 17 w 17"/>
                <a:gd name="T41" fmla="*/ 14 h 28"/>
                <a:gd name="T42" fmla="*/ 17 w 17"/>
                <a:gd name="T43" fmla="*/ 7 h 28"/>
                <a:gd name="T44" fmla="*/ 14 w 17"/>
                <a:gd name="T45" fmla="*/ 5 h 28"/>
                <a:gd name="T46" fmla="*/ 12 w 17"/>
                <a:gd name="T47"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8">
                  <a:moveTo>
                    <a:pt x="12" y="5"/>
                  </a:moveTo>
                  <a:lnTo>
                    <a:pt x="7" y="0"/>
                  </a:lnTo>
                  <a:lnTo>
                    <a:pt x="3" y="0"/>
                  </a:lnTo>
                  <a:lnTo>
                    <a:pt x="0" y="2"/>
                  </a:lnTo>
                  <a:lnTo>
                    <a:pt x="3" y="5"/>
                  </a:lnTo>
                  <a:lnTo>
                    <a:pt x="3" y="7"/>
                  </a:lnTo>
                  <a:lnTo>
                    <a:pt x="5" y="9"/>
                  </a:lnTo>
                  <a:lnTo>
                    <a:pt x="5" y="12"/>
                  </a:lnTo>
                  <a:lnTo>
                    <a:pt x="0" y="21"/>
                  </a:lnTo>
                  <a:lnTo>
                    <a:pt x="0" y="25"/>
                  </a:lnTo>
                  <a:lnTo>
                    <a:pt x="5" y="28"/>
                  </a:lnTo>
                  <a:lnTo>
                    <a:pt x="7" y="23"/>
                  </a:lnTo>
                  <a:lnTo>
                    <a:pt x="7" y="25"/>
                  </a:lnTo>
                  <a:lnTo>
                    <a:pt x="10" y="23"/>
                  </a:lnTo>
                  <a:lnTo>
                    <a:pt x="7" y="21"/>
                  </a:lnTo>
                  <a:lnTo>
                    <a:pt x="10" y="19"/>
                  </a:lnTo>
                  <a:lnTo>
                    <a:pt x="10" y="14"/>
                  </a:lnTo>
                  <a:lnTo>
                    <a:pt x="12" y="14"/>
                  </a:lnTo>
                  <a:lnTo>
                    <a:pt x="12" y="19"/>
                  </a:lnTo>
                  <a:lnTo>
                    <a:pt x="14" y="19"/>
                  </a:lnTo>
                  <a:lnTo>
                    <a:pt x="17" y="14"/>
                  </a:lnTo>
                  <a:lnTo>
                    <a:pt x="17" y="7"/>
                  </a:lnTo>
                  <a:lnTo>
                    <a:pt x="14" y="5"/>
                  </a:lnTo>
                  <a:lnTo>
                    <a:pt x="12"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24" name="Freeform 66">
              <a:extLst>
                <a:ext uri="{FF2B5EF4-FFF2-40B4-BE49-F238E27FC236}">
                  <a16:creationId xmlns:a16="http://schemas.microsoft.com/office/drawing/2014/main" id="{31AA70B6-7EA5-4B69-8085-A5143945785D}"/>
                </a:ext>
              </a:extLst>
            </p:cNvPr>
            <p:cNvSpPr>
              <a:spLocks/>
            </p:cNvSpPr>
            <p:nvPr/>
          </p:nvSpPr>
          <p:spPr bwMode="auto">
            <a:xfrm>
              <a:off x="7188200" y="2703513"/>
              <a:ext cx="25400" cy="69850"/>
            </a:xfrm>
            <a:custGeom>
              <a:avLst/>
              <a:gdLst>
                <a:gd name="T0" fmla="*/ 5 w 16"/>
                <a:gd name="T1" fmla="*/ 44 h 44"/>
                <a:gd name="T2" fmla="*/ 7 w 16"/>
                <a:gd name="T3" fmla="*/ 44 h 44"/>
                <a:gd name="T4" fmla="*/ 7 w 16"/>
                <a:gd name="T5" fmla="*/ 41 h 44"/>
                <a:gd name="T6" fmla="*/ 7 w 16"/>
                <a:gd name="T7" fmla="*/ 35 h 44"/>
                <a:gd name="T8" fmla="*/ 9 w 16"/>
                <a:gd name="T9" fmla="*/ 30 h 44"/>
                <a:gd name="T10" fmla="*/ 11 w 16"/>
                <a:gd name="T11" fmla="*/ 28 h 44"/>
                <a:gd name="T12" fmla="*/ 11 w 16"/>
                <a:gd name="T13" fmla="*/ 21 h 44"/>
                <a:gd name="T14" fmla="*/ 14 w 16"/>
                <a:gd name="T15" fmla="*/ 18 h 44"/>
                <a:gd name="T16" fmla="*/ 16 w 16"/>
                <a:gd name="T17" fmla="*/ 11 h 44"/>
                <a:gd name="T18" fmla="*/ 16 w 16"/>
                <a:gd name="T19" fmla="*/ 5 h 44"/>
                <a:gd name="T20" fmla="*/ 14 w 16"/>
                <a:gd name="T21" fmla="*/ 0 h 44"/>
                <a:gd name="T22" fmla="*/ 11 w 16"/>
                <a:gd name="T23" fmla="*/ 0 h 44"/>
                <a:gd name="T24" fmla="*/ 9 w 16"/>
                <a:gd name="T25" fmla="*/ 0 h 44"/>
                <a:gd name="T26" fmla="*/ 7 w 16"/>
                <a:gd name="T27" fmla="*/ 2 h 44"/>
                <a:gd name="T28" fmla="*/ 7 w 16"/>
                <a:gd name="T29" fmla="*/ 5 h 44"/>
                <a:gd name="T30" fmla="*/ 9 w 16"/>
                <a:gd name="T31" fmla="*/ 7 h 44"/>
                <a:gd name="T32" fmla="*/ 7 w 16"/>
                <a:gd name="T33" fmla="*/ 9 h 44"/>
                <a:gd name="T34" fmla="*/ 7 w 16"/>
                <a:gd name="T35" fmla="*/ 14 h 44"/>
                <a:gd name="T36" fmla="*/ 5 w 16"/>
                <a:gd name="T37" fmla="*/ 16 h 44"/>
                <a:gd name="T38" fmla="*/ 0 w 16"/>
                <a:gd name="T39" fmla="*/ 18 h 44"/>
                <a:gd name="T40" fmla="*/ 0 w 16"/>
                <a:gd name="T41" fmla="*/ 18 h 44"/>
                <a:gd name="T42" fmla="*/ 5 w 16"/>
                <a:gd name="T43" fmla="*/ 21 h 44"/>
                <a:gd name="T44" fmla="*/ 5 w 16"/>
                <a:gd name="T45" fmla="*/ 23 h 44"/>
                <a:gd name="T46" fmla="*/ 2 w 16"/>
                <a:gd name="T47" fmla="*/ 23 h 44"/>
                <a:gd name="T48" fmla="*/ 2 w 16"/>
                <a:gd name="T49" fmla="*/ 25 h 44"/>
                <a:gd name="T50" fmla="*/ 5 w 16"/>
                <a:gd name="T51" fmla="*/ 25 h 44"/>
                <a:gd name="T52" fmla="*/ 7 w 16"/>
                <a:gd name="T53" fmla="*/ 25 h 44"/>
                <a:gd name="T54" fmla="*/ 7 w 16"/>
                <a:gd name="T55" fmla="*/ 28 h 44"/>
                <a:gd name="T56" fmla="*/ 5 w 16"/>
                <a:gd name="T57" fmla="*/ 28 h 44"/>
                <a:gd name="T58" fmla="*/ 2 w 16"/>
                <a:gd name="T59" fmla="*/ 28 h 44"/>
                <a:gd name="T60" fmla="*/ 2 w 16"/>
                <a:gd name="T61" fmla="*/ 32 h 44"/>
                <a:gd name="T62" fmla="*/ 2 w 16"/>
                <a:gd name="T63" fmla="*/ 37 h 44"/>
                <a:gd name="T64" fmla="*/ 5 w 16"/>
                <a:gd name="T65" fmla="*/ 39 h 44"/>
                <a:gd name="T66" fmla="*/ 5 w 16"/>
                <a:gd name="T67" fmla="*/ 41 h 44"/>
                <a:gd name="T68" fmla="*/ 5 w 16"/>
                <a:gd name="T6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44">
                  <a:moveTo>
                    <a:pt x="5" y="44"/>
                  </a:moveTo>
                  <a:lnTo>
                    <a:pt x="7" y="44"/>
                  </a:lnTo>
                  <a:lnTo>
                    <a:pt x="7" y="41"/>
                  </a:lnTo>
                  <a:lnTo>
                    <a:pt x="7" y="35"/>
                  </a:lnTo>
                  <a:lnTo>
                    <a:pt x="9" y="30"/>
                  </a:lnTo>
                  <a:lnTo>
                    <a:pt x="11" y="28"/>
                  </a:lnTo>
                  <a:lnTo>
                    <a:pt x="11" y="21"/>
                  </a:lnTo>
                  <a:lnTo>
                    <a:pt x="14" y="18"/>
                  </a:lnTo>
                  <a:lnTo>
                    <a:pt x="16" y="11"/>
                  </a:lnTo>
                  <a:lnTo>
                    <a:pt x="16" y="5"/>
                  </a:lnTo>
                  <a:lnTo>
                    <a:pt x="14" y="0"/>
                  </a:lnTo>
                  <a:lnTo>
                    <a:pt x="11" y="0"/>
                  </a:lnTo>
                  <a:lnTo>
                    <a:pt x="9" y="0"/>
                  </a:lnTo>
                  <a:lnTo>
                    <a:pt x="7" y="2"/>
                  </a:lnTo>
                  <a:lnTo>
                    <a:pt x="7" y="5"/>
                  </a:lnTo>
                  <a:lnTo>
                    <a:pt x="9" y="7"/>
                  </a:lnTo>
                  <a:lnTo>
                    <a:pt x="7" y="9"/>
                  </a:lnTo>
                  <a:lnTo>
                    <a:pt x="7" y="14"/>
                  </a:lnTo>
                  <a:lnTo>
                    <a:pt x="5" y="16"/>
                  </a:lnTo>
                  <a:lnTo>
                    <a:pt x="0" y="18"/>
                  </a:lnTo>
                  <a:lnTo>
                    <a:pt x="0" y="18"/>
                  </a:lnTo>
                  <a:lnTo>
                    <a:pt x="5" y="21"/>
                  </a:lnTo>
                  <a:lnTo>
                    <a:pt x="5" y="23"/>
                  </a:lnTo>
                  <a:lnTo>
                    <a:pt x="2" y="23"/>
                  </a:lnTo>
                  <a:lnTo>
                    <a:pt x="2" y="25"/>
                  </a:lnTo>
                  <a:lnTo>
                    <a:pt x="5" y="25"/>
                  </a:lnTo>
                  <a:lnTo>
                    <a:pt x="7" y="25"/>
                  </a:lnTo>
                  <a:lnTo>
                    <a:pt x="7" y="28"/>
                  </a:lnTo>
                  <a:lnTo>
                    <a:pt x="5" y="28"/>
                  </a:lnTo>
                  <a:lnTo>
                    <a:pt x="2" y="28"/>
                  </a:lnTo>
                  <a:lnTo>
                    <a:pt x="2" y="32"/>
                  </a:lnTo>
                  <a:lnTo>
                    <a:pt x="2" y="37"/>
                  </a:lnTo>
                  <a:lnTo>
                    <a:pt x="5" y="39"/>
                  </a:lnTo>
                  <a:lnTo>
                    <a:pt x="5" y="41"/>
                  </a:lnTo>
                  <a:lnTo>
                    <a:pt x="5" y="4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25" name="Freeform 67">
              <a:extLst>
                <a:ext uri="{FF2B5EF4-FFF2-40B4-BE49-F238E27FC236}">
                  <a16:creationId xmlns:a16="http://schemas.microsoft.com/office/drawing/2014/main" id="{3417219B-68B4-4D88-8CEC-20138FACB3E7}"/>
                </a:ext>
              </a:extLst>
            </p:cNvPr>
            <p:cNvSpPr>
              <a:spLocks/>
            </p:cNvSpPr>
            <p:nvPr/>
          </p:nvSpPr>
          <p:spPr bwMode="auto">
            <a:xfrm>
              <a:off x="7205663" y="2832100"/>
              <a:ext cx="4763" cy="6350"/>
            </a:xfrm>
            <a:custGeom>
              <a:avLst/>
              <a:gdLst>
                <a:gd name="T0" fmla="*/ 3 w 3"/>
                <a:gd name="T1" fmla="*/ 0 h 4"/>
                <a:gd name="T2" fmla="*/ 0 w 3"/>
                <a:gd name="T3" fmla="*/ 2 h 4"/>
                <a:gd name="T4" fmla="*/ 3 w 3"/>
                <a:gd name="T5" fmla="*/ 4 h 4"/>
                <a:gd name="T6" fmla="*/ 3 w 3"/>
                <a:gd name="T7" fmla="*/ 0 h 4"/>
              </a:gdLst>
              <a:ahLst/>
              <a:cxnLst>
                <a:cxn ang="0">
                  <a:pos x="T0" y="T1"/>
                </a:cxn>
                <a:cxn ang="0">
                  <a:pos x="T2" y="T3"/>
                </a:cxn>
                <a:cxn ang="0">
                  <a:pos x="T4" y="T5"/>
                </a:cxn>
                <a:cxn ang="0">
                  <a:pos x="T6" y="T7"/>
                </a:cxn>
              </a:cxnLst>
              <a:rect l="0" t="0" r="r" b="b"/>
              <a:pathLst>
                <a:path w="3" h="4">
                  <a:moveTo>
                    <a:pt x="3" y="0"/>
                  </a:moveTo>
                  <a:lnTo>
                    <a:pt x="0" y="2"/>
                  </a:lnTo>
                  <a:lnTo>
                    <a:pt x="3" y="4"/>
                  </a:lnTo>
                  <a:lnTo>
                    <a:pt x="3"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26" name="Freeform 68">
              <a:extLst>
                <a:ext uri="{FF2B5EF4-FFF2-40B4-BE49-F238E27FC236}">
                  <a16:creationId xmlns:a16="http://schemas.microsoft.com/office/drawing/2014/main" id="{DF5B4AE7-975C-45C6-A3F6-852B4D214828}"/>
                </a:ext>
              </a:extLst>
            </p:cNvPr>
            <p:cNvSpPr>
              <a:spLocks/>
            </p:cNvSpPr>
            <p:nvPr/>
          </p:nvSpPr>
          <p:spPr bwMode="auto">
            <a:xfrm>
              <a:off x="7258050" y="2790825"/>
              <a:ext cx="6350" cy="11113"/>
            </a:xfrm>
            <a:custGeom>
              <a:avLst/>
              <a:gdLst>
                <a:gd name="T0" fmla="*/ 4 w 4"/>
                <a:gd name="T1" fmla="*/ 5 h 7"/>
                <a:gd name="T2" fmla="*/ 4 w 4"/>
                <a:gd name="T3" fmla="*/ 0 h 7"/>
                <a:gd name="T4" fmla="*/ 2 w 4"/>
                <a:gd name="T5" fmla="*/ 0 h 7"/>
                <a:gd name="T6" fmla="*/ 0 w 4"/>
                <a:gd name="T7" fmla="*/ 7 h 7"/>
                <a:gd name="T8" fmla="*/ 2 w 4"/>
                <a:gd name="T9" fmla="*/ 7 h 7"/>
                <a:gd name="T10" fmla="*/ 4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4" y="5"/>
                  </a:moveTo>
                  <a:lnTo>
                    <a:pt x="4" y="0"/>
                  </a:lnTo>
                  <a:lnTo>
                    <a:pt x="2" y="0"/>
                  </a:lnTo>
                  <a:lnTo>
                    <a:pt x="0" y="7"/>
                  </a:lnTo>
                  <a:lnTo>
                    <a:pt x="2" y="7"/>
                  </a:lnTo>
                  <a:lnTo>
                    <a:pt x="4"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27" name="Freeform 69">
              <a:extLst>
                <a:ext uri="{FF2B5EF4-FFF2-40B4-BE49-F238E27FC236}">
                  <a16:creationId xmlns:a16="http://schemas.microsoft.com/office/drawing/2014/main" id="{A86D7880-A260-420D-83B8-57313D5BF144}"/>
                </a:ext>
              </a:extLst>
            </p:cNvPr>
            <p:cNvSpPr>
              <a:spLocks/>
            </p:cNvSpPr>
            <p:nvPr/>
          </p:nvSpPr>
          <p:spPr bwMode="auto">
            <a:xfrm>
              <a:off x="7199313" y="2827338"/>
              <a:ext cx="6350" cy="7938"/>
            </a:xfrm>
            <a:custGeom>
              <a:avLst/>
              <a:gdLst>
                <a:gd name="T0" fmla="*/ 2 w 4"/>
                <a:gd name="T1" fmla="*/ 0 h 5"/>
                <a:gd name="T2" fmla="*/ 0 w 4"/>
                <a:gd name="T3" fmla="*/ 5 h 5"/>
                <a:gd name="T4" fmla="*/ 4 w 4"/>
                <a:gd name="T5" fmla="*/ 0 h 5"/>
                <a:gd name="T6" fmla="*/ 2 w 4"/>
                <a:gd name="T7" fmla="*/ 0 h 5"/>
              </a:gdLst>
              <a:ahLst/>
              <a:cxnLst>
                <a:cxn ang="0">
                  <a:pos x="T0" y="T1"/>
                </a:cxn>
                <a:cxn ang="0">
                  <a:pos x="T2" y="T3"/>
                </a:cxn>
                <a:cxn ang="0">
                  <a:pos x="T4" y="T5"/>
                </a:cxn>
                <a:cxn ang="0">
                  <a:pos x="T6" y="T7"/>
                </a:cxn>
              </a:cxnLst>
              <a:rect l="0" t="0" r="r" b="b"/>
              <a:pathLst>
                <a:path w="4" h="5">
                  <a:moveTo>
                    <a:pt x="2" y="0"/>
                  </a:moveTo>
                  <a:lnTo>
                    <a:pt x="0" y="5"/>
                  </a:lnTo>
                  <a:lnTo>
                    <a:pt x="4" y="0"/>
                  </a:lnTo>
                  <a:lnTo>
                    <a:pt x="2"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28" name="Freeform 70">
              <a:extLst>
                <a:ext uri="{FF2B5EF4-FFF2-40B4-BE49-F238E27FC236}">
                  <a16:creationId xmlns:a16="http://schemas.microsoft.com/office/drawing/2014/main" id="{041CCE10-BB80-45F6-946B-E47F31CEBB02}"/>
                </a:ext>
              </a:extLst>
            </p:cNvPr>
            <p:cNvSpPr>
              <a:spLocks/>
            </p:cNvSpPr>
            <p:nvPr/>
          </p:nvSpPr>
          <p:spPr bwMode="auto">
            <a:xfrm>
              <a:off x="6416675" y="2692400"/>
              <a:ext cx="19050" cy="19050"/>
            </a:xfrm>
            <a:custGeom>
              <a:avLst/>
              <a:gdLst>
                <a:gd name="T0" fmla="*/ 7 w 12"/>
                <a:gd name="T1" fmla="*/ 2 h 12"/>
                <a:gd name="T2" fmla="*/ 3 w 12"/>
                <a:gd name="T3" fmla="*/ 5 h 12"/>
                <a:gd name="T4" fmla="*/ 0 w 12"/>
                <a:gd name="T5" fmla="*/ 12 h 12"/>
                <a:gd name="T6" fmla="*/ 3 w 12"/>
                <a:gd name="T7" fmla="*/ 7 h 12"/>
                <a:gd name="T8" fmla="*/ 7 w 12"/>
                <a:gd name="T9" fmla="*/ 5 h 12"/>
                <a:gd name="T10" fmla="*/ 10 w 12"/>
                <a:gd name="T11" fmla="*/ 2 h 12"/>
                <a:gd name="T12" fmla="*/ 12 w 12"/>
                <a:gd name="T13" fmla="*/ 0 h 12"/>
                <a:gd name="T14" fmla="*/ 7 w 12"/>
                <a:gd name="T15" fmla="*/ 0 h 12"/>
                <a:gd name="T16" fmla="*/ 7 w 12"/>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7" y="2"/>
                  </a:moveTo>
                  <a:lnTo>
                    <a:pt x="3" y="5"/>
                  </a:lnTo>
                  <a:lnTo>
                    <a:pt x="0" y="12"/>
                  </a:lnTo>
                  <a:lnTo>
                    <a:pt x="3" y="7"/>
                  </a:lnTo>
                  <a:lnTo>
                    <a:pt x="7" y="5"/>
                  </a:lnTo>
                  <a:lnTo>
                    <a:pt x="10" y="2"/>
                  </a:lnTo>
                  <a:lnTo>
                    <a:pt x="12" y="0"/>
                  </a:lnTo>
                  <a:lnTo>
                    <a:pt x="7" y="0"/>
                  </a:lnTo>
                  <a:lnTo>
                    <a:pt x="7"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29" name="Freeform 71">
              <a:extLst>
                <a:ext uri="{FF2B5EF4-FFF2-40B4-BE49-F238E27FC236}">
                  <a16:creationId xmlns:a16="http://schemas.microsoft.com/office/drawing/2014/main" id="{464243E9-BB11-4995-B9A5-D3E94550F53D}"/>
                </a:ext>
              </a:extLst>
            </p:cNvPr>
            <p:cNvSpPr>
              <a:spLocks/>
            </p:cNvSpPr>
            <p:nvPr/>
          </p:nvSpPr>
          <p:spPr bwMode="auto">
            <a:xfrm>
              <a:off x="6069013" y="2776538"/>
              <a:ext cx="6350" cy="3175"/>
            </a:xfrm>
            <a:custGeom>
              <a:avLst/>
              <a:gdLst>
                <a:gd name="T0" fmla="*/ 0 w 4"/>
                <a:gd name="T1" fmla="*/ 2 h 2"/>
                <a:gd name="T2" fmla="*/ 4 w 4"/>
                <a:gd name="T3" fmla="*/ 2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lnTo>
                    <a:pt x="4" y="2"/>
                  </a:lnTo>
                  <a:lnTo>
                    <a:pt x="4"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30" name="Freeform 72">
              <a:extLst>
                <a:ext uri="{FF2B5EF4-FFF2-40B4-BE49-F238E27FC236}">
                  <a16:creationId xmlns:a16="http://schemas.microsoft.com/office/drawing/2014/main" id="{7DCA93F8-B0CF-4FCC-B972-D4520B18C211}"/>
                </a:ext>
              </a:extLst>
            </p:cNvPr>
            <p:cNvSpPr>
              <a:spLocks/>
            </p:cNvSpPr>
            <p:nvPr/>
          </p:nvSpPr>
          <p:spPr bwMode="auto">
            <a:xfrm>
              <a:off x="6075363" y="2779713"/>
              <a:ext cx="11113" cy="7938"/>
            </a:xfrm>
            <a:custGeom>
              <a:avLst/>
              <a:gdLst>
                <a:gd name="T0" fmla="*/ 0 w 7"/>
                <a:gd name="T1" fmla="*/ 3 h 5"/>
                <a:gd name="T2" fmla="*/ 5 w 7"/>
                <a:gd name="T3" fmla="*/ 5 h 5"/>
                <a:gd name="T4" fmla="*/ 7 w 7"/>
                <a:gd name="T5" fmla="*/ 3 h 5"/>
                <a:gd name="T6" fmla="*/ 5 w 7"/>
                <a:gd name="T7" fmla="*/ 0 h 5"/>
                <a:gd name="T8" fmla="*/ 0 w 7"/>
                <a:gd name="T9" fmla="*/ 3 h 5"/>
              </a:gdLst>
              <a:ahLst/>
              <a:cxnLst>
                <a:cxn ang="0">
                  <a:pos x="T0" y="T1"/>
                </a:cxn>
                <a:cxn ang="0">
                  <a:pos x="T2" y="T3"/>
                </a:cxn>
                <a:cxn ang="0">
                  <a:pos x="T4" y="T5"/>
                </a:cxn>
                <a:cxn ang="0">
                  <a:pos x="T6" y="T7"/>
                </a:cxn>
                <a:cxn ang="0">
                  <a:pos x="T8" y="T9"/>
                </a:cxn>
              </a:cxnLst>
              <a:rect l="0" t="0" r="r" b="b"/>
              <a:pathLst>
                <a:path w="7" h="5">
                  <a:moveTo>
                    <a:pt x="0" y="3"/>
                  </a:moveTo>
                  <a:lnTo>
                    <a:pt x="5" y="5"/>
                  </a:lnTo>
                  <a:lnTo>
                    <a:pt x="7" y="3"/>
                  </a:lnTo>
                  <a:lnTo>
                    <a:pt x="5" y="0"/>
                  </a:lnTo>
                  <a:lnTo>
                    <a:pt x="0"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31" name="Freeform 73">
              <a:extLst>
                <a:ext uri="{FF2B5EF4-FFF2-40B4-BE49-F238E27FC236}">
                  <a16:creationId xmlns:a16="http://schemas.microsoft.com/office/drawing/2014/main" id="{9CB0387F-6B9D-4B7A-8CFD-3ED640B84AC2}"/>
                </a:ext>
              </a:extLst>
            </p:cNvPr>
            <p:cNvSpPr>
              <a:spLocks/>
            </p:cNvSpPr>
            <p:nvPr/>
          </p:nvSpPr>
          <p:spPr bwMode="auto">
            <a:xfrm>
              <a:off x="6100763" y="2747963"/>
              <a:ext cx="53975" cy="39688"/>
            </a:xfrm>
            <a:custGeom>
              <a:avLst/>
              <a:gdLst>
                <a:gd name="T0" fmla="*/ 14 w 15"/>
                <a:gd name="T1" fmla="*/ 2 h 11"/>
                <a:gd name="T2" fmla="*/ 14 w 15"/>
                <a:gd name="T3" fmla="*/ 0 h 11"/>
                <a:gd name="T4" fmla="*/ 12 w 15"/>
                <a:gd name="T5" fmla="*/ 1 h 11"/>
                <a:gd name="T6" fmla="*/ 9 w 15"/>
                <a:gd name="T7" fmla="*/ 1 h 11"/>
                <a:gd name="T8" fmla="*/ 10 w 15"/>
                <a:gd name="T9" fmla="*/ 2 h 11"/>
                <a:gd name="T10" fmla="*/ 9 w 15"/>
                <a:gd name="T11" fmla="*/ 4 h 11"/>
                <a:gd name="T12" fmla="*/ 7 w 15"/>
                <a:gd name="T13" fmla="*/ 4 h 11"/>
                <a:gd name="T14" fmla="*/ 5 w 15"/>
                <a:gd name="T15" fmla="*/ 6 h 11"/>
                <a:gd name="T16" fmla="*/ 5 w 15"/>
                <a:gd name="T17" fmla="*/ 7 h 11"/>
                <a:gd name="T18" fmla="*/ 4 w 15"/>
                <a:gd name="T19" fmla="*/ 8 h 11"/>
                <a:gd name="T20" fmla="*/ 3 w 15"/>
                <a:gd name="T21" fmla="*/ 10 h 11"/>
                <a:gd name="T22" fmla="*/ 2 w 15"/>
                <a:gd name="T23" fmla="*/ 10 h 11"/>
                <a:gd name="T24" fmla="*/ 0 w 15"/>
                <a:gd name="T25" fmla="*/ 11 h 11"/>
                <a:gd name="T26" fmla="*/ 4 w 15"/>
                <a:gd name="T27" fmla="*/ 11 h 11"/>
                <a:gd name="T28" fmla="*/ 5 w 15"/>
                <a:gd name="T29" fmla="*/ 9 h 11"/>
                <a:gd name="T30" fmla="*/ 8 w 15"/>
                <a:gd name="T31" fmla="*/ 9 h 11"/>
                <a:gd name="T32" fmla="*/ 11 w 15"/>
                <a:gd name="T33" fmla="*/ 6 h 11"/>
                <a:gd name="T34" fmla="*/ 13 w 15"/>
                <a:gd name="T35" fmla="*/ 5 h 11"/>
                <a:gd name="T36" fmla="*/ 14 w 15"/>
                <a:gd name="T37" fmla="*/ 3 h 11"/>
                <a:gd name="T38" fmla="*/ 15 w 15"/>
                <a:gd name="T39" fmla="*/ 3 h 11"/>
                <a:gd name="T40" fmla="*/ 14 w 15"/>
                <a:gd name="T41"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1">
                  <a:moveTo>
                    <a:pt x="14" y="2"/>
                  </a:moveTo>
                  <a:cubicBezTo>
                    <a:pt x="14" y="0"/>
                    <a:pt x="14" y="0"/>
                    <a:pt x="14" y="0"/>
                  </a:cubicBezTo>
                  <a:cubicBezTo>
                    <a:pt x="14" y="1"/>
                    <a:pt x="12" y="1"/>
                    <a:pt x="12" y="1"/>
                  </a:cubicBezTo>
                  <a:cubicBezTo>
                    <a:pt x="9" y="1"/>
                    <a:pt x="9" y="1"/>
                    <a:pt x="9" y="1"/>
                  </a:cubicBezTo>
                  <a:cubicBezTo>
                    <a:pt x="10" y="2"/>
                    <a:pt x="10" y="2"/>
                    <a:pt x="10" y="2"/>
                  </a:cubicBezTo>
                  <a:cubicBezTo>
                    <a:pt x="9" y="4"/>
                    <a:pt x="9" y="4"/>
                    <a:pt x="9" y="4"/>
                  </a:cubicBezTo>
                  <a:cubicBezTo>
                    <a:pt x="7" y="4"/>
                    <a:pt x="7" y="4"/>
                    <a:pt x="7" y="4"/>
                  </a:cubicBezTo>
                  <a:cubicBezTo>
                    <a:pt x="5" y="6"/>
                    <a:pt x="5" y="6"/>
                    <a:pt x="5" y="6"/>
                  </a:cubicBezTo>
                  <a:cubicBezTo>
                    <a:pt x="5" y="7"/>
                    <a:pt x="5" y="7"/>
                    <a:pt x="5" y="7"/>
                  </a:cubicBezTo>
                  <a:cubicBezTo>
                    <a:pt x="4" y="8"/>
                    <a:pt x="4" y="8"/>
                    <a:pt x="4" y="8"/>
                  </a:cubicBezTo>
                  <a:cubicBezTo>
                    <a:pt x="3" y="10"/>
                    <a:pt x="3" y="10"/>
                    <a:pt x="3" y="10"/>
                  </a:cubicBezTo>
                  <a:cubicBezTo>
                    <a:pt x="2" y="10"/>
                    <a:pt x="2" y="10"/>
                    <a:pt x="2" y="10"/>
                  </a:cubicBezTo>
                  <a:cubicBezTo>
                    <a:pt x="0" y="11"/>
                    <a:pt x="0" y="11"/>
                    <a:pt x="0" y="11"/>
                  </a:cubicBezTo>
                  <a:cubicBezTo>
                    <a:pt x="4" y="11"/>
                    <a:pt x="4" y="11"/>
                    <a:pt x="4" y="11"/>
                  </a:cubicBezTo>
                  <a:cubicBezTo>
                    <a:pt x="5" y="9"/>
                    <a:pt x="5" y="9"/>
                    <a:pt x="5" y="9"/>
                  </a:cubicBezTo>
                  <a:cubicBezTo>
                    <a:pt x="8" y="9"/>
                    <a:pt x="8" y="9"/>
                    <a:pt x="8" y="9"/>
                  </a:cubicBezTo>
                  <a:cubicBezTo>
                    <a:pt x="11" y="6"/>
                    <a:pt x="11" y="6"/>
                    <a:pt x="11" y="6"/>
                  </a:cubicBezTo>
                  <a:cubicBezTo>
                    <a:pt x="13" y="5"/>
                    <a:pt x="13" y="5"/>
                    <a:pt x="13" y="5"/>
                  </a:cubicBezTo>
                  <a:cubicBezTo>
                    <a:pt x="14" y="3"/>
                    <a:pt x="14" y="3"/>
                    <a:pt x="14" y="3"/>
                  </a:cubicBezTo>
                  <a:cubicBezTo>
                    <a:pt x="15" y="3"/>
                    <a:pt x="15" y="3"/>
                    <a:pt x="15" y="3"/>
                  </a:cubicBezTo>
                  <a:lnTo>
                    <a:pt x="14"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32" name="Freeform 74">
              <a:extLst>
                <a:ext uri="{FF2B5EF4-FFF2-40B4-BE49-F238E27FC236}">
                  <a16:creationId xmlns:a16="http://schemas.microsoft.com/office/drawing/2014/main" id="{37EB7F40-1550-4DED-B69D-849FDBAED54B}"/>
                </a:ext>
              </a:extLst>
            </p:cNvPr>
            <p:cNvSpPr>
              <a:spLocks/>
            </p:cNvSpPr>
            <p:nvPr/>
          </p:nvSpPr>
          <p:spPr bwMode="auto">
            <a:xfrm>
              <a:off x="6154738" y="2728913"/>
              <a:ext cx="61913" cy="39688"/>
            </a:xfrm>
            <a:custGeom>
              <a:avLst/>
              <a:gdLst>
                <a:gd name="T0" fmla="*/ 37 w 39"/>
                <a:gd name="T1" fmla="*/ 2 h 25"/>
                <a:gd name="T2" fmla="*/ 33 w 39"/>
                <a:gd name="T3" fmla="*/ 2 h 25"/>
                <a:gd name="T4" fmla="*/ 33 w 39"/>
                <a:gd name="T5" fmla="*/ 0 h 25"/>
                <a:gd name="T6" fmla="*/ 28 w 39"/>
                <a:gd name="T7" fmla="*/ 0 h 25"/>
                <a:gd name="T8" fmla="*/ 23 w 39"/>
                <a:gd name="T9" fmla="*/ 2 h 25"/>
                <a:gd name="T10" fmla="*/ 23 w 39"/>
                <a:gd name="T11" fmla="*/ 7 h 25"/>
                <a:gd name="T12" fmla="*/ 28 w 39"/>
                <a:gd name="T13" fmla="*/ 9 h 25"/>
                <a:gd name="T14" fmla="*/ 26 w 39"/>
                <a:gd name="T15" fmla="*/ 9 h 25"/>
                <a:gd name="T16" fmla="*/ 21 w 39"/>
                <a:gd name="T17" fmla="*/ 9 h 25"/>
                <a:gd name="T18" fmla="*/ 19 w 39"/>
                <a:gd name="T19" fmla="*/ 12 h 25"/>
                <a:gd name="T20" fmla="*/ 19 w 39"/>
                <a:gd name="T21" fmla="*/ 14 h 25"/>
                <a:gd name="T22" fmla="*/ 17 w 39"/>
                <a:gd name="T23" fmla="*/ 14 h 25"/>
                <a:gd name="T24" fmla="*/ 12 w 39"/>
                <a:gd name="T25" fmla="*/ 19 h 25"/>
                <a:gd name="T26" fmla="*/ 10 w 39"/>
                <a:gd name="T27" fmla="*/ 19 h 25"/>
                <a:gd name="T28" fmla="*/ 5 w 39"/>
                <a:gd name="T29" fmla="*/ 23 h 25"/>
                <a:gd name="T30" fmla="*/ 3 w 39"/>
                <a:gd name="T31" fmla="*/ 23 h 25"/>
                <a:gd name="T32" fmla="*/ 0 w 39"/>
                <a:gd name="T33" fmla="*/ 23 h 25"/>
                <a:gd name="T34" fmla="*/ 3 w 39"/>
                <a:gd name="T35" fmla="*/ 25 h 25"/>
                <a:gd name="T36" fmla="*/ 10 w 39"/>
                <a:gd name="T37" fmla="*/ 25 h 25"/>
                <a:gd name="T38" fmla="*/ 14 w 39"/>
                <a:gd name="T39" fmla="*/ 23 h 25"/>
                <a:gd name="T40" fmla="*/ 19 w 39"/>
                <a:gd name="T41" fmla="*/ 19 h 25"/>
                <a:gd name="T42" fmla="*/ 19 w 39"/>
                <a:gd name="T43" fmla="*/ 23 h 25"/>
                <a:gd name="T44" fmla="*/ 21 w 39"/>
                <a:gd name="T45" fmla="*/ 23 h 25"/>
                <a:gd name="T46" fmla="*/ 23 w 39"/>
                <a:gd name="T47" fmla="*/ 19 h 25"/>
                <a:gd name="T48" fmla="*/ 23 w 39"/>
                <a:gd name="T49" fmla="*/ 16 h 25"/>
                <a:gd name="T50" fmla="*/ 26 w 39"/>
                <a:gd name="T51" fmla="*/ 16 h 25"/>
                <a:gd name="T52" fmla="*/ 28 w 39"/>
                <a:gd name="T53" fmla="*/ 19 h 25"/>
                <a:gd name="T54" fmla="*/ 30 w 39"/>
                <a:gd name="T55" fmla="*/ 19 h 25"/>
                <a:gd name="T56" fmla="*/ 33 w 39"/>
                <a:gd name="T57" fmla="*/ 14 h 25"/>
                <a:gd name="T58" fmla="*/ 37 w 39"/>
                <a:gd name="T59" fmla="*/ 12 h 25"/>
                <a:gd name="T60" fmla="*/ 37 w 39"/>
                <a:gd name="T61" fmla="*/ 9 h 25"/>
                <a:gd name="T62" fmla="*/ 35 w 39"/>
                <a:gd name="T63" fmla="*/ 9 h 25"/>
                <a:gd name="T64" fmla="*/ 39 w 39"/>
                <a:gd name="T65" fmla="*/ 7 h 25"/>
                <a:gd name="T66" fmla="*/ 37 w 39"/>
                <a:gd name="T6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25">
                  <a:moveTo>
                    <a:pt x="37" y="2"/>
                  </a:moveTo>
                  <a:lnTo>
                    <a:pt x="33" y="2"/>
                  </a:lnTo>
                  <a:lnTo>
                    <a:pt x="33" y="0"/>
                  </a:lnTo>
                  <a:lnTo>
                    <a:pt x="28" y="0"/>
                  </a:lnTo>
                  <a:lnTo>
                    <a:pt x="23" y="2"/>
                  </a:lnTo>
                  <a:lnTo>
                    <a:pt x="23" y="7"/>
                  </a:lnTo>
                  <a:lnTo>
                    <a:pt x="28" y="9"/>
                  </a:lnTo>
                  <a:lnTo>
                    <a:pt x="26" y="9"/>
                  </a:lnTo>
                  <a:lnTo>
                    <a:pt x="21" y="9"/>
                  </a:lnTo>
                  <a:lnTo>
                    <a:pt x="19" y="12"/>
                  </a:lnTo>
                  <a:lnTo>
                    <a:pt x="19" y="14"/>
                  </a:lnTo>
                  <a:lnTo>
                    <a:pt x="17" y="14"/>
                  </a:lnTo>
                  <a:lnTo>
                    <a:pt x="12" y="19"/>
                  </a:lnTo>
                  <a:lnTo>
                    <a:pt x="10" y="19"/>
                  </a:lnTo>
                  <a:lnTo>
                    <a:pt x="5" y="23"/>
                  </a:lnTo>
                  <a:lnTo>
                    <a:pt x="3" y="23"/>
                  </a:lnTo>
                  <a:lnTo>
                    <a:pt x="0" y="23"/>
                  </a:lnTo>
                  <a:lnTo>
                    <a:pt x="3" y="25"/>
                  </a:lnTo>
                  <a:lnTo>
                    <a:pt x="10" y="25"/>
                  </a:lnTo>
                  <a:lnTo>
                    <a:pt x="14" y="23"/>
                  </a:lnTo>
                  <a:lnTo>
                    <a:pt x="19" y="19"/>
                  </a:lnTo>
                  <a:lnTo>
                    <a:pt x="19" y="23"/>
                  </a:lnTo>
                  <a:lnTo>
                    <a:pt x="21" y="23"/>
                  </a:lnTo>
                  <a:lnTo>
                    <a:pt x="23" y="19"/>
                  </a:lnTo>
                  <a:lnTo>
                    <a:pt x="23" y="16"/>
                  </a:lnTo>
                  <a:lnTo>
                    <a:pt x="26" y="16"/>
                  </a:lnTo>
                  <a:lnTo>
                    <a:pt x="28" y="19"/>
                  </a:lnTo>
                  <a:lnTo>
                    <a:pt x="30" y="19"/>
                  </a:lnTo>
                  <a:lnTo>
                    <a:pt x="33" y="14"/>
                  </a:lnTo>
                  <a:lnTo>
                    <a:pt x="37" y="12"/>
                  </a:lnTo>
                  <a:lnTo>
                    <a:pt x="37" y="9"/>
                  </a:lnTo>
                  <a:lnTo>
                    <a:pt x="35" y="9"/>
                  </a:lnTo>
                  <a:lnTo>
                    <a:pt x="39" y="7"/>
                  </a:lnTo>
                  <a:lnTo>
                    <a:pt x="37"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33" name="Freeform 75">
              <a:extLst>
                <a:ext uri="{FF2B5EF4-FFF2-40B4-BE49-F238E27FC236}">
                  <a16:creationId xmlns:a16="http://schemas.microsoft.com/office/drawing/2014/main" id="{2FF181F7-AF70-49B8-B23B-A424B99E3245}"/>
                </a:ext>
              </a:extLst>
            </p:cNvPr>
            <p:cNvSpPr>
              <a:spLocks/>
            </p:cNvSpPr>
            <p:nvPr/>
          </p:nvSpPr>
          <p:spPr bwMode="auto">
            <a:xfrm>
              <a:off x="6064250" y="2787650"/>
              <a:ext cx="7938" cy="3175"/>
            </a:xfrm>
            <a:custGeom>
              <a:avLst/>
              <a:gdLst>
                <a:gd name="T0" fmla="*/ 0 w 5"/>
                <a:gd name="T1" fmla="*/ 0 h 2"/>
                <a:gd name="T2" fmla="*/ 5 w 5"/>
                <a:gd name="T3" fmla="*/ 2 h 2"/>
                <a:gd name="T4" fmla="*/ 5 w 5"/>
                <a:gd name="T5" fmla="*/ 2 h 2"/>
                <a:gd name="T6" fmla="*/ 3 w 5"/>
                <a:gd name="T7" fmla="*/ 0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lnTo>
                    <a:pt x="5" y="2"/>
                  </a:lnTo>
                  <a:lnTo>
                    <a:pt x="5" y="2"/>
                  </a:lnTo>
                  <a:lnTo>
                    <a:pt x="3"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34" name="Freeform 76">
              <a:extLst>
                <a:ext uri="{FF2B5EF4-FFF2-40B4-BE49-F238E27FC236}">
                  <a16:creationId xmlns:a16="http://schemas.microsoft.com/office/drawing/2014/main" id="{A41F722B-A523-40E1-87ED-B223EDC97070}"/>
                </a:ext>
              </a:extLst>
            </p:cNvPr>
            <p:cNvSpPr>
              <a:spLocks/>
            </p:cNvSpPr>
            <p:nvPr/>
          </p:nvSpPr>
          <p:spPr bwMode="auto">
            <a:xfrm>
              <a:off x="6027738" y="2790825"/>
              <a:ext cx="4763" cy="11113"/>
            </a:xfrm>
            <a:custGeom>
              <a:avLst/>
              <a:gdLst>
                <a:gd name="T0" fmla="*/ 0 w 3"/>
                <a:gd name="T1" fmla="*/ 5 h 7"/>
                <a:gd name="T2" fmla="*/ 3 w 3"/>
                <a:gd name="T3" fmla="*/ 7 h 7"/>
                <a:gd name="T4" fmla="*/ 3 w 3"/>
                <a:gd name="T5" fmla="*/ 0 h 7"/>
                <a:gd name="T6" fmla="*/ 0 w 3"/>
                <a:gd name="T7" fmla="*/ 5 h 7"/>
              </a:gdLst>
              <a:ahLst/>
              <a:cxnLst>
                <a:cxn ang="0">
                  <a:pos x="T0" y="T1"/>
                </a:cxn>
                <a:cxn ang="0">
                  <a:pos x="T2" y="T3"/>
                </a:cxn>
                <a:cxn ang="0">
                  <a:pos x="T4" y="T5"/>
                </a:cxn>
                <a:cxn ang="0">
                  <a:pos x="T6" y="T7"/>
                </a:cxn>
              </a:cxnLst>
              <a:rect l="0" t="0" r="r" b="b"/>
              <a:pathLst>
                <a:path w="3" h="7">
                  <a:moveTo>
                    <a:pt x="0" y="5"/>
                  </a:moveTo>
                  <a:lnTo>
                    <a:pt x="3" y="7"/>
                  </a:lnTo>
                  <a:lnTo>
                    <a:pt x="3" y="0"/>
                  </a:lnTo>
                  <a:lnTo>
                    <a:pt x="0"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35" name="Freeform 77">
              <a:extLst>
                <a:ext uri="{FF2B5EF4-FFF2-40B4-BE49-F238E27FC236}">
                  <a16:creationId xmlns:a16="http://schemas.microsoft.com/office/drawing/2014/main" id="{9C3E10C9-F49D-4DD3-83FA-D5388709DC08}"/>
                </a:ext>
              </a:extLst>
            </p:cNvPr>
            <p:cNvSpPr>
              <a:spLocks/>
            </p:cNvSpPr>
            <p:nvPr/>
          </p:nvSpPr>
          <p:spPr bwMode="auto">
            <a:xfrm>
              <a:off x="5981700" y="2798763"/>
              <a:ext cx="17463" cy="7938"/>
            </a:xfrm>
            <a:custGeom>
              <a:avLst/>
              <a:gdLst>
                <a:gd name="T0" fmla="*/ 2 w 11"/>
                <a:gd name="T1" fmla="*/ 2 h 5"/>
                <a:gd name="T2" fmla="*/ 0 w 11"/>
                <a:gd name="T3" fmla="*/ 5 h 5"/>
                <a:gd name="T4" fmla="*/ 6 w 11"/>
                <a:gd name="T5" fmla="*/ 5 h 5"/>
                <a:gd name="T6" fmla="*/ 11 w 11"/>
                <a:gd name="T7" fmla="*/ 2 h 5"/>
                <a:gd name="T8" fmla="*/ 6 w 11"/>
                <a:gd name="T9" fmla="*/ 0 h 5"/>
                <a:gd name="T10" fmla="*/ 2 w 11"/>
                <a:gd name="T11" fmla="*/ 2 h 5"/>
              </a:gdLst>
              <a:ahLst/>
              <a:cxnLst>
                <a:cxn ang="0">
                  <a:pos x="T0" y="T1"/>
                </a:cxn>
                <a:cxn ang="0">
                  <a:pos x="T2" y="T3"/>
                </a:cxn>
                <a:cxn ang="0">
                  <a:pos x="T4" y="T5"/>
                </a:cxn>
                <a:cxn ang="0">
                  <a:pos x="T6" y="T7"/>
                </a:cxn>
                <a:cxn ang="0">
                  <a:pos x="T8" y="T9"/>
                </a:cxn>
                <a:cxn ang="0">
                  <a:pos x="T10" y="T11"/>
                </a:cxn>
              </a:cxnLst>
              <a:rect l="0" t="0" r="r" b="b"/>
              <a:pathLst>
                <a:path w="11" h="5">
                  <a:moveTo>
                    <a:pt x="2" y="2"/>
                  </a:moveTo>
                  <a:lnTo>
                    <a:pt x="0" y="5"/>
                  </a:lnTo>
                  <a:lnTo>
                    <a:pt x="6" y="5"/>
                  </a:lnTo>
                  <a:lnTo>
                    <a:pt x="11" y="2"/>
                  </a:lnTo>
                  <a:lnTo>
                    <a:pt x="6" y="0"/>
                  </a:lnTo>
                  <a:lnTo>
                    <a:pt x="2"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36" name="Freeform 78">
              <a:extLst>
                <a:ext uri="{FF2B5EF4-FFF2-40B4-BE49-F238E27FC236}">
                  <a16:creationId xmlns:a16="http://schemas.microsoft.com/office/drawing/2014/main" id="{FA0328FA-E229-49E3-ADD8-695C832934C8}"/>
                </a:ext>
              </a:extLst>
            </p:cNvPr>
            <p:cNvSpPr>
              <a:spLocks/>
            </p:cNvSpPr>
            <p:nvPr/>
          </p:nvSpPr>
          <p:spPr bwMode="auto">
            <a:xfrm>
              <a:off x="6046788" y="2784475"/>
              <a:ext cx="11113" cy="11113"/>
            </a:xfrm>
            <a:custGeom>
              <a:avLst/>
              <a:gdLst>
                <a:gd name="T0" fmla="*/ 0 w 7"/>
                <a:gd name="T1" fmla="*/ 4 h 7"/>
                <a:gd name="T2" fmla="*/ 0 w 7"/>
                <a:gd name="T3" fmla="*/ 7 h 7"/>
                <a:gd name="T4" fmla="*/ 4 w 7"/>
                <a:gd name="T5" fmla="*/ 4 h 7"/>
                <a:gd name="T6" fmla="*/ 7 w 7"/>
                <a:gd name="T7" fmla="*/ 4 h 7"/>
                <a:gd name="T8" fmla="*/ 2 w 7"/>
                <a:gd name="T9" fmla="*/ 0 h 7"/>
                <a:gd name="T10" fmla="*/ 0 w 7"/>
                <a:gd name="T11" fmla="*/ 4 h 7"/>
              </a:gdLst>
              <a:ahLst/>
              <a:cxnLst>
                <a:cxn ang="0">
                  <a:pos x="T0" y="T1"/>
                </a:cxn>
                <a:cxn ang="0">
                  <a:pos x="T2" y="T3"/>
                </a:cxn>
                <a:cxn ang="0">
                  <a:pos x="T4" y="T5"/>
                </a:cxn>
                <a:cxn ang="0">
                  <a:pos x="T6" y="T7"/>
                </a:cxn>
                <a:cxn ang="0">
                  <a:pos x="T8" y="T9"/>
                </a:cxn>
                <a:cxn ang="0">
                  <a:pos x="T10" y="T11"/>
                </a:cxn>
              </a:cxnLst>
              <a:rect l="0" t="0" r="r" b="b"/>
              <a:pathLst>
                <a:path w="7" h="7">
                  <a:moveTo>
                    <a:pt x="0" y="4"/>
                  </a:moveTo>
                  <a:lnTo>
                    <a:pt x="0" y="7"/>
                  </a:lnTo>
                  <a:lnTo>
                    <a:pt x="4" y="4"/>
                  </a:lnTo>
                  <a:lnTo>
                    <a:pt x="7" y="4"/>
                  </a:lnTo>
                  <a:lnTo>
                    <a:pt x="2" y="0"/>
                  </a:lnTo>
                  <a:lnTo>
                    <a:pt x="0"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37" name="Freeform 79">
              <a:extLst>
                <a:ext uri="{FF2B5EF4-FFF2-40B4-BE49-F238E27FC236}">
                  <a16:creationId xmlns:a16="http://schemas.microsoft.com/office/drawing/2014/main" id="{9AF699DD-4757-408E-B30A-F631A8120885}"/>
                </a:ext>
              </a:extLst>
            </p:cNvPr>
            <p:cNvSpPr>
              <a:spLocks/>
            </p:cNvSpPr>
            <p:nvPr/>
          </p:nvSpPr>
          <p:spPr bwMode="auto">
            <a:xfrm>
              <a:off x="6257925" y="2728913"/>
              <a:ext cx="6350" cy="3175"/>
            </a:xfrm>
            <a:custGeom>
              <a:avLst/>
              <a:gdLst>
                <a:gd name="T0" fmla="*/ 0 w 4"/>
                <a:gd name="T1" fmla="*/ 0 h 2"/>
                <a:gd name="T2" fmla="*/ 0 w 4"/>
                <a:gd name="T3" fmla="*/ 2 h 2"/>
                <a:gd name="T4" fmla="*/ 0 w 4"/>
                <a:gd name="T5" fmla="*/ 2 h 2"/>
                <a:gd name="T6" fmla="*/ 4 w 4"/>
                <a:gd name="T7" fmla="*/ 2 h 2"/>
                <a:gd name="T8" fmla="*/ 2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2"/>
                  </a:lnTo>
                  <a:lnTo>
                    <a:pt x="0" y="2"/>
                  </a:lnTo>
                  <a:lnTo>
                    <a:pt x="4" y="2"/>
                  </a:lnTo>
                  <a:lnTo>
                    <a:pt x="2"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38" name="Freeform 80">
              <a:extLst>
                <a:ext uri="{FF2B5EF4-FFF2-40B4-BE49-F238E27FC236}">
                  <a16:creationId xmlns:a16="http://schemas.microsoft.com/office/drawing/2014/main" id="{A7ABE572-CB31-455F-9340-11498C379882}"/>
                </a:ext>
              </a:extLst>
            </p:cNvPr>
            <p:cNvSpPr>
              <a:spLocks/>
            </p:cNvSpPr>
            <p:nvPr/>
          </p:nvSpPr>
          <p:spPr bwMode="auto">
            <a:xfrm>
              <a:off x="6272213" y="2681288"/>
              <a:ext cx="61913" cy="33338"/>
            </a:xfrm>
            <a:custGeom>
              <a:avLst/>
              <a:gdLst>
                <a:gd name="T0" fmla="*/ 39 w 39"/>
                <a:gd name="T1" fmla="*/ 12 h 21"/>
                <a:gd name="T2" fmla="*/ 32 w 39"/>
                <a:gd name="T3" fmla="*/ 7 h 21"/>
                <a:gd name="T4" fmla="*/ 34 w 39"/>
                <a:gd name="T5" fmla="*/ 2 h 21"/>
                <a:gd name="T6" fmla="*/ 32 w 39"/>
                <a:gd name="T7" fmla="*/ 0 h 21"/>
                <a:gd name="T8" fmla="*/ 27 w 39"/>
                <a:gd name="T9" fmla="*/ 0 h 21"/>
                <a:gd name="T10" fmla="*/ 25 w 39"/>
                <a:gd name="T11" fmla="*/ 0 h 21"/>
                <a:gd name="T12" fmla="*/ 23 w 39"/>
                <a:gd name="T13" fmla="*/ 2 h 21"/>
                <a:gd name="T14" fmla="*/ 18 w 39"/>
                <a:gd name="T15" fmla="*/ 2 h 21"/>
                <a:gd name="T16" fmla="*/ 16 w 39"/>
                <a:gd name="T17" fmla="*/ 5 h 21"/>
                <a:gd name="T18" fmla="*/ 14 w 39"/>
                <a:gd name="T19" fmla="*/ 0 h 21"/>
                <a:gd name="T20" fmla="*/ 11 w 39"/>
                <a:gd name="T21" fmla="*/ 0 h 21"/>
                <a:gd name="T22" fmla="*/ 9 w 39"/>
                <a:gd name="T23" fmla="*/ 7 h 21"/>
                <a:gd name="T24" fmla="*/ 7 w 39"/>
                <a:gd name="T25" fmla="*/ 7 h 21"/>
                <a:gd name="T26" fmla="*/ 4 w 39"/>
                <a:gd name="T27" fmla="*/ 12 h 21"/>
                <a:gd name="T28" fmla="*/ 2 w 39"/>
                <a:gd name="T29" fmla="*/ 9 h 21"/>
                <a:gd name="T30" fmla="*/ 0 w 39"/>
                <a:gd name="T31" fmla="*/ 12 h 21"/>
                <a:gd name="T32" fmla="*/ 0 w 39"/>
                <a:gd name="T33" fmla="*/ 16 h 21"/>
                <a:gd name="T34" fmla="*/ 0 w 39"/>
                <a:gd name="T35" fmla="*/ 19 h 21"/>
                <a:gd name="T36" fmla="*/ 4 w 39"/>
                <a:gd name="T37" fmla="*/ 21 h 21"/>
                <a:gd name="T38" fmla="*/ 7 w 39"/>
                <a:gd name="T39" fmla="*/ 21 h 21"/>
                <a:gd name="T40" fmla="*/ 9 w 39"/>
                <a:gd name="T41" fmla="*/ 21 h 21"/>
                <a:gd name="T42" fmla="*/ 14 w 39"/>
                <a:gd name="T43" fmla="*/ 16 h 21"/>
                <a:gd name="T44" fmla="*/ 20 w 39"/>
                <a:gd name="T45" fmla="*/ 16 h 21"/>
                <a:gd name="T46" fmla="*/ 25 w 39"/>
                <a:gd name="T47" fmla="*/ 16 h 21"/>
                <a:gd name="T48" fmla="*/ 30 w 39"/>
                <a:gd name="T49" fmla="*/ 16 h 21"/>
                <a:gd name="T50" fmla="*/ 34 w 39"/>
                <a:gd name="T51" fmla="*/ 14 h 21"/>
                <a:gd name="T52" fmla="*/ 39 w 39"/>
                <a:gd name="T53" fmla="*/ 14 h 21"/>
                <a:gd name="T54" fmla="*/ 39 w 39"/>
                <a:gd name="T5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21">
                  <a:moveTo>
                    <a:pt x="39" y="12"/>
                  </a:moveTo>
                  <a:lnTo>
                    <a:pt x="32" y="7"/>
                  </a:lnTo>
                  <a:lnTo>
                    <a:pt x="34" y="2"/>
                  </a:lnTo>
                  <a:lnTo>
                    <a:pt x="32" y="0"/>
                  </a:lnTo>
                  <a:lnTo>
                    <a:pt x="27" y="0"/>
                  </a:lnTo>
                  <a:lnTo>
                    <a:pt x="25" y="0"/>
                  </a:lnTo>
                  <a:lnTo>
                    <a:pt x="23" y="2"/>
                  </a:lnTo>
                  <a:lnTo>
                    <a:pt x="18" y="2"/>
                  </a:lnTo>
                  <a:lnTo>
                    <a:pt x="16" y="5"/>
                  </a:lnTo>
                  <a:lnTo>
                    <a:pt x="14" y="0"/>
                  </a:lnTo>
                  <a:lnTo>
                    <a:pt x="11" y="0"/>
                  </a:lnTo>
                  <a:lnTo>
                    <a:pt x="9" y="7"/>
                  </a:lnTo>
                  <a:lnTo>
                    <a:pt x="7" y="7"/>
                  </a:lnTo>
                  <a:lnTo>
                    <a:pt x="4" y="12"/>
                  </a:lnTo>
                  <a:lnTo>
                    <a:pt x="2" y="9"/>
                  </a:lnTo>
                  <a:lnTo>
                    <a:pt x="0" y="12"/>
                  </a:lnTo>
                  <a:lnTo>
                    <a:pt x="0" y="16"/>
                  </a:lnTo>
                  <a:lnTo>
                    <a:pt x="0" y="19"/>
                  </a:lnTo>
                  <a:lnTo>
                    <a:pt x="4" y="21"/>
                  </a:lnTo>
                  <a:lnTo>
                    <a:pt x="7" y="21"/>
                  </a:lnTo>
                  <a:lnTo>
                    <a:pt x="9" y="21"/>
                  </a:lnTo>
                  <a:lnTo>
                    <a:pt x="14" y="16"/>
                  </a:lnTo>
                  <a:lnTo>
                    <a:pt x="20" y="16"/>
                  </a:lnTo>
                  <a:lnTo>
                    <a:pt x="25" y="16"/>
                  </a:lnTo>
                  <a:lnTo>
                    <a:pt x="30" y="16"/>
                  </a:lnTo>
                  <a:lnTo>
                    <a:pt x="34" y="14"/>
                  </a:lnTo>
                  <a:lnTo>
                    <a:pt x="39" y="14"/>
                  </a:lnTo>
                  <a:lnTo>
                    <a:pt x="39" y="1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39" name="Freeform 81">
              <a:extLst>
                <a:ext uri="{FF2B5EF4-FFF2-40B4-BE49-F238E27FC236}">
                  <a16:creationId xmlns:a16="http://schemas.microsoft.com/office/drawing/2014/main" id="{C4098009-1A70-4497-B7B0-08649F5CC1D6}"/>
                </a:ext>
              </a:extLst>
            </p:cNvPr>
            <p:cNvSpPr>
              <a:spLocks/>
            </p:cNvSpPr>
            <p:nvPr/>
          </p:nvSpPr>
          <p:spPr bwMode="auto">
            <a:xfrm>
              <a:off x="6329363" y="2717800"/>
              <a:ext cx="7938" cy="7938"/>
            </a:xfrm>
            <a:custGeom>
              <a:avLst/>
              <a:gdLst>
                <a:gd name="T0" fmla="*/ 0 w 5"/>
                <a:gd name="T1" fmla="*/ 2 h 5"/>
                <a:gd name="T2" fmla="*/ 3 w 5"/>
                <a:gd name="T3" fmla="*/ 5 h 5"/>
                <a:gd name="T4" fmla="*/ 5 w 5"/>
                <a:gd name="T5" fmla="*/ 2 h 5"/>
                <a:gd name="T6" fmla="*/ 3 w 5"/>
                <a:gd name="T7" fmla="*/ 0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lnTo>
                    <a:pt x="3" y="5"/>
                  </a:lnTo>
                  <a:lnTo>
                    <a:pt x="5" y="2"/>
                  </a:lnTo>
                  <a:lnTo>
                    <a:pt x="3"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40" name="Freeform 82">
              <a:extLst>
                <a:ext uri="{FF2B5EF4-FFF2-40B4-BE49-F238E27FC236}">
                  <a16:creationId xmlns:a16="http://schemas.microsoft.com/office/drawing/2014/main" id="{7B8688C6-F046-49D1-B059-DA6C9B163C61}"/>
                </a:ext>
              </a:extLst>
            </p:cNvPr>
            <p:cNvSpPr>
              <a:spLocks/>
            </p:cNvSpPr>
            <p:nvPr/>
          </p:nvSpPr>
          <p:spPr bwMode="auto">
            <a:xfrm>
              <a:off x="6224588" y="2720975"/>
              <a:ext cx="14288" cy="11113"/>
            </a:xfrm>
            <a:custGeom>
              <a:avLst/>
              <a:gdLst>
                <a:gd name="T0" fmla="*/ 5 w 9"/>
                <a:gd name="T1" fmla="*/ 0 h 7"/>
                <a:gd name="T2" fmla="*/ 0 w 9"/>
                <a:gd name="T3" fmla="*/ 0 h 7"/>
                <a:gd name="T4" fmla="*/ 2 w 9"/>
                <a:gd name="T5" fmla="*/ 5 h 7"/>
                <a:gd name="T6" fmla="*/ 5 w 9"/>
                <a:gd name="T7" fmla="*/ 7 h 7"/>
                <a:gd name="T8" fmla="*/ 7 w 9"/>
                <a:gd name="T9" fmla="*/ 5 h 7"/>
                <a:gd name="T10" fmla="*/ 9 w 9"/>
                <a:gd name="T11" fmla="*/ 3 h 7"/>
                <a:gd name="T12" fmla="*/ 7 w 9"/>
                <a:gd name="T13" fmla="*/ 3 h 7"/>
                <a:gd name="T14" fmla="*/ 5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5" y="0"/>
                  </a:moveTo>
                  <a:lnTo>
                    <a:pt x="0" y="0"/>
                  </a:lnTo>
                  <a:lnTo>
                    <a:pt x="2" y="5"/>
                  </a:lnTo>
                  <a:lnTo>
                    <a:pt x="5" y="7"/>
                  </a:lnTo>
                  <a:lnTo>
                    <a:pt x="7" y="5"/>
                  </a:lnTo>
                  <a:lnTo>
                    <a:pt x="9" y="3"/>
                  </a:lnTo>
                  <a:lnTo>
                    <a:pt x="7" y="3"/>
                  </a:lnTo>
                  <a:lnTo>
                    <a:pt x="5"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41" name="Freeform 83">
              <a:extLst>
                <a:ext uri="{FF2B5EF4-FFF2-40B4-BE49-F238E27FC236}">
                  <a16:creationId xmlns:a16="http://schemas.microsoft.com/office/drawing/2014/main" id="{3A7538C9-F4A4-4042-A1D5-3F0A5761F3C9}"/>
                </a:ext>
              </a:extLst>
            </p:cNvPr>
            <p:cNvSpPr>
              <a:spLocks/>
            </p:cNvSpPr>
            <p:nvPr/>
          </p:nvSpPr>
          <p:spPr bwMode="auto">
            <a:xfrm>
              <a:off x="6238875" y="2249488"/>
              <a:ext cx="14288" cy="22225"/>
            </a:xfrm>
            <a:custGeom>
              <a:avLst/>
              <a:gdLst>
                <a:gd name="T0" fmla="*/ 2 w 4"/>
                <a:gd name="T1" fmla="*/ 1 h 6"/>
                <a:gd name="T2" fmla="*/ 1 w 4"/>
                <a:gd name="T3" fmla="*/ 0 h 6"/>
                <a:gd name="T4" fmla="*/ 0 w 4"/>
                <a:gd name="T5" fmla="*/ 1 h 6"/>
                <a:gd name="T6" fmla="*/ 0 w 4"/>
                <a:gd name="T7" fmla="*/ 2 h 6"/>
                <a:gd name="T8" fmla="*/ 1 w 4"/>
                <a:gd name="T9" fmla="*/ 4 h 6"/>
                <a:gd name="T10" fmla="*/ 4 w 4"/>
                <a:gd name="T11" fmla="*/ 6 h 6"/>
                <a:gd name="T12" fmla="*/ 4 w 4"/>
                <a:gd name="T13" fmla="*/ 5 h 6"/>
                <a:gd name="T14" fmla="*/ 2 w 4"/>
                <a:gd name="T15" fmla="*/ 2 h 6"/>
                <a:gd name="T16" fmla="*/ 2 w 4"/>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2" y="1"/>
                  </a:moveTo>
                  <a:cubicBezTo>
                    <a:pt x="1" y="0"/>
                    <a:pt x="1" y="0"/>
                    <a:pt x="1" y="0"/>
                  </a:cubicBezTo>
                  <a:cubicBezTo>
                    <a:pt x="1" y="0"/>
                    <a:pt x="0" y="1"/>
                    <a:pt x="0" y="1"/>
                  </a:cubicBezTo>
                  <a:cubicBezTo>
                    <a:pt x="0" y="2"/>
                    <a:pt x="0" y="2"/>
                    <a:pt x="0" y="2"/>
                  </a:cubicBezTo>
                  <a:cubicBezTo>
                    <a:pt x="1" y="4"/>
                    <a:pt x="1" y="4"/>
                    <a:pt x="1" y="4"/>
                  </a:cubicBezTo>
                  <a:cubicBezTo>
                    <a:pt x="4" y="6"/>
                    <a:pt x="4" y="6"/>
                    <a:pt x="4" y="6"/>
                  </a:cubicBezTo>
                  <a:cubicBezTo>
                    <a:pt x="4" y="5"/>
                    <a:pt x="4" y="5"/>
                    <a:pt x="4" y="5"/>
                  </a:cubicBezTo>
                  <a:cubicBezTo>
                    <a:pt x="2" y="2"/>
                    <a:pt x="2" y="2"/>
                    <a:pt x="2" y="2"/>
                  </a:cubicBezTo>
                  <a:lnTo>
                    <a:pt x="2" y="1"/>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42" name="Freeform 84">
              <a:extLst>
                <a:ext uri="{FF2B5EF4-FFF2-40B4-BE49-F238E27FC236}">
                  <a16:creationId xmlns:a16="http://schemas.microsoft.com/office/drawing/2014/main" id="{D80D08CB-7F74-49B1-895E-1EF78F6D8303}"/>
                </a:ext>
              </a:extLst>
            </p:cNvPr>
            <p:cNvSpPr>
              <a:spLocks/>
            </p:cNvSpPr>
            <p:nvPr/>
          </p:nvSpPr>
          <p:spPr bwMode="auto">
            <a:xfrm>
              <a:off x="6242050" y="2717800"/>
              <a:ext cx="4763" cy="7938"/>
            </a:xfrm>
            <a:custGeom>
              <a:avLst/>
              <a:gdLst>
                <a:gd name="T0" fmla="*/ 3 w 3"/>
                <a:gd name="T1" fmla="*/ 5 h 5"/>
                <a:gd name="T2" fmla="*/ 3 w 3"/>
                <a:gd name="T3" fmla="*/ 0 h 5"/>
                <a:gd name="T4" fmla="*/ 0 w 3"/>
                <a:gd name="T5" fmla="*/ 0 h 5"/>
                <a:gd name="T6" fmla="*/ 0 w 3"/>
                <a:gd name="T7" fmla="*/ 2 h 5"/>
                <a:gd name="T8" fmla="*/ 0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3" y="0"/>
                  </a:lnTo>
                  <a:lnTo>
                    <a:pt x="0" y="0"/>
                  </a:lnTo>
                  <a:lnTo>
                    <a:pt x="0" y="2"/>
                  </a:lnTo>
                  <a:lnTo>
                    <a:pt x="0" y="5"/>
                  </a:lnTo>
                  <a:lnTo>
                    <a:pt x="3"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43" name="Freeform 85">
              <a:extLst>
                <a:ext uri="{FF2B5EF4-FFF2-40B4-BE49-F238E27FC236}">
                  <a16:creationId xmlns:a16="http://schemas.microsoft.com/office/drawing/2014/main" id="{C2D3D166-489C-4F7A-B39B-5BD6F9447952}"/>
                </a:ext>
              </a:extLst>
            </p:cNvPr>
            <p:cNvSpPr>
              <a:spLocks/>
            </p:cNvSpPr>
            <p:nvPr/>
          </p:nvSpPr>
          <p:spPr bwMode="auto">
            <a:xfrm>
              <a:off x="6246813" y="2728913"/>
              <a:ext cx="6350" cy="3175"/>
            </a:xfrm>
            <a:custGeom>
              <a:avLst/>
              <a:gdLst>
                <a:gd name="T0" fmla="*/ 0 w 4"/>
                <a:gd name="T1" fmla="*/ 2 h 2"/>
                <a:gd name="T2" fmla="*/ 4 w 4"/>
                <a:gd name="T3" fmla="*/ 2 h 2"/>
                <a:gd name="T4" fmla="*/ 2 w 4"/>
                <a:gd name="T5" fmla="*/ 0 h 2"/>
                <a:gd name="T6" fmla="*/ 0 w 4"/>
                <a:gd name="T7" fmla="*/ 2 h 2"/>
              </a:gdLst>
              <a:ahLst/>
              <a:cxnLst>
                <a:cxn ang="0">
                  <a:pos x="T0" y="T1"/>
                </a:cxn>
                <a:cxn ang="0">
                  <a:pos x="T2" y="T3"/>
                </a:cxn>
                <a:cxn ang="0">
                  <a:pos x="T4" y="T5"/>
                </a:cxn>
                <a:cxn ang="0">
                  <a:pos x="T6" y="T7"/>
                </a:cxn>
              </a:cxnLst>
              <a:rect l="0" t="0" r="r" b="b"/>
              <a:pathLst>
                <a:path w="4" h="2">
                  <a:moveTo>
                    <a:pt x="0" y="2"/>
                  </a:moveTo>
                  <a:lnTo>
                    <a:pt x="4" y="2"/>
                  </a:lnTo>
                  <a:lnTo>
                    <a:pt x="2"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44" name="Freeform 86">
              <a:extLst>
                <a:ext uri="{FF2B5EF4-FFF2-40B4-BE49-F238E27FC236}">
                  <a16:creationId xmlns:a16="http://schemas.microsoft.com/office/drawing/2014/main" id="{21C5C371-F746-4DFC-B7ED-CAEF6F1B1135}"/>
                </a:ext>
              </a:extLst>
            </p:cNvPr>
            <p:cNvSpPr>
              <a:spLocks/>
            </p:cNvSpPr>
            <p:nvPr/>
          </p:nvSpPr>
          <p:spPr bwMode="auto">
            <a:xfrm>
              <a:off x="6242050" y="2238375"/>
              <a:ext cx="4763" cy="6350"/>
            </a:xfrm>
            <a:custGeom>
              <a:avLst/>
              <a:gdLst>
                <a:gd name="T0" fmla="*/ 3 w 3"/>
                <a:gd name="T1" fmla="*/ 2 h 4"/>
                <a:gd name="T2" fmla="*/ 0 w 3"/>
                <a:gd name="T3" fmla="*/ 0 h 4"/>
                <a:gd name="T4" fmla="*/ 0 w 3"/>
                <a:gd name="T5" fmla="*/ 2 h 4"/>
                <a:gd name="T6" fmla="*/ 0 w 3"/>
                <a:gd name="T7" fmla="*/ 4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lnTo>
                    <a:pt x="0" y="0"/>
                  </a:lnTo>
                  <a:lnTo>
                    <a:pt x="0" y="2"/>
                  </a:lnTo>
                  <a:lnTo>
                    <a:pt x="0" y="4"/>
                  </a:lnTo>
                  <a:lnTo>
                    <a:pt x="3"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45" name="Freeform 87">
              <a:extLst>
                <a:ext uri="{FF2B5EF4-FFF2-40B4-BE49-F238E27FC236}">
                  <a16:creationId xmlns:a16="http://schemas.microsoft.com/office/drawing/2014/main" id="{86779452-4123-4EE3-AF80-A3ED4A71CB04}"/>
                </a:ext>
              </a:extLst>
            </p:cNvPr>
            <p:cNvSpPr>
              <a:spLocks/>
            </p:cNvSpPr>
            <p:nvPr/>
          </p:nvSpPr>
          <p:spPr bwMode="auto">
            <a:xfrm>
              <a:off x="6391275" y="2011363"/>
              <a:ext cx="76200" cy="84138"/>
            </a:xfrm>
            <a:custGeom>
              <a:avLst/>
              <a:gdLst>
                <a:gd name="T0" fmla="*/ 7 w 48"/>
                <a:gd name="T1" fmla="*/ 25 h 53"/>
                <a:gd name="T2" fmla="*/ 10 w 48"/>
                <a:gd name="T3" fmla="*/ 23 h 53"/>
                <a:gd name="T4" fmla="*/ 16 w 48"/>
                <a:gd name="T5" fmla="*/ 23 h 53"/>
                <a:gd name="T6" fmla="*/ 21 w 48"/>
                <a:gd name="T7" fmla="*/ 27 h 53"/>
                <a:gd name="T8" fmla="*/ 21 w 48"/>
                <a:gd name="T9" fmla="*/ 32 h 53"/>
                <a:gd name="T10" fmla="*/ 21 w 48"/>
                <a:gd name="T11" fmla="*/ 39 h 53"/>
                <a:gd name="T12" fmla="*/ 26 w 48"/>
                <a:gd name="T13" fmla="*/ 41 h 53"/>
                <a:gd name="T14" fmla="*/ 26 w 48"/>
                <a:gd name="T15" fmla="*/ 46 h 53"/>
                <a:gd name="T16" fmla="*/ 23 w 48"/>
                <a:gd name="T17" fmla="*/ 50 h 53"/>
                <a:gd name="T18" fmla="*/ 26 w 48"/>
                <a:gd name="T19" fmla="*/ 53 h 53"/>
                <a:gd name="T20" fmla="*/ 32 w 48"/>
                <a:gd name="T21" fmla="*/ 48 h 53"/>
                <a:gd name="T22" fmla="*/ 35 w 48"/>
                <a:gd name="T23" fmla="*/ 48 h 53"/>
                <a:gd name="T24" fmla="*/ 37 w 48"/>
                <a:gd name="T25" fmla="*/ 46 h 53"/>
                <a:gd name="T26" fmla="*/ 39 w 48"/>
                <a:gd name="T27" fmla="*/ 44 h 53"/>
                <a:gd name="T28" fmla="*/ 44 w 48"/>
                <a:gd name="T29" fmla="*/ 48 h 53"/>
                <a:gd name="T30" fmla="*/ 48 w 48"/>
                <a:gd name="T31" fmla="*/ 46 h 53"/>
                <a:gd name="T32" fmla="*/ 46 w 48"/>
                <a:gd name="T33" fmla="*/ 41 h 53"/>
                <a:gd name="T34" fmla="*/ 39 w 48"/>
                <a:gd name="T35" fmla="*/ 34 h 53"/>
                <a:gd name="T36" fmla="*/ 39 w 48"/>
                <a:gd name="T37" fmla="*/ 30 h 53"/>
                <a:gd name="T38" fmla="*/ 35 w 48"/>
                <a:gd name="T39" fmla="*/ 27 h 53"/>
                <a:gd name="T40" fmla="*/ 32 w 48"/>
                <a:gd name="T41" fmla="*/ 23 h 53"/>
                <a:gd name="T42" fmla="*/ 35 w 48"/>
                <a:gd name="T43" fmla="*/ 20 h 53"/>
                <a:gd name="T44" fmla="*/ 37 w 48"/>
                <a:gd name="T45" fmla="*/ 18 h 53"/>
                <a:gd name="T46" fmla="*/ 32 w 48"/>
                <a:gd name="T47" fmla="*/ 14 h 53"/>
                <a:gd name="T48" fmla="*/ 26 w 48"/>
                <a:gd name="T49" fmla="*/ 14 h 53"/>
                <a:gd name="T50" fmla="*/ 23 w 48"/>
                <a:gd name="T51" fmla="*/ 16 h 53"/>
                <a:gd name="T52" fmla="*/ 19 w 48"/>
                <a:gd name="T53" fmla="*/ 14 h 53"/>
                <a:gd name="T54" fmla="*/ 19 w 48"/>
                <a:gd name="T55" fmla="*/ 11 h 53"/>
                <a:gd name="T56" fmla="*/ 12 w 48"/>
                <a:gd name="T57" fmla="*/ 9 h 53"/>
                <a:gd name="T58" fmla="*/ 14 w 48"/>
                <a:gd name="T59" fmla="*/ 7 h 53"/>
                <a:gd name="T60" fmla="*/ 14 w 48"/>
                <a:gd name="T61" fmla="*/ 0 h 53"/>
                <a:gd name="T62" fmla="*/ 12 w 48"/>
                <a:gd name="T63" fmla="*/ 0 h 53"/>
                <a:gd name="T64" fmla="*/ 10 w 48"/>
                <a:gd name="T65" fmla="*/ 7 h 53"/>
                <a:gd name="T66" fmla="*/ 0 w 48"/>
                <a:gd name="T67" fmla="*/ 16 h 53"/>
                <a:gd name="T68" fmla="*/ 0 w 48"/>
                <a:gd name="T69" fmla="*/ 20 h 53"/>
                <a:gd name="T70" fmla="*/ 3 w 48"/>
                <a:gd name="T71" fmla="*/ 25 h 53"/>
                <a:gd name="T72" fmla="*/ 7 w 48"/>
                <a:gd name="T73" fmla="*/ 2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53">
                  <a:moveTo>
                    <a:pt x="7" y="25"/>
                  </a:moveTo>
                  <a:lnTo>
                    <a:pt x="10" y="23"/>
                  </a:lnTo>
                  <a:lnTo>
                    <a:pt x="16" y="23"/>
                  </a:lnTo>
                  <a:lnTo>
                    <a:pt x="21" y="27"/>
                  </a:lnTo>
                  <a:lnTo>
                    <a:pt x="21" y="32"/>
                  </a:lnTo>
                  <a:lnTo>
                    <a:pt x="21" y="39"/>
                  </a:lnTo>
                  <a:lnTo>
                    <a:pt x="26" y="41"/>
                  </a:lnTo>
                  <a:lnTo>
                    <a:pt x="26" y="46"/>
                  </a:lnTo>
                  <a:lnTo>
                    <a:pt x="23" y="50"/>
                  </a:lnTo>
                  <a:lnTo>
                    <a:pt x="26" y="53"/>
                  </a:lnTo>
                  <a:lnTo>
                    <a:pt x="32" y="48"/>
                  </a:lnTo>
                  <a:lnTo>
                    <a:pt x="35" y="48"/>
                  </a:lnTo>
                  <a:lnTo>
                    <a:pt x="37" y="46"/>
                  </a:lnTo>
                  <a:lnTo>
                    <a:pt x="39" y="44"/>
                  </a:lnTo>
                  <a:lnTo>
                    <a:pt x="44" y="48"/>
                  </a:lnTo>
                  <a:lnTo>
                    <a:pt x="48" y="46"/>
                  </a:lnTo>
                  <a:lnTo>
                    <a:pt x="46" y="41"/>
                  </a:lnTo>
                  <a:lnTo>
                    <a:pt x="39" y="34"/>
                  </a:lnTo>
                  <a:lnTo>
                    <a:pt x="39" y="30"/>
                  </a:lnTo>
                  <a:lnTo>
                    <a:pt x="35" y="27"/>
                  </a:lnTo>
                  <a:lnTo>
                    <a:pt x="32" y="23"/>
                  </a:lnTo>
                  <a:lnTo>
                    <a:pt x="35" y="20"/>
                  </a:lnTo>
                  <a:lnTo>
                    <a:pt x="37" y="18"/>
                  </a:lnTo>
                  <a:lnTo>
                    <a:pt x="32" y="14"/>
                  </a:lnTo>
                  <a:lnTo>
                    <a:pt x="26" y="14"/>
                  </a:lnTo>
                  <a:lnTo>
                    <a:pt x="23" y="16"/>
                  </a:lnTo>
                  <a:lnTo>
                    <a:pt x="19" y="14"/>
                  </a:lnTo>
                  <a:lnTo>
                    <a:pt x="19" y="11"/>
                  </a:lnTo>
                  <a:lnTo>
                    <a:pt x="12" y="9"/>
                  </a:lnTo>
                  <a:lnTo>
                    <a:pt x="14" y="7"/>
                  </a:lnTo>
                  <a:lnTo>
                    <a:pt x="14" y="0"/>
                  </a:lnTo>
                  <a:lnTo>
                    <a:pt x="12" y="0"/>
                  </a:lnTo>
                  <a:lnTo>
                    <a:pt x="10" y="7"/>
                  </a:lnTo>
                  <a:lnTo>
                    <a:pt x="0" y="16"/>
                  </a:lnTo>
                  <a:lnTo>
                    <a:pt x="0" y="20"/>
                  </a:lnTo>
                  <a:lnTo>
                    <a:pt x="3" y="25"/>
                  </a:lnTo>
                  <a:lnTo>
                    <a:pt x="7" y="2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46" name="Freeform 88">
              <a:extLst>
                <a:ext uri="{FF2B5EF4-FFF2-40B4-BE49-F238E27FC236}">
                  <a16:creationId xmlns:a16="http://schemas.microsoft.com/office/drawing/2014/main" id="{2243839B-00B6-4629-945B-7FD028FE95F0}"/>
                </a:ext>
              </a:extLst>
            </p:cNvPr>
            <p:cNvSpPr>
              <a:spLocks/>
            </p:cNvSpPr>
            <p:nvPr/>
          </p:nvSpPr>
          <p:spPr bwMode="auto">
            <a:xfrm>
              <a:off x="6384925" y="2308225"/>
              <a:ext cx="50800" cy="31750"/>
            </a:xfrm>
            <a:custGeom>
              <a:avLst/>
              <a:gdLst>
                <a:gd name="T0" fmla="*/ 7 w 32"/>
                <a:gd name="T1" fmla="*/ 16 h 20"/>
                <a:gd name="T2" fmla="*/ 9 w 32"/>
                <a:gd name="T3" fmla="*/ 18 h 20"/>
                <a:gd name="T4" fmla="*/ 14 w 32"/>
                <a:gd name="T5" fmla="*/ 20 h 20"/>
                <a:gd name="T6" fmla="*/ 18 w 32"/>
                <a:gd name="T7" fmla="*/ 18 h 20"/>
                <a:gd name="T8" fmla="*/ 20 w 32"/>
                <a:gd name="T9" fmla="*/ 18 h 20"/>
                <a:gd name="T10" fmla="*/ 27 w 32"/>
                <a:gd name="T11" fmla="*/ 18 h 20"/>
                <a:gd name="T12" fmla="*/ 27 w 32"/>
                <a:gd name="T13" fmla="*/ 13 h 20"/>
                <a:gd name="T14" fmla="*/ 32 w 32"/>
                <a:gd name="T15" fmla="*/ 9 h 20"/>
                <a:gd name="T16" fmla="*/ 32 w 32"/>
                <a:gd name="T17" fmla="*/ 4 h 20"/>
                <a:gd name="T18" fmla="*/ 27 w 32"/>
                <a:gd name="T19" fmla="*/ 2 h 20"/>
                <a:gd name="T20" fmla="*/ 27 w 32"/>
                <a:gd name="T21" fmla="*/ 0 h 20"/>
                <a:gd name="T22" fmla="*/ 20 w 32"/>
                <a:gd name="T23" fmla="*/ 0 h 20"/>
                <a:gd name="T24" fmla="*/ 16 w 32"/>
                <a:gd name="T25" fmla="*/ 4 h 20"/>
                <a:gd name="T26" fmla="*/ 14 w 32"/>
                <a:gd name="T27" fmla="*/ 2 h 20"/>
                <a:gd name="T28" fmla="*/ 9 w 32"/>
                <a:gd name="T29" fmla="*/ 2 h 20"/>
                <a:gd name="T30" fmla="*/ 4 w 32"/>
                <a:gd name="T31" fmla="*/ 2 h 20"/>
                <a:gd name="T32" fmla="*/ 0 w 32"/>
                <a:gd name="T33" fmla="*/ 2 h 20"/>
                <a:gd name="T34" fmla="*/ 2 w 32"/>
                <a:gd name="T35" fmla="*/ 9 h 20"/>
                <a:gd name="T36" fmla="*/ 7 w 32"/>
                <a:gd name="T3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0">
                  <a:moveTo>
                    <a:pt x="7" y="16"/>
                  </a:moveTo>
                  <a:lnTo>
                    <a:pt x="9" y="18"/>
                  </a:lnTo>
                  <a:lnTo>
                    <a:pt x="14" y="20"/>
                  </a:lnTo>
                  <a:lnTo>
                    <a:pt x="18" y="18"/>
                  </a:lnTo>
                  <a:lnTo>
                    <a:pt x="20" y="18"/>
                  </a:lnTo>
                  <a:lnTo>
                    <a:pt x="27" y="18"/>
                  </a:lnTo>
                  <a:lnTo>
                    <a:pt x="27" y="13"/>
                  </a:lnTo>
                  <a:lnTo>
                    <a:pt x="32" y="9"/>
                  </a:lnTo>
                  <a:lnTo>
                    <a:pt x="32" y="4"/>
                  </a:lnTo>
                  <a:lnTo>
                    <a:pt x="27" y="2"/>
                  </a:lnTo>
                  <a:lnTo>
                    <a:pt x="27" y="0"/>
                  </a:lnTo>
                  <a:lnTo>
                    <a:pt x="20" y="0"/>
                  </a:lnTo>
                  <a:lnTo>
                    <a:pt x="16" y="4"/>
                  </a:lnTo>
                  <a:lnTo>
                    <a:pt x="14" y="2"/>
                  </a:lnTo>
                  <a:lnTo>
                    <a:pt x="9" y="2"/>
                  </a:lnTo>
                  <a:lnTo>
                    <a:pt x="4" y="2"/>
                  </a:lnTo>
                  <a:lnTo>
                    <a:pt x="0" y="2"/>
                  </a:lnTo>
                  <a:lnTo>
                    <a:pt x="2" y="9"/>
                  </a:lnTo>
                  <a:lnTo>
                    <a:pt x="7" y="16"/>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47" name="Freeform 89">
              <a:extLst>
                <a:ext uri="{FF2B5EF4-FFF2-40B4-BE49-F238E27FC236}">
                  <a16:creationId xmlns:a16="http://schemas.microsoft.com/office/drawing/2014/main" id="{98CE8A46-CF8F-4149-BBB1-2224481C789F}"/>
                </a:ext>
              </a:extLst>
            </p:cNvPr>
            <p:cNvSpPr>
              <a:spLocks/>
            </p:cNvSpPr>
            <p:nvPr/>
          </p:nvSpPr>
          <p:spPr bwMode="auto">
            <a:xfrm>
              <a:off x="6351588" y="2692400"/>
              <a:ext cx="7938" cy="7938"/>
            </a:xfrm>
            <a:custGeom>
              <a:avLst/>
              <a:gdLst>
                <a:gd name="T0" fmla="*/ 0 w 5"/>
                <a:gd name="T1" fmla="*/ 2 h 5"/>
                <a:gd name="T2" fmla="*/ 2 w 5"/>
                <a:gd name="T3" fmla="*/ 5 h 5"/>
                <a:gd name="T4" fmla="*/ 5 w 5"/>
                <a:gd name="T5" fmla="*/ 2 h 5"/>
                <a:gd name="T6" fmla="*/ 5 w 5"/>
                <a:gd name="T7" fmla="*/ 0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lnTo>
                    <a:pt x="2" y="5"/>
                  </a:lnTo>
                  <a:lnTo>
                    <a:pt x="5" y="2"/>
                  </a:lnTo>
                  <a:lnTo>
                    <a:pt x="5"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48" name="Freeform 90">
              <a:extLst>
                <a:ext uri="{FF2B5EF4-FFF2-40B4-BE49-F238E27FC236}">
                  <a16:creationId xmlns:a16="http://schemas.microsoft.com/office/drawing/2014/main" id="{13A1B6C2-0F5D-4E27-BD41-6FA27163899F}"/>
                </a:ext>
              </a:extLst>
            </p:cNvPr>
            <p:cNvSpPr>
              <a:spLocks/>
            </p:cNvSpPr>
            <p:nvPr/>
          </p:nvSpPr>
          <p:spPr bwMode="auto">
            <a:xfrm>
              <a:off x="5762625" y="2827338"/>
              <a:ext cx="7938" cy="7938"/>
            </a:xfrm>
            <a:custGeom>
              <a:avLst/>
              <a:gdLst>
                <a:gd name="T0" fmla="*/ 0 w 5"/>
                <a:gd name="T1" fmla="*/ 5 h 5"/>
                <a:gd name="T2" fmla="*/ 5 w 5"/>
                <a:gd name="T3" fmla="*/ 3 h 5"/>
                <a:gd name="T4" fmla="*/ 2 w 5"/>
                <a:gd name="T5" fmla="*/ 0 h 5"/>
                <a:gd name="T6" fmla="*/ 0 w 5"/>
                <a:gd name="T7" fmla="*/ 5 h 5"/>
              </a:gdLst>
              <a:ahLst/>
              <a:cxnLst>
                <a:cxn ang="0">
                  <a:pos x="T0" y="T1"/>
                </a:cxn>
                <a:cxn ang="0">
                  <a:pos x="T2" y="T3"/>
                </a:cxn>
                <a:cxn ang="0">
                  <a:pos x="T4" y="T5"/>
                </a:cxn>
                <a:cxn ang="0">
                  <a:pos x="T6" y="T7"/>
                </a:cxn>
              </a:cxnLst>
              <a:rect l="0" t="0" r="r" b="b"/>
              <a:pathLst>
                <a:path w="5" h="5">
                  <a:moveTo>
                    <a:pt x="0" y="5"/>
                  </a:moveTo>
                  <a:lnTo>
                    <a:pt x="5" y="3"/>
                  </a:lnTo>
                  <a:lnTo>
                    <a:pt x="2" y="0"/>
                  </a:lnTo>
                  <a:lnTo>
                    <a:pt x="0"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49" name="Freeform 91">
              <a:extLst>
                <a:ext uri="{FF2B5EF4-FFF2-40B4-BE49-F238E27FC236}">
                  <a16:creationId xmlns:a16="http://schemas.microsoft.com/office/drawing/2014/main" id="{EC3EB59E-B72C-4E43-9602-3DBCFAE7DBBD}"/>
                </a:ext>
              </a:extLst>
            </p:cNvPr>
            <p:cNvSpPr>
              <a:spLocks/>
            </p:cNvSpPr>
            <p:nvPr/>
          </p:nvSpPr>
          <p:spPr bwMode="auto">
            <a:xfrm>
              <a:off x="6573838" y="2112963"/>
              <a:ext cx="28575" cy="30163"/>
            </a:xfrm>
            <a:custGeom>
              <a:avLst/>
              <a:gdLst>
                <a:gd name="T0" fmla="*/ 2 w 8"/>
                <a:gd name="T1" fmla="*/ 4 h 8"/>
                <a:gd name="T2" fmla="*/ 3 w 8"/>
                <a:gd name="T3" fmla="*/ 5 h 8"/>
                <a:gd name="T4" fmla="*/ 3 w 8"/>
                <a:gd name="T5" fmla="*/ 6 h 8"/>
                <a:gd name="T6" fmla="*/ 2 w 8"/>
                <a:gd name="T7" fmla="*/ 7 h 8"/>
                <a:gd name="T8" fmla="*/ 3 w 8"/>
                <a:gd name="T9" fmla="*/ 8 h 8"/>
                <a:gd name="T10" fmla="*/ 7 w 8"/>
                <a:gd name="T11" fmla="*/ 4 h 8"/>
                <a:gd name="T12" fmla="*/ 8 w 8"/>
                <a:gd name="T13" fmla="*/ 3 h 8"/>
                <a:gd name="T14" fmla="*/ 8 w 8"/>
                <a:gd name="T15" fmla="*/ 2 h 8"/>
                <a:gd name="T16" fmla="*/ 5 w 8"/>
                <a:gd name="T17" fmla="*/ 0 h 8"/>
                <a:gd name="T18" fmla="*/ 2 w 8"/>
                <a:gd name="T19" fmla="*/ 1 h 8"/>
                <a:gd name="T20" fmla="*/ 0 w 8"/>
                <a:gd name="T21" fmla="*/ 1 h 8"/>
                <a:gd name="T22" fmla="*/ 2 w 8"/>
                <a:gd name="T23" fmla="*/ 3 h 8"/>
                <a:gd name="T24" fmla="*/ 2 w 8"/>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2" y="4"/>
                  </a:moveTo>
                  <a:cubicBezTo>
                    <a:pt x="3" y="5"/>
                    <a:pt x="3" y="5"/>
                    <a:pt x="3" y="5"/>
                  </a:cubicBezTo>
                  <a:cubicBezTo>
                    <a:pt x="3" y="6"/>
                    <a:pt x="3" y="6"/>
                    <a:pt x="3" y="6"/>
                  </a:cubicBezTo>
                  <a:cubicBezTo>
                    <a:pt x="3" y="6"/>
                    <a:pt x="2" y="7"/>
                    <a:pt x="2" y="7"/>
                  </a:cubicBezTo>
                  <a:cubicBezTo>
                    <a:pt x="3" y="8"/>
                    <a:pt x="3" y="8"/>
                    <a:pt x="3" y="8"/>
                  </a:cubicBezTo>
                  <a:cubicBezTo>
                    <a:pt x="7" y="4"/>
                    <a:pt x="7" y="4"/>
                    <a:pt x="7" y="4"/>
                  </a:cubicBezTo>
                  <a:cubicBezTo>
                    <a:pt x="8" y="3"/>
                    <a:pt x="8" y="3"/>
                    <a:pt x="8" y="3"/>
                  </a:cubicBezTo>
                  <a:cubicBezTo>
                    <a:pt x="8" y="2"/>
                    <a:pt x="8" y="2"/>
                    <a:pt x="8" y="2"/>
                  </a:cubicBezTo>
                  <a:cubicBezTo>
                    <a:pt x="5" y="0"/>
                    <a:pt x="5" y="0"/>
                    <a:pt x="5" y="0"/>
                  </a:cubicBezTo>
                  <a:cubicBezTo>
                    <a:pt x="2" y="1"/>
                    <a:pt x="2" y="1"/>
                    <a:pt x="2" y="1"/>
                  </a:cubicBezTo>
                  <a:cubicBezTo>
                    <a:pt x="0" y="1"/>
                    <a:pt x="0" y="1"/>
                    <a:pt x="0" y="1"/>
                  </a:cubicBezTo>
                  <a:cubicBezTo>
                    <a:pt x="2" y="3"/>
                    <a:pt x="2" y="3"/>
                    <a:pt x="2" y="3"/>
                  </a:cubicBezTo>
                  <a:lnTo>
                    <a:pt x="2"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50" name="Freeform 92">
              <a:extLst>
                <a:ext uri="{FF2B5EF4-FFF2-40B4-BE49-F238E27FC236}">
                  <a16:creationId xmlns:a16="http://schemas.microsoft.com/office/drawing/2014/main" id="{8F977029-3353-4F73-885C-726CB84ECA21}"/>
                </a:ext>
              </a:extLst>
            </p:cNvPr>
            <p:cNvSpPr>
              <a:spLocks/>
            </p:cNvSpPr>
            <p:nvPr/>
          </p:nvSpPr>
          <p:spPr bwMode="auto">
            <a:xfrm>
              <a:off x="5940425" y="2813050"/>
              <a:ext cx="30163" cy="7938"/>
            </a:xfrm>
            <a:custGeom>
              <a:avLst/>
              <a:gdLst>
                <a:gd name="T0" fmla="*/ 5 w 8"/>
                <a:gd name="T1" fmla="*/ 0 h 2"/>
                <a:gd name="T2" fmla="*/ 1 w 8"/>
                <a:gd name="T3" fmla="*/ 0 h 2"/>
                <a:gd name="T4" fmla="*/ 0 w 8"/>
                <a:gd name="T5" fmla="*/ 0 h 2"/>
                <a:gd name="T6" fmla="*/ 0 w 8"/>
                <a:gd name="T7" fmla="*/ 1 h 2"/>
                <a:gd name="T8" fmla="*/ 2 w 8"/>
                <a:gd name="T9" fmla="*/ 1 h 2"/>
                <a:gd name="T10" fmla="*/ 6 w 8"/>
                <a:gd name="T11" fmla="*/ 2 h 2"/>
                <a:gd name="T12" fmla="*/ 8 w 8"/>
                <a:gd name="T13" fmla="*/ 1 h 2"/>
                <a:gd name="T14" fmla="*/ 7 w 8"/>
                <a:gd name="T15" fmla="*/ 0 h 2"/>
                <a:gd name="T16" fmla="*/ 5 w 8"/>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
                  <a:moveTo>
                    <a:pt x="5" y="0"/>
                  </a:moveTo>
                  <a:cubicBezTo>
                    <a:pt x="1" y="0"/>
                    <a:pt x="1" y="0"/>
                    <a:pt x="1" y="0"/>
                  </a:cubicBezTo>
                  <a:cubicBezTo>
                    <a:pt x="1" y="0"/>
                    <a:pt x="0" y="0"/>
                    <a:pt x="0" y="0"/>
                  </a:cubicBezTo>
                  <a:cubicBezTo>
                    <a:pt x="0" y="1"/>
                    <a:pt x="0" y="1"/>
                    <a:pt x="0" y="1"/>
                  </a:cubicBezTo>
                  <a:cubicBezTo>
                    <a:pt x="2" y="1"/>
                    <a:pt x="2" y="1"/>
                    <a:pt x="2" y="1"/>
                  </a:cubicBezTo>
                  <a:cubicBezTo>
                    <a:pt x="6" y="2"/>
                    <a:pt x="6" y="2"/>
                    <a:pt x="6" y="2"/>
                  </a:cubicBezTo>
                  <a:cubicBezTo>
                    <a:pt x="8" y="1"/>
                    <a:pt x="8" y="1"/>
                    <a:pt x="8" y="1"/>
                  </a:cubicBezTo>
                  <a:cubicBezTo>
                    <a:pt x="7" y="0"/>
                    <a:pt x="7" y="0"/>
                    <a:pt x="7" y="0"/>
                  </a:cubicBezTo>
                  <a:lnTo>
                    <a:pt x="5"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51" name="Freeform 93">
              <a:extLst>
                <a:ext uri="{FF2B5EF4-FFF2-40B4-BE49-F238E27FC236}">
                  <a16:creationId xmlns:a16="http://schemas.microsoft.com/office/drawing/2014/main" id="{1D3F21B9-8FB2-4D54-8168-7A0F1786E238}"/>
                </a:ext>
              </a:extLst>
            </p:cNvPr>
            <p:cNvSpPr>
              <a:spLocks/>
            </p:cNvSpPr>
            <p:nvPr/>
          </p:nvSpPr>
          <p:spPr bwMode="auto">
            <a:xfrm>
              <a:off x="6551613" y="1955800"/>
              <a:ext cx="11113" cy="3175"/>
            </a:xfrm>
            <a:custGeom>
              <a:avLst/>
              <a:gdLst>
                <a:gd name="T0" fmla="*/ 1 w 3"/>
                <a:gd name="T1" fmla="*/ 1 h 1"/>
                <a:gd name="T2" fmla="*/ 3 w 3"/>
                <a:gd name="T3" fmla="*/ 0 h 1"/>
                <a:gd name="T4" fmla="*/ 1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cubicBezTo>
                    <a:pt x="3" y="0"/>
                    <a:pt x="3" y="0"/>
                    <a:pt x="3" y="0"/>
                  </a:cubicBezTo>
                  <a:cubicBezTo>
                    <a:pt x="1" y="0"/>
                    <a:pt x="1" y="0"/>
                    <a:pt x="1" y="0"/>
                  </a:cubicBezTo>
                  <a:cubicBezTo>
                    <a:pt x="1" y="0"/>
                    <a:pt x="0" y="0"/>
                    <a:pt x="0" y="0"/>
                  </a:cubicBezTo>
                  <a:lnTo>
                    <a:pt x="1" y="1"/>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52" name="Freeform 94">
              <a:extLst>
                <a:ext uri="{FF2B5EF4-FFF2-40B4-BE49-F238E27FC236}">
                  <a16:creationId xmlns:a16="http://schemas.microsoft.com/office/drawing/2014/main" id="{FFE73249-82A3-4913-886B-DF4FD942EA87}"/>
                </a:ext>
              </a:extLst>
            </p:cNvPr>
            <p:cNvSpPr>
              <a:spLocks/>
            </p:cNvSpPr>
            <p:nvPr/>
          </p:nvSpPr>
          <p:spPr bwMode="auto">
            <a:xfrm>
              <a:off x="6548438" y="2124075"/>
              <a:ext cx="25400" cy="36513"/>
            </a:xfrm>
            <a:custGeom>
              <a:avLst/>
              <a:gdLst>
                <a:gd name="T0" fmla="*/ 9 w 16"/>
                <a:gd name="T1" fmla="*/ 16 h 23"/>
                <a:gd name="T2" fmla="*/ 11 w 16"/>
                <a:gd name="T3" fmla="*/ 19 h 23"/>
                <a:gd name="T4" fmla="*/ 11 w 16"/>
                <a:gd name="T5" fmla="*/ 21 h 23"/>
                <a:gd name="T6" fmla="*/ 14 w 16"/>
                <a:gd name="T7" fmla="*/ 23 h 23"/>
                <a:gd name="T8" fmla="*/ 14 w 16"/>
                <a:gd name="T9" fmla="*/ 14 h 23"/>
                <a:gd name="T10" fmla="*/ 16 w 16"/>
                <a:gd name="T11" fmla="*/ 9 h 23"/>
                <a:gd name="T12" fmla="*/ 16 w 16"/>
                <a:gd name="T13" fmla="*/ 3 h 23"/>
                <a:gd name="T14" fmla="*/ 16 w 16"/>
                <a:gd name="T15" fmla="*/ 0 h 23"/>
                <a:gd name="T16" fmla="*/ 11 w 16"/>
                <a:gd name="T17" fmla="*/ 3 h 23"/>
                <a:gd name="T18" fmla="*/ 0 w 16"/>
                <a:gd name="T19" fmla="*/ 14 h 23"/>
                <a:gd name="T20" fmla="*/ 0 w 16"/>
                <a:gd name="T21" fmla="*/ 16 h 23"/>
                <a:gd name="T22" fmla="*/ 4 w 16"/>
                <a:gd name="T23" fmla="*/ 19 h 23"/>
                <a:gd name="T24" fmla="*/ 9 w 16"/>
                <a:gd name="T25"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9" y="16"/>
                  </a:moveTo>
                  <a:lnTo>
                    <a:pt x="11" y="19"/>
                  </a:lnTo>
                  <a:lnTo>
                    <a:pt x="11" y="21"/>
                  </a:lnTo>
                  <a:lnTo>
                    <a:pt x="14" y="23"/>
                  </a:lnTo>
                  <a:lnTo>
                    <a:pt x="14" y="14"/>
                  </a:lnTo>
                  <a:lnTo>
                    <a:pt x="16" y="9"/>
                  </a:lnTo>
                  <a:lnTo>
                    <a:pt x="16" y="3"/>
                  </a:lnTo>
                  <a:lnTo>
                    <a:pt x="16" y="0"/>
                  </a:lnTo>
                  <a:lnTo>
                    <a:pt x="11" y="3"/>
                  </a:lnTo>
                  <a:lnTo>
                    <a:pt x="0" y="14"/>
                  </a:lnTo>
                  <a:lnTo>
                    <a:pt x="0" y="16"/>
                  </a:lnTo>
                  <a:lnTo>
                    <a:pt x="4" y="19"/>
                  </a:lnTo>
                  <a:lnTo>
                    <a:pt x="9" y="16"/>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53" name="Freeform 95">
              <a:extLst>
                <a:ext uri="{FF2B5EF4-FFF2-40B4-BE49-F238E27FC236}">
                  <a16:creationId xmlns:a16="http://schemas.microsoft.com/office/drawing/2014/main" id="{00807E7B-8D53-4F13-9A60-8DA27BB30F3C}"/>
                </a:ext>
              </a:extLst>
            </p:cNvPr>
            <p:cNvSpPr>
              <a:spLocks/>
            </p:cNvSpPr>
            <p:nvPr/>
          </p:nvSpPr>
          <p:spPr bwMode="auto">
            <a:xfrm>
              <a:off x="5842000" y="2801938"/>
              <a:ext cx="15875" cy="14288"/>
            </a:xfrm>
            <a:custGeom>
              <a:avLst/>
              <a:gdLst>
                <a:gd name="T0" fmla="*/ 7 w 10"/>
                <a:gd name="T1" fmla="*/ 0 h 9"/>
                <a:gd name="T2" fmla="*/ 5 w 10"/>
                <a:gd name="T3" fmla="*/ 5 h 9"/>
                <a:gd name="T4" fmla="*/ 3 w 10"/>
                <a:gd name="T5" fmla="*/ 5 h 9"/>
                <a:gd name="T6" fmla="*/ 0 w 10"/>
                <a:gd name="T7" fmla="*/ 9 h 9"/>
                <a:gd name="T8" fmla="*/ 5 w 10"/>
                <a:gd name="T9" fmla="*/ 9 h 9"/>
                <a:gd name="T10" fmla="*/ 10 w 10"/>
                <a:gd name="T11" fmla="*/ 7 h 9"/>
                <a:gd name="T12" fmla="*/ 7 w 10"/>
                <a:gd name="T13" fmla="*/ 0 h 9"/>
                <a:gd name="T14" fmla="*/ 7 w 10"/>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7" y="0"/>
                  </a:moveTo>
                  <a:lnTo>
                    <a:pt x="5" y="5"/>
                  </a:lnTo>
                  <a:lnTo>
                    <a:pt x="3" y="5"/>
                  </a:lnTo>
                  <a:lnTo>
                    <a:pt x="0" y="9"/>
                  </a:lnTo>
                  <a:lnTo>
                    <a:pt x="5" y="9"/>
                  </a:lnTo>
                  <a:lnTo>
                    <a:pt x="10" y="7"/>
                  </a:lnTo>
                  <a:lnTo>
                    <a:pt x="7" y="0"/>
                  </a:lnTo>
                  <a:lnTo>
                    <a:pt x="7"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54" name="Freeform 96">
              <a:extLst>
                <a:ext uri="{FF2B5EF4-FFF2-40B4-BE49-F238E27FC236}">
                  <a16:creationId xmlns:a16="http://schemas.microsoft.com/office/drawing/2014/main" id="{13B3BF8A-6CF9-40D0-AE7D-9FFEAA31337E}"/>
                </a:ext>
              </a:extLst>
            </p:cNvPr>
            <p:cNvSpPr>
              <a:spLocks/>
            </p:cNvSpPr>
            <p:nvPr/>
          </p:nvSpPr>
          <p:spPr bwMode="auto">
            <a:xfrm>
              <a:off x="5824538" y="2801938"/>
              <a:ext cx="14288" cy="14288"/>
            </a:xfrm>
            <a:custGeom>
              <a:avLst/>
              <a:gdLst>
                <a:gd name="T0" fmla="*/ 5 w 9"/>
                <a:gd name="T1" fmla="*/ 3 h 9"/>
                <a:gd name="T2" fmla="*/ 2 w 9"/>
                <a:gd name="T3" fmla="*/ 7 h 9"/>
                <a:gd name="T4" fmla="*/ 0 w 9"/>
                <a:gd name="T5" fmla="*/ 9 h 9"/>
                <a:gd name="T6" fmla="*/ 2 w 9"/>
                <a:gd name="T7" fmla="*/ 9 h 9"/>
                <a:gd name="T8" fmla="*/ 7 w 9"/>
                <a:gd name="T9" fmla="*/ 7 h 9"/>
                <a:gd name="T10" fmla="*/ 7 w 9"/>
                <a:gd name="T11" fmla="*/ 3 h 9"/>
                <a:gd name="T12" fmla="*/ 9 w 9"/>
                <a:gd name="T13" fmla="*/ 0 h 9"/>
                <a:gd name="T14" fmla="*/ 9 w 9"/>
                <a:gd name="T15" fmla="*/ 0 h 9"/>
                <a:gd name="T16" fmla="*/ 5 w 9"/>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3"/>
                  </a:moveTo>
                  <a:lnTo>
                    <a:pt x="2" y="7"/>
                  </a:lnTo>
                  <a:lnTo>
                    <a:pt x="0" y="9"/>
                  </a:lnTo>
                  <a:lnTo>
                    <a:pt x="2" y="9"/>
                  </a:lnTo>
                  <a:lnTo>
                    <a:pt x="7" y="7"/>
                  </a:lnTo>
                  <a:lnTo>
                    <a:pt x="7" y="3"/>
                  </a:lnTo>
                  <a:lnTo>
                    <a:pt x="9" y="0"/>
                  </a:lnTo>
                  <a:lnTo>
                    <a:pt x="9" y="0"/>
                  </a:lnTo>
                  <a:lnTo>
                    <a:pt x="5"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55" name="Freeform 97">
              <a:extLst>
                <a:ext uri="{FF2B5EF4-FFF2-40B4-BE49-F238E27FC236}">
                  <a16:creationId xmlns:a16="http://schemas.microsoft.com/office/drawing/2014/main" id="{59079300-E617-4188-8183-D8C94773FE8C}"/>
                </a:ext>
              </a:extLst>
            </p:cNvPr>
            <p:cNvSpPr>
              <a:spLocks/>
            </p:cNvSpPr>
            <p:nvPr/>
          </p:nvSpPr>
          <p:spPr bwMode="auto">
            <a:xfrm>
              <a:off x="5903913" y="2790825"/>
              <a:ext cx="33338" cy="22225"/>
            </a:xfrm>
            <a:custGeom>
              <a:avLst/>
              <a:gdLst>
                <a:gd name="T0" fmla="*/ 21 w 21"/>
                <a:gd name="T1" fmla="*/ 3 h 14"/>
                <a:gd name="T2" fmla="*/ 19 w 21"/>
                <a:gd name="T3" fmla="*/ 0 h 14"/>
                <a:gd name="T4" fmla="*/ 14 w 21"/>
                <a:gd name="T5" fmla="*/ 3 h 14"/>
                <a:gd name="T6" fmla="*/ 14 w 21"/>
                <a:gd name="T7" fmla="*/ 7 h 14"/>
                <a:gd name="T8" fmla="*/ 12 w 21"/>
                <a:gd name="T9" fmla="*/ 7 h 14"/>
                <a:gd name="T10" fmla="*/ 10 w 21"/>
                <a:gd name="T11" fmla="*/ 7 h 14"/>
                <a:gd name="T12" fmla="*/ 7 w 21"/>
                <a:gd name="T13" fmla="*/ 10 h 14"/>
                <a:gd name="T14" fmla="*/ 5 w 21"/>
                <a:gd name="T15" fmla="*/ 10 h 14"/>
                <a:gd name="T16" fmla="*/ 0 w 21"/>
                <a:gd name="T17" fmla="*/ 10 h 14"/>
                <a:gd name="T18" fmla="*/ 0 w 21"/>
                <a:gd name="T19" fmla="*/ 12 h 14"/>
                <a:gd name="T20" fmla="*/ 3 w 21"/>
                <a:gd name="T21" fmla="*/ 14 h 14"/>
                <a:gd name="T22" fmla="*/ 5 w 21"/>
                <a:gd name="T23" fmla="*/ 12 h 14"/>
                <a:gd name="T24" fmla="*/ 10 w 21"/>
                <a:gd name="T25" fmla="*/ 12 h 14"/>
                <a:gd name="T26" fmla="*/ 14 w 21"/>
                <a:gd name="T27" fmla="*/ 12 h 14"/>
                <a:gd name="T28" fmla="*/ 19 w 21"/>
                <a:gd name="T29" fmla="*/ 12 h 14"/>
                <a:gd name="T30" fmla="*/ 19 w 21"/>
                <a:gd name="T31" fmla="*/ 7 h 14"/>
                <a:gd name="T32" fmla="*/ 21 w 21"/>
                <a:gd name="T33" fmla="*/ 7 h 14"/>
                <a:gd name="T34" fmla="*/ 21 w 21"/>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4">
                  <a:moveTo>
                    <a:pt x="21" y="3"/>
                  </a:moveTo>
                  <a:lnTo>
                    <a:pt x="19" y="0"/>
                  </a:lnTo>
                  <a:lnTo>
                    <a:pt x="14" y="3"/>
                  </a:lnTo>
                  <a:lnTo>
                    <a:pt x="14" y="7"/>
                  </a:lnTo>
                  <a:lnTo>
                    <a:pt x="12" y="7"/>
                  </a:lnTo>
                  <a:lnTo>
                    <a:pt x="10" y="7"/>
                  </a:lnTo>
                  <a:lnTo>
                    <a:pt x="7" y="10"/>
                  </a:lnTo>
                  <a:lnTo>
                    <a:pt x="5" y="10"/>
                  </a:lnTo>
                  <a:lnTo>
                    <a:pt x="0" y="10"/>
                  </a:lnTo>
                  <a:lnTo>
                    <a:pt x="0" y="12"/>
                  </a:lnTo>
                  <a:lnTo>
                    <a:pt x="3" y="14"/>
                  </a:lnTo>
                  <a:lnTo>
                    <a:pt x="5" y="12"/>
                  </a:lnTo>
                  <a:lnTo>
                    <a:pt x="10" y="12"/>
                  </a:lnTo>
                  <a:lnTo>
                    <a:pt x="14" y="12"/>
                  </a:lnTo>
                  <a:lnTo>
                    <a:pt x="19" y="12"/>
                  </a:lnTo>
                  <a:lnTo>
                    <a:pt x="19" y="7"/>
                  </a:lnTo>
                  <a:lnTo>
                    <a:pt x="21" y="7"/>
                  </a:lnTo>
                  <a:lnTo>
                    <a:pt x="21"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56" name="Freeform 98">
              <a:extLst>
                <a:ext uri="{FF2B5EF4-FFF2-40B4-BE49-F238E27FC236}">
                  <a16:creationId xmlns:a16="http://schemas.microsoft.com/office/drawing/2014/main" id="{A74204B1-1FA7-401D-8892-877FD3EDC2E2}"/>
                </a:ext>
              </a:extLst>
            </p:cNvPr>
            <p:cNvSpPr>
              <a:spLocks/>
            </p:cNvSpPr>
            <p:nvPr/>
          </p:nvSpPr>
          <p:spPr bwMode="auto">
            <a:xfrm>
              <a:off x="6329363" y="1549400"/>
              <a:ext cx="1157288" cy="1325563"/>
            </a:xfrm>
            <a:custGeom>
              <a:avLst/>
              <a:gdLst>
                <a:gd name="T0" fmla="*/ 603 w 729"/>
                <a:gd name="T1" fmla="*/ 750 h 835"/>
                <a:gd name="T2" fmla="*/ 589 w 729"/>
                <a:gd name="T3" fmla="*/ 632 h 835"/>
                <a:gd name="T4" fmla="*/ 729 w 729"/>
                <a:gd name="T5" fmla="*/ 164 h 835"/>
                <a:gd name="T6" fmla="*/ 681 w 729"/>
                <a:gd name="T7" fmla="*/ 131 h 835"/>
                <a:gd name="T8" fmla="*/ 646 w 729"/>
                <a:gd name="T9" fmla="*/ 111 h 835"/>
                <a:gd name="T10" fmla="*/ 610 w 729"/>
                <a:gd name="T11" fmla="*/ 83 h 835"/>
                <a:gd name="T12" fmla="*/ 587 w 729"/>
                <a:gd name="T13" fmla="*/ 46 h 835"/>
                <a:gd name="T14" fmla="*/ 559 w 729"/>
                <a:gd name="T15" fmla="*/ 28 h 835"/>
                <a:gd name="T16" fmla="*/ 541 w 729"/>
                <a:gd name="T17" fmla="*/ 23 h 835"/>
                <a:gd name="T18" fmla="*/ 520 w 729"/>
                <a:gd name="T19" fmla="*/ 18 h 835"/>
                <a:gd name="T20" fmla="*/ 463 w 729"/>
                <a:gd name="T21" fmla="*/ 32 h 835"/>
                <a:gd name="T22" fmla="*/ 408 w 729"/>
                <a:gd name="T23" fmla="*/ 44 h 835"/>
                <a:gd name="T24" fmla="*/ 287 w 729"/>
                <a:gd name="T25" fmla="*/ 99 h 835"/>
                <a:gd name="T26" fmla="*/ 305 w 729"/>
                <a:gd name="T27" fmla="*/ 201 h 835"/>
                <a:gd name="T28" fmla="*/ 305 w 729"/>
                <a:gd name="T29" fmla="*/ 221 h 835"/>
                <a:gd name="T30" fmla="*/ 298 w 729"/>
                <a:gd name="T31" fmla="*/ 231 h 835"/>
                <a:gd name="T32" fmla="*/ 262 w 729"/>
                <a:gd name="T33" fmla="*/ 212 h 835"/>
                <a:gd name="T34" fmla="*/ 200 w 729"/>
                <a:gd name="T35" fmla="*/ 214 h 835"/>
                <a:gd name="T36" fmla="*/ 195 w 729"/>
                <a:gd name="T37" fmla="*/ 261 h 835"/>
                <a:gd name="T38" fmla="*/ 170 w 729"/>
                <a:gd name="T39" fmla="*/ 298 h 835"/>
                <a:gd name="T40" fmla="*/ 241 w 729"/>
                <a:gd name="T41" fmla="*/ 300 h 835"/>
                <a:gd name="T42" fmla="*/ 246 w 729"/>
                <a:gd name="T43" fmla="*/ 330 h 835"/>
                <a:gd name="T44" fmla="*/ 184 w 729"/>
                <a:gd name="T45" fmla="*/ 369 h 835"/>
                <a:gd name="T46" fmla="*/ 124 w 729"/>
                <a:gd name="T47" fmla="*/ 390 h 835"/>
                <a:gd name="T48" fmla="*/ 87 w 729"/>
                <a:gd name="T49" fmla="*/ 450 h 835"/>
                <a:gd name="T50" fmla="*/ 124 w 729"/>
                <a:gd name="T51" fmla="*/ 452 h 835"/>
                <a:gd name="T52" fmla="*/ 83 w 729"/>
                <a:gd name="T53" fmla="*/ 478 h 835"/>
                <a:gd name="T54" fmla="*/ 131 w 729"/>
                <a:gd name="T55" fmla="*/ 487 h 835"/>
                <a:gd name="T56" fmla="*/ 110 w 729"/>
                <a:gd name="T57" fmla="*/ 545 h 835"/>
                <a:gd name="T58" fmla="*/ 122 w 729"/>
                <a:gd name="T59" fmla="*/ 563 h 835"/>
                <a:gd name="T60" fmla="*/ 154 w 729"/>
                <a:gd name="T61" fmla="*/ 577 h 835"/>
                <a:gd name="T62" fmla="*/ 170 w 729"/>
                <a:gd name="T63" fmla="*/ 593 h 835"/>
                <a:gd name="T64" fmla="*/ 133 w 729"/>
                <a:gd name="T65" fmla="*/ 642 h 835"/>
                <a:gd name="T66" fmla="*/ 67 w 729"/>
                <a:gd name="T67" fmla="*/ 690 h 835"/>
                <a:gd name="T68" fmla="*/ 12 w 729"/>
                <a:gd name="T69" fmla="*/ 708 h 835"/>
                <a:gd name="T70" fmla="*/ 23 w 729"/>
                <a:gd name="T71" fmla="*/ 713 h 835"/>
                <a:gd name="T72" fmla="*/ 58 w 729"/>
                <a:gd name="T73" fmla="*/ 702 h 835"/>
                <a:gd name="T74" fmla="*/ 92 w 729"/>
                <a:gd name="T75" fmla="*/ 695 h 835"/>
                <a:gd name="T76" fmla="*/ 126 w 729"/>
                <a:gd name="T77" fmla="*/ 672 h 835"/>
                <a:gd name="T78" fmla="*/ 170 w 729"/>
                <a:gd name="T79" fmla="*/ 653 h 835"/>
                <a:gd name="T80" fmla="*/ 207 w 729"/>
                <a:gd name="T81" fmla="*/ 625 h 835"/>
                <a:gd name="T82" fmla="*/ 234 w 729"/>
                <a:gd name="T83" fmla="*/ 607 h 835"/>
                <a:gd name="T84" fmla="*/ 268 w 729"/>
                <a:gd name="T85" fmla="*/ 565 h 835"/>
                <a:gd name="T86" fmla="*/ 301 w 729"/>
                <a:gd name="T87" fmla="*/ 540 h 835"/>
                <a:gd name="T88" fmla="*/ 371 w 729"/>
                <a:gd name="T89" fmla="*/ 508 h 835"/>
                <a:gd name="T90" fmla="*/ 301 w 729"/>
                <a:gd name="T91" fmla="*/ 563 h 835"/>
                <a:gd name="T92" fmla="*/ 296 w 729"/>
                <a:gd name="T93" fmla="*/ 595 h 835"/>
                <a:gd name="T94" fmla="*/ 337 w 729"/>
                <a:gd name="T95" fmla="*/ 579 h 835"/>
                <a:gd name="T96" fmla="*/ 376 w 729"/>
                <a:gd name="T97" fmla="*/ 551 h 835"/>
                <a:gd name="T98" fmla="*/ 392 w 729"/>
                <a:gd name="T99" fmla="*/ 545 h 835"/>
                <a:gd name="T100" fmla="*/ 420 w 729"/>
                <a:gd name="T101" fmla="*/ 545 h 835"/>
                <a:gd name="T102" fmla="*/ 436 w 729"/>
                <a:gd name="T103" fmla="*/ 565 h 835"/>
                <a:gd name="T104" fmla="*/ 454 w 729"/>
                <a:gd name="T105" fmla="*/ 591 h 835"/>
                <a:gd name="T106" fmla="*/ 507 w 729"/>
                <a:gd name="T107" fmla="*/ 614 h 835"/>
                <a:gd name="T108" fmla="*/ 520 w 729"/>
                <a:gd name="T109" fmla="*/ 644 h 835"/>
                <a:gd name="T110" fmla="*/ 548 w 729"/>
                <a:gd name="T111" fmla="*/ 685 h 835"/>
                <a:gd name="T112" fmla="*/ 555 w 729"/>
                <a:gd name="T113" fmla="*/ 665 h 835"/>
                <a:gd name="T114" fmla="*/ 575 w 729"/>
                <a:gd name="T115" fmla="*/ 672 h 835"/>
                <a:gd name="T116" fmla="*/ 585 w 729"/>
                <a:gd name="T117" fmla="*/ 699 h 835"/>
                <a:gd name="T118" fmla="*/ 589 w 729"/>
                <a:gd name="T119" fmla="*/ 725 h 835"/>
                <a:gd name="T120" fmla="*/ 598 w 729"/>
                <a:gd name="T121" fmla="*/ 762 h 835"/>
                <a:gd name="T122" fmla="*/ 603 w 729"/>
                <a:gd name="T123" fmla="*/ 789 h 835"/>
                <a:gd name="T124" fmla="*/ 598 w 729"/>
                <a:gd name="T125" fmla="*/ 826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9" h="835">
                  <a:moveTo>
                    <a:pt x="623" y="794"/>
                  </a:moveTo>
                  <a:lnTo>
                    <a:pt x="623" y="794"/>
                  </a:lnTo>
                  <a:lnTo>
                    <a:pt x="623" y="792"/>
                  </a:lnTo>
                  <a:lnTo>
                    <a:pt x="623" y="792"/>
                  </a:lnTo>
                  <a:lnTo>
                    <a:pt x="623" y="789"/>
                  </a:lnTo>
                  <a:lnTo>
                    <a:pt x="621" y="787"/>
                  </a:lnTo>
                  <a:lnTo>
                    <a:pt x="621" y="782"/>
                  </a:lnTo>
                  <a:lnTo>
                    <a:pt x="619" y="780"/>
                  </a:lnTo>
                  <a:lnTo>
                    <a:pt x="614" y="775"/>
                  </a:lnTo>
                  <a:lnTo>
                    <a:pt x="612" y="775"/>
                  </a:lnTo>
                  <a:lnTo>
                    <a:pt x="612" y="771"/>
                  </a:lnTo>
                  <a:lnTo>
                    <a:pt x="607" y="766"/>
                  </a:lnTo>
                  <a:lnTo>
                    <a:pt x="605" y="766"/>
                  </a:lnTo>
                  <a:lnTo>
                    <a:pt x="601" y="766"/>
                  </a:lnTo>
                  <a:lnTo>
                    <a:pt x="601" y="764"/>
                  </a:lnTo>
                  <a:lnTo>
                    <a:pt x="603" y="762"/>
                  </a:lnTo>
                  <a:lnTo>
                    <a:pt x="603" y="759"/>
                  </a:lnTo>
                  <a:lnTo>
                    <a:pt x="601" y="757"/>
                  </a:lnTo>
                  <a:lnTo>
                    <a:pt x="601" y="755"/>
                  </a:lnTo>
                  <a:lnTo>
                    <a:pt x="603" y="752"/>
                  </a:lnTo>
                  <a:lnTo>
                    <a:pt x="603" y="752"/>
                  </a:lnTo>
                  <a:lnTo>
                    <a:pt x="603" y="750"/>
                  </a:lnTo>
                  <a:lnTo>
                    <a:pt x="601" y="750"/>
                  </a:lnTo>
                  <a:lnTo>
                    <a:pt x="598" y="750"/>
                  </a:lnTo>
                  <a:lnTo>
                    <a:pt x="598" y="748"/>
                  </a:lnTo>
                  <a:lnTo>
                    <a:pt x="601" y="745"/>
                  </a:lnTo>
                  <a:lnTo>
                    <a:pt x="601" y="729"/>
                  </a:lnTo>
                  <a:lnTo>
                    <a:pt x="601" y="715"/>
                  </a:lnTo>
                  <a:lnTo>
                    <a:pt x="603" y="704"/>
                  </a:lnTo>
                  <a:lnTo>
                    <a:pt x="601" y="699"/>
                  </a:lnTo>
                  <a:lnTo>
                    <a:pt x="601" y="697"/>
                  </a:lnTo>
                  <a:lnTo>
                    <a:pt x="603" y="692"/>
                  </a:lnTo>
                  <a:lnTo>
                    <a:pt x="603" y="688"/>
                  </a:lnTo>
                  <a:lnTo>
                    <a:pt x="601" y="685"/>
                  </a:lnTo>
                  <a:lnTo>
                    <a:pt x="601" y="678"/>
                  </a:lnTo>
                  <a:lnTo>
                    <a:pt x="596" y="674"/>
                  </a:lnTo>
                  <a:lnTo>
                    <a:pt x="594" y="665"/>
                  </a:lnTo>
                  <a:lnTo>
                    <a:pt x="594" y="662"/>
                  </a:lnTo>
                  <a:lnTo>
                    <a:pt x="591" y="651"/>
                  </a:lnTo>
                  <a:lnTo>
                    <a:pt x="591" y="648"/>
                  </a:lnTo>
                  <a:lnTo>
                    <a:pt x="594" y="642"/>
                  </a:lnTo>
                  <a:lnTo>
                    <a:pt x="594" y="639"/>
                  </a:lnTo>
                  <a:lnTo>
                    <a:pt x="594" y="635"/>
                  </a:lnTo>
                  <a:lnTo>
                    <a:pt x="589" y="632"/>
                  </a:lnTo>
                  <a:lnTo>
                    <a:pt x="582" y="632"/>
                  </a:lnTo>
                  <a:lnTo>
                    <a:pt x="575" y="635"/>
                  </a:lnTo>
                  <a:lnTo>
                    <a:pt x="573" y="635"/>
                  </a:lnTo>
                  <a:lnTo>
                    <a:pt x="566" y="637"/>
                  </a:lnTo>
                  <a:lnTo>
                    <a:pt x="562" y="642"/>
                  </a:lnTo>
                  <a:lnTo>
                    <a:pt x="557" y="651"/>
                  </a:lnTo>
                  <a:lnTo>
                    <a:pt x="552" y="653"/>
                  </a:lnTo>
                  <a:lnTo>
                    <a:pt x="546" y="653"/>
                  </a:lnTo>
                  <a:lnTo>
                    <a:pt x="536" y="655"/>
                  </a:lnTo>
                  <a:lnTo>
                    <a:pt x="536" y="655"/>
                  </a:lnTo>
                  <a:lnTo>
                    <a:pt x="536" y="653"/>
                  </a:lnTo>
                  <a:lnTo>
                    <a:pt x="539" y="646"/>
                  </a:lnTo>
                  <a:lnTo>
                    <a:pt x="539" y="642"/>
                  </a:lnTo>
                  <a:lnTo>
                    <a:pt x="532" y="618"/>
                  </a:lnTo>
                  <a:lnTo>
                    <a:pt x="527" y="607"/>
                  </a:lnTo>
                  <a:lnTo>
                    <a:pt x="527" y="602"/>
                  </a:lnTo>
                  <a:lnTo>
                    <a:pt x="532" y="593"/>
                  </a:lnTo>
                  <a:lnTo>
                    <a:pt x="520" y="593"/>
                  </a:lnTo>
                  <a:lnTo>
                    <a:pt x="514" y="598"/>
                  </a:lnTo>
                  <a:lnTo>
                    <a:pt x="509" y="595"/>
                  </a:lnTo>
                  <a:lnTo>
                    <a:pt x="495" y="595"/>
                  </a:lnTo>
                  <a:lnTo>
                    <a:pt x="729" y="164"/>
                  </a:lnTo>
                  <a:lnTo>
                    <a:pt x="729" y="164"/>
                  </a:lnTo>
                  <a:lnTo>
                    <a:pt x="724" y="161"/>
                  </a:lnTo>
                  <a:lnTo>
                    <a:pt x="722" y="161"/>
                  </a:lnTo>
                  <a:lnTo>
                    <a:pt x="720" y="159"/>
                  </a:lnTo>
                  <a:lnTo>
                    <a:pt x="717" y="152"/>
                  </a:lnTo>
                  <a:lnTo>
                    <a:pt x="715" y="148"/>
                  </a:lnTo>
                  <a:lnTo>
                    <a:pt x="713" y="145"/>
                  </a:lnTo>
                  <a:lnTo>
                    <a:pt x="713" y="141"/>
                  </a:lnTo>
                  <a:lnTo>
                    <a:pt x="711" y="136"/>
                  </a:lnTo>
                  <a:lnTo>
                    <a:pt x="708" y="134"/>
                  </a:lnTo>
                  <a:lnTo>
                    <a:pt x="701" y="134"/>
                  </a:lnTo>
                  <a:lnTo>
                    <a:pt x="699" y="136"/>
                  </a:lnTo>
                  <a:lnTo>
                    <a:pt x="694" y="134"/>
                  </a:lnTo>
                  <a:lnTo>
                    <a:pt x="688" y="136"/>
                  </a:lnTo>
                  <a:lnTo>
                    <a:pt x="685" y="134"/>
                  </a:lnTo>
                  <a:lnTo>
                    <a:pt x="685" y="134"/>
                  </a:lnTo>
                  <a:lnTo>
                    <a:pt x="683" y="134"/>
                  </a:lnTo>
                  <a:lnTo>
                    <a:pt x="681" y="134"/>
                  </a:lnTo>
                  <a:lnTo>
                    <a:pt x="678" y="134"/>
                  </a:lnTo>
                  <a:lnTo>
                    <a:pt x="678" y="134"/>
                  </a:lnTo>
                  <a:lnTo>
                    <a:pt x="681" y="134"/>
                  </a:lnTo>
                  <a:lnTo>
                    <a:pt x="681" y="131"/>
                  </a:lnTo>
                  <a:lnTo>
                    <a:pt x="678" y="129"/>
                  </a:lnTo>
                  <a:lnTo>
                    <a:pt x="676" y="129"/>
                  </a:lnTo>
                  <a:lnTo>
                    <a:pt x="674" y="129"/>
                  </a:lnTo>
                  <a:lnTo>
                    <a:pt x="674" y="127"/>
                  </a:lnTo>
                  <a:lnTo>
                    <a:pt x="676" y="127"/>
                  </a:lnTo>
                  <a:lnTo>
                    <a:pt x="674" y="124"/>
                  </a:lnTo>
                  <a:lnTo>
                    <a:pt x="672" y="124"/>
                  </a:lnTo>
                  <a:lnTo>
                    <a:pt x="669" y="124"/>
                  </a:lnTo>
                  <a:lnTo>
                    <a:pt x="669" y="122"/>
                  </a:lnTo>
                  <a:lnTo>
                    <a:pt x="665" y="120"/>
                  </a:lnTo>
                  <a:lnTo>
                    <a:pt x="660" y="115"/>
                  </a:lnTo>
                  <a:lnTo>
                    <a:pt x="658" y="115"/>
                  </a:lnTo>
                  <a:lnTo>
                    <a:pt x="658" y="115"/>
                  </a:lnTo>
                  <a:lnTo>
                    <a:pt x="656" y="115"/>
                  </a:lnTo>
                  <a:lnTo>
                    <a:pt x="653" y="115"/>
                  </a:lnTo>
                  <a:lnTo>
                    <a:pt x="653" y="115"/>
                  </a:lnTo>
                  <a:lnTo>
                    <a:pt x="653" y="113"/>
                  </a:lnTo>
                  <a:lnTo>
                    <a:pt x="651" y="111"/>
                  </a:lnTo>
                  <a:lnTo>
                    <a:pt x="649" y="115"/>
                  </a:lnTo>
                  <a:lnTo>
                    <a:pt x="646" y="113"/>
                  </a:lnTo>
                  <a:lnTo>
                    <a:pt x="646" y="111"/>
                  </a:lnTo>
                  <a:lnTo>
                    <a:pt x="646" y="111"/>
                  </a:lnTo>
                  <a:lnTo>
                    <a:pt x="646" y="108"/>
                  </a:lnTo>
                  <a:lnTo>
                    <a:pt x="644" y="106"/>
                  </a:lnTo>
                  <a:lnTo>
                    <a:pt x="639" y="108"/>
                  </a:lnTo>
                  <a:lnTo>
                    <a:pt x="642" y="106"/>
                  </a:lnTo>
                  <a:lnTo>
                    <a:pt x="642" y="104"/>
                  </a:lnTo>
                  <a:lnTo>
                    <a:pt x="637" y="101"/>
                  </a:lnTo>
                  <a:lnTo>
                    <a:pt x="635" y="99"/>
                  </a:lnTo>
                  <a:lnTo>
                    <a:pt x="635" y="97"/>
                  </a:lnTo>
                  <a:lnTo>
                    <a:pt x="635" y="97"/>
                  </a:lnTo>
                  <a:lnTo>
                    <a:pt x="633" y="94"/>
                  </a:lnTo>
                  <a:lnTo>
                    <a:pt x="630" y="97"/>
                  </a:lnTo>
                  <a:lnTo>
                    <a:pt x="621" y="104"/>
                  </a:lnTo>
                  <a:lnTo>
                    <a:pt x="614" y="108"/>
                  </a:lnTo>
                  <a:lnTo>
                    <a:pt x="621" y="104"/>
                  </a:lnTo>
                  <a:lnTo>
                    <a:pt x="626" y="97"/>
                  </a:lnTo>
                  <a:lnTo>
                    <a:pt x="630" y="92"/>
                  </a:lnTo>
                  <a:lnTo>
                    <a:pt x="630" y="88"/>
                  </a:lnTo>
                  <a:lnTo>
                    <a:pt x="628" y="85"/>
                  </a:lnTo>
                  <a:lnTo>
                    <a:pt x="623" y="81"/>
                  </a:lnTo>
                  <a:lnTo>
                    <a:pt x="619" y="81"/>
                  </a:lnTo>
                  <a:lnTo>
                    <a:pt x="612" y="83"/>
                  </a:lnTo>
                  <a:lnTo>
                    <a:pt x="610" y="83"/>
                  </a:lnTo>
                  <a:lnTo>
                    <a:pt x="607" y="85"/>
                  </a:lnTo>
                  <a:lnTo>
                    <a:pt x="603" y="85"/>
                  </a:lnTo>
                  <a:lnTo>
                    <a:pt x="596" y="92"/>
                  </a:lnTo>
                  <a:lnTo>
                    <a:pt x="591" y="94"/>
                  </a:lnTo>
                  <a:lnTo>
                    <a:pt x="596" y="90"/>
                  </a:lnTo>
                  <a:lnTo>
                    <a:pt x="596" y="85"/>
                  </a:lnTo>
                  <a:lnTo>
                    <a:pt x="596" y="81"/>
                  </a:lnTo>
                  <a:lnTo>
                    <a:pt x="596" y="76"/>
                  </a:lnTo>
                  <a:lnTo>
                    <a:pt x="589" y="74"/>
                  </a:lnTo>
                  <a:lnTo>
                    <a:pt x="589" y="71"/>
                  </a:lnTo>
                  <a:lnTo>
                    <a:pt x="594" y="69"/>
                  </a:lnTo>
                  <a:lnTo>
                    <a:pt x="596" y="69"/>
                  </a:lnTo>
                  <a:lnTo>
                    <a:pt x="596" y="69"/>
                  </a:lnTo>
                  <a:lnTo>
                    <a:pt x="587" y="62"/>
                  </a:lnTo>
                  <a:lnTo>
                    <a:pt x="587" y="60"/>
                  </a:lnTo>
                  <a:lnTo>
                    <a:pt x="587" y="58"/>
                  </a:lnTo>
                  <a:lnTo>
                    <a:pt x="594" y="55"/>
                  </a:lnTo>
                  <a:lnTo>
                    <a:pt x="596" y="51"/>
                  </a:lnTo>
                  <a:lnTo>
                    <a:pt x="594" y="48"/>
                  </a:lnTo>
                  <a:lnTo>
                    <a:pt x="591" y="44"/>
                  </a:lnTo>
                  <a:lnTo>
                    <a:pt x="589" y="44"/>
                  </a:lnTo>
                  <a:lnTo>
                    <a:pt x="587" y="46"/>
                  </a:lnTo>
                  <a:lnTo>
                    <a:pt x="587" y="44"/>
                  </a:lnTo>
                  <a:lnTo>
                    <a:pt x="582" y="41"/>
                  </a:lnTo>
                  <a:lnTo>
                    <a:pt x="580" y="41"/>
                  </a:lnTo>
                  <a:lnTo>
                    <a:pt x="575" y="39"/>
                  </a:lnTo>
                  <a:lnTo>
                    <a:pt x="573" y="39"/>
                  </a:lnTo>
                  <a:lnTo>
                    <a:pt x="568" y="39"/>
                  </a:lnTo>
                  <a:lnTo>
                    <a:pt x="564" y="39"/>
                  </a:lnTo>
                  <a:lnTo>
                    <a:pt x="564" y="44"/>
                  </a:lnTo>
                  <a:lnTo>
                    <a:pt x="564" y="46"/>
                  </a:lnTo>
                  <a:lnTo>
                    <a:pt x="562" y="41"/>
                  </a:lnTo>
                  <a:lnTo>
                    <a:pt x="562" y="39"/>
                  </a:lnTo>
                  <a:lnTo>
                    <a:pt x="564" y="37"/>
                  </a:lnTo>
                  <a:lnTo>
                    <a:pt x="564" y="34"/>
                  </a:lnTo>
                  <a:lnTo>
                    <a:pt x="564" y="32"/>
                  </a:lnTo>
                  <a:lnTo>
                    <a:pt x="566" y="30"/>
                  </a:lnTo>
                  <a:lnTo>
                    <a:pt x="566" y="25"/>
                  </a:lnTo>
                  <a:lnTo>
                    <a:pt x="568" y="23"/>
                  </a:lnTo>
                  <a:lnTo>
                    <a:pt x="566" y="21"/>
                  </a:lnTo>
                  <a:lnTo>
                    <a:pt x="566" y="21"/>
                  </a:lnTo>
                  <a:lnTo>
                    <a:pt x="562" y="25"/>
                  </a:lnTo>
                  <a:lnTo>
                    <a:pt x="559" y="28"/>
                  </a:lnTo>
                  <a:lnTo>
                    <a:pt x="559" y="28"/>
                  </a:lnTo>
                  <a:lnTo>
                    <a:pt x="557" y="25"/>
                  </a:lnTo>
                  <a:lnTo>
                    <a:pt x="552" y="28"/>
                  </a:lnTo>
                  <a:lnTo>
                    <a:pt x="552" y="30"/>
                  </a:lnTo>
                  <a:lnTo>
                    <a:pt x="552" y="34"/>
                  </a:lnTo>
                  <a:lnTo>
                    <a:pt x="550" y="37"/>
                  </a:lnTo>
                  <a:lnTo>
                    <a:pt x="548" y="37"/>
                  </a:lnTo>
                  <a:lnTo>
                    <a:pt x="548" y="34"/>
                  </a:lnTo>
                  <a:lnTo>
                    <a:pt x="546" y="41"/>
                  </a:lnTo>
                  <a:lnTo>
                    <a:pt x="543" y="44"/>
                  </a:lnTo>
                  <a:lnTo>
                    <a:pt x="543" y="41"/>
                  </a:lnTo>
                  <a:lnTo>
                    <a:pt x="543" y="37"/>
                  </a:lnTo>
                  <a:lnTo>
                    <a:pt x="546" y="32"/>
                  </a:lnTo>
                  <a:lnTo>
                    <a:pt x="543" y="32"/>
                  </a:lnTo>
                  <a:lnTo>
                    <a:pt x="541" y="34"/>
                  </a:lnTo>
                  <a:lnTo>
                    <a:pt x="539" y="37"/>
                  </a:lnTo>
                  <a:lnTo>
                    <a:pt x="536" y="39"/>
                  </a:lnTo>
                  <a:lnTo>
                    <a:pt x="539" y="32"/>
                  </a:lnTo>
                  <a:lnTo>
                    <a:pt x="536" y="28"/>
                  </a:lnTo>
                  <a:lnTo>
                    <a:pt x="532" y="30"/>
                  </a:lnTo>
                  <a:lnTo>
                    <a:pt x="534" y="28"/>
                  </a:lnTo>
                  <a:lnTo>
                    <a:pt x="539" y="23"/>
                  </a:lnTo>
                  <a:lnTo>
                    <a:pt x="541" y="23"/>
                  </a:lnTo>
                  <a:lnTo>
                    <a:pt x="546" y="25"/>
                  </a:lnTo>
                  <a:lnTo>
                    <a:pt x="552" y="23"/>
                  </a:lnTo>
                  <a:lnTo>
                    <a:pt x="555" y="23"/>
                  </a:lnTo>
                  <a:lnTo>
                    <a:pt x="559" y="18"/>
                  </a:lnTo>
                  <a:lnTo>
                    <a:pt x="559" y="16"/>
                  </a:lnTo>
                  <a:lnTo>
                    <a:pt x="562" y="14"/>
                  </a:lnTo>
                  <a:lnTo>
                    <a:pt x="559" y="11"/>
                  </a:lnTo>
                  <a:lnTo>
                    <a:pt x="555" y="11"/>
                  </a:lnTo>
                  <a:lnTo>
                    <a:pt x="555" y="11"/>
                  </a:lnTo>
                  <a:lnTo>
                    <a:pt x="552" y="7"/>
                  </a:lnTo>
                  <a:lnTo>
                    <a:pt x="552" y="4"/>
                  </a:lnTo>
                  <a:lnTo>
                    <a:pt x="550" y="4"/>
                  </a:lnTo>
                  <a:lnTo>
                    <a:pt x="552" y="2"/>
                  </a:lnTo>
                  <a:lnTo>
                    <a:pt x="552" y="2"/>
                  </a:lnTo>
                  <a:lnTo>
                    <a:pt x="555" y="0"/>
                  </a:lnTo>
                  <a:lnTo>
                    <a:pt x="552" y="0"/>
                  </a:lnTo>
                  <a:lnTo>
                    <a:pt x="546" y="4"/>
                  </a:lnTo>
                  <a:lnTo>
                    <a:pt x="543" y="7"/>
                  </a:lnTo>
                  <a:lnTo>
                    <a:pt x="539" y="7"/>
                  </a:lnTo>
                  <a:lnTo>
                    <a:pt x="534" y="9"/>
                  </a:lnTo>
                  <a:lnTo>
                    <a:pt x="525" y="16"/>
                  </a:lnTo>
                  <a:lnTo>
                    <a:pt x="520" y="18"/>
                  </a:lnTo>
                  <a:lnTo>
                    <a:pt x="511" y="18"/>
                  </a:lnTo>
                  <a:lnTo>
                    <a:pt x="504" y="14"/>
                  </a:lnTo>
                  <a:lnTo>
                    <a:pt x="502" y="14"/>
                  </a:lnTo>
                  <a:lnTo>
                    <a:pt x="502" y="16"/>
                  </a:lnTo>
                  <a:lnTo>
                    <a:pt x="500" y="14"/>
                  </a:lnTo>
                  <a:lnTo>
                    <a:pt x="495" y="11"/>
                  </a:lnTo>
                  <a:lnTo>
                    <a:pt x="493" y="14"/>
                  </a:lnTo>
                  <a:lnTo>
                    <a:pt x="491" y="16"/>
                  </a:lnTo>
                  <a:lnTo>
                    <a:pt x="488" y="16"/>
                  </a:lnTo>
                  <a:lnTo>
                    <a:pt x="488" y="14"/>
                  </a:lnTo>
                  <a:lnTo>
                    <a:pt x="488" y="11"/>
                  </a:lnTo>
                  <a:lnTo>
                    <a:pt x="493" y="9"/>
                  </a:lnTo>
                  <a:lnTo>
                    <a:pt x="491" y="7"/>
                  </a:lnTo>
                  <a:lnTo>
                    <a:pt x="486" y="9"/>
                  </a:lnTo>
                  <a:lnTo>
                    <a:pt x="479" y="14"/>
                  </a:lnTo>
                  <a:lnTo>
                    <a:pt x="472" y="16"/>
                  </a:lnTo>
                  <a:lnTo>
                    <a:pt x="470" y="21"/>
                  </a:lnTo>
                  <a:lnTo>
                    <a:pt x="472" y="23"/>
                  </a:lnTo>
                  <a:lnTo>
                    <a:pt x="477" y="25"/>
                  </a:lnTo>
                  <a:lnTo>
                    <a:pt x="475" y="28"/>
                  </a:lnTo>
                  <a:lnTo>
                    <a:pt x="468" y="28"/>
                  </a:lnTo>
                  <a:lnTo>
                    <a:pt x="463" y="32"/>
                  </a:lnTo>
                  <a:lnTo>
                    <a:pt x="459" y="41"/>
                  </a:lnTo>
                  <a:lnTo>
                    <a:pt x="456" y="48"/>
                  </a:lnTo>
                  <a:lnTo>
                    <a:pt x="456" y="48"/>
                  </a:lnTo>
                  <a:lnTo>
                    <a:pt x="454" y="46"/>
                  </a:lnTo>
                  <a:lnTo>
                    <a:pt x="456" y="39"/>
                  </a:lnTo>
                  <a:lnTo>
                    <a:pt x="461" y="30"/>
                  </a:lnTo>
                  <a:lnTo>
                    <a:pt x="461" y="28"/>
                  </a:lnTo>
                  <a:lnTo>
                    <a:pt x="461" y="28"/>
                  </a:lnTo>
                  <a:lnTo>
                    <a:pt x="449" y="32"/>
                  </a:lnTo>
                  <a:lnTo>
                    <a:pt x="445" y="32"/>
                  </a:lnTo>
                  <a:lnTo>
                    <a:pt x="442" y="30"/>
                  </a:lnTo>
                  <a:lnTo>
                    <a:pt x="440" y="28"/>
                  </a:lnTo>
                  <a:lnTo>
                    <a:pt x="436" y="25"/>
                  </a:lnTo>
                  <a:lnTo>
                    <a:pt x="433" y="25"/>
                  </a:lnTo>
                  <a:lnTo>
                    <a:pt x="433" y="28"/>
                  </a:lnTo>
                  <a:lnTo>
                    <a:pt x="438" y="30"/>
                  </a:lnTo>
                  <a:lnTo>
                    <a:pt x="440" y="32"/>
                  </a:lnTo>
                  <a:lnTo>
                    <a:pt x="438" y="34"/>
                  </a:lnTo>
                  <a:lnTo>
                    <a:pt x="433" y="32"/>
                  </a:lnTo>
                  <a:lnTo>
                    <a:pt x="426" y="32"/>
                  </a:lnTo>
                  <a:lnTo>
                    <a:pt x="417" y="34"/>
                  </a:lnTo>
                  <a:lnTo>
                    <a:pt x="408" y="44"/>
                  </a:lnTo>
                  <a:lnTo>
                    <a:pt x="397" y="51"/>
                  </a:lnTo>
                  <a:lnTo>
                    <a:pt x="388" y="55"/>
                  </a:lnTo>
                  <a:lnTo>
                    <a:pt x="378" y="62"/>
                  </a:lnTo>
                  <a:lnTo>
                    <a:pt x="369" y="71"/>
                  </a:lnTo>
                  <a:lnTo>
                    <a:pt x="362" y="76"/>
                  </a:lnTo>
                  <a:lnTo>
                    <a:pt x="360" y="76"/>
                  </a:lnTo>
                  <a:lnTo>
                    <a:pt x="353" y="78"/>
                  </a:lnTo>
                  <a:lnTo>
                    <a:pt x="349" y="78"/>
                  </a:lnTo>
                  <a:lnTo>
                    <a:pt x="342" y="83"/>
                  </a:lnTo>
                  <a:lnTo>
                    <a:pt x="337" y="83"/>
                  </a:lnTo>
                  <a:lnTo>
                    <a:pt x="333" y="81"/>
                  </a:lnTo>
                  <a:lnTo>
                    <a:pt x="328" y="81"/>
                  </a:lnTo>
                  <a:lnTo>
                    <a:pt x="321" y="78"/>
                  </a:lnTo>
                  <a:lnTo>
                    <a:pt x="317" y="76"/>
                  </a:lnTo>
                  <a:lnTo>
                    <a:pt x="312" y="71"/>
                  </a:lnTo>
                  <a:lnTo>
                    <a:pt x="310" y="74"/>
                  </a:lnTo>
                  <a:lnTo>
                    <a:pt x="305" y="78"/>
                  </a:lnTo>
                  <a:lnTo>
                    <a:pt x="298" y="85"/>
                  </a:lnTo>
                  <a:lnTo>
                    <a:pt x="296" y="90"/>
                  </a:lnTo>
                  <a:lnTo>
                    <a:pt x="291" y="94"/>
                  </a:lnTo>
                  <a:lnTo>
                    <a:pt x="289" y="99"/>
                  </a:lnTo>
                  <a:lnTo>
                    <a:pt x="287" y="99"/>
                  </a:lnTo>
                  <a:lnTo>
                    <a:pt x="284" y="97"/>
                  </a:lnTo>
                  <a:lnTo>
                    <a:pt x="282" y="99"/>
                  </a:lnTo>
                  <a:lnTo>
                    <a:pt x="284" y="106"/>
                  </a:lnTo>
                  <a:lnTo>
                    <a:pt x="289" y="124"/>
                  </a:lnTo>
                  <a:lnTo>
                    <a:pt x="296" y="138"/>
                  </a:lnTo>
                  <a:lnTo>
                    <a:pt x="296" y="150"/>
                  </a:lnTo>
                  <a:lnTo>
                    <a:pt x="296" y="161"/>
                  </a:lnTo>
                  <a:lnTo>
                    <a:pt x="291" y="171"/>
                  </a:lnTo>
                  <a:lnTo>
                    <a:pt x="287" y="175"/>
                  </a:lnTo>
                  <a:lnTo>
                    <a:pt x="287" y="178"/>
                  </a:lnTo>
                  <a:lnTo>
                    <a:pt x="296" y="187"/>
                  </a:lnTo>
                  <a:lnTo>
                    <a:pt x="298" y="189"/>
                  </a:lnTo>
                  <a:lnTo>
                    <a:pt x="298" y="184"/>
                  </a:lnTo>
                  <a:lnTo>
                    <a:pt x="301" y="187"/>
                  </a:lnTo>
                  <a:lnTo>
                    <a:pt x="305" y="184"/>
                  </a:lnTo>
                  <a:lnTo>
                    <a:pt x="307" y="184"/>
                  </a:lnTo>
                  <a:lnTo>
                    <a:pt x="305" y="187"/>
                  </a:lnTo>
                  <a:lnTo>
                    <a:pt x="305" y="189"/>
                  </a:lnTo>
                  <a:lnTo>
                    <a:pt x="314" y="198"/>
                  </a:lnTo>
                  <a:lnTo>
                    <a:pt x="312" y="198"/>
                  </a:lnTo>
                  <a:lnTo>
                    <a:pt x="307" y="198"/>
                  </a:lnTo>
                  <a:lnTo>
                    <a:pt x="305" y="201"/>
                  </a:lnTo>
                  <a:lnTo>
                    <a:pt x="305" y="212"/>
                  </a:lnTo>
                  <a:lnTo>
                    <a:pt x="305" y="217"/>
                  </a:lnTo>
                  <a:lnTo>
                    <a:pt x="307" y="219"/>
                  </a:lnTo>
                  <a:lnTo>
                    <a:pt x="312" y="214"/>
                  </a:lnTo>
                  <a:lnTo>
                    <a:pt x="317" y="214"/>
                  </a:lnTo>
                  <a:lnTo>
                    <a:pt x="319" y="217"/>
                  </a:lnTo>
                  <a:lnTo>
                    <a:pt x="321" y="219"/>
                  </a:lnTo>
                  <a:lnTo>
                    <a:pt x="326" y="217"/>
                  </a:lnTo>
                  <a:lnTo>
                    <a:pt x="333" y="219"/>
                  </a:lnTo>
                  <a:lnTo>
                    <a:pt x="337" y="221"/>
                  </a:lnTo>
                  <a:lnTo>
                    <a:pt x="333" y="224"/>
                  </a:lnTo>
                  <a:lnTo>
                    <a:pt x="333" y="228"/>
                  </a:lnTo>
                  <a:lnTo>
                    <a:pt x="333" y="233"/>
                  </a:lnTo>
                  <a:lnTo>
                    <a:pt x="326" y="233"/>
                  </a:lnTo>
                  <a:lnTo>
                    <a:pt x="326" y="231"/>
                  </a:lnTo>
                  <a:lnTo>
                    <a:pt x="321" y="228"/>
                  </a:lnTo>
                  <a:lnTo>
                    <a:pt x="319" y="231"/>
                  </a:lnTo>
                  <a:lnTo>
                    <a:pt x="314" y="228"/>
                  </a:lnTo>
                  <a:lnTo>
                    <a:pt x="312" y="228"/>
                  </a:lnTo>
                  <a:lnTo>
                    <a:pt x="310" y="221"/>
                  </a:lnTo>
                  <a:lnTo>
                    <a:pt x="307" y="219"/>
                  </a:lnTo>
                  <a:lnTo>
                    <a:pt x="305" y="221"/>
                  </a:lnTo>
                  <a:lnTo>
                    <a:pt x="301" y="217"/>
                  </a:lnTo>
                  <a:lnTo>
                    <a:pt x="301" y="210"/>
                  </a:lnTo>
                  <a:lnTo>
                    <a:pt x="305" y="198"/>
                  </a:lnTo>
                  <a:lnTo>
                    <a:pt x="305" y="194"/>
                  </a:lnTo>
                  <a:lnTo>
                    <a:pt x="303" y="194"/>
                  </a:lnTo>
                  <a:lnTo>
                    <a:pt x="298" y="198"/>
                  </a:lnTo>
                  <a:lnTo>
                    <a:pt x="298" y="210"/>
                  </a:lnTo>
                  <a:lnTo>
                    <a:pt x="296" y="219"/>
                  </a:lnTo>
                  <a:lnTo>
                    <a:pt x="294" y="221"/>
                  </a:lnTo>
                  <a:lnTo>
                    <a:pt x="294" y="226"/>
                  </a:lnTo>
                  <a:lnTo>
                    <a:pt x="296" y="221"/>
                  </a:lnTo>
                  <a:lnTo>
                    <a:pt x="298" y="221"/>
                  </a:lnTo>
                  <a:lnTo>
                    <a:pt x="301" y="224"/>
                  </a:lnTo>
                  <a:lnTo>
                    <a:pt x="305" y="224"/>
                  </a:lnTo>
                  <a:lnTo>
                    <a:pt x="307" y="228"/>
                  </a:lnTo>
                  <a:lnTo>
                    <a:pt x="307" y="235"/>
                  </a:lnTo>
                  <a:lnTo>
                    <a:pt x="303" y="240"/>
                  </a:lnTo>
                  <a:lnTo>
                    <a:pt x="296" y="242"/>
                  </a:lnTo>
                  <a:lnTo>
                    <a:pt x="303" y="235"/>
                  </a:lnTo>
                  <a:lnTo>
                    <a:pt x="303" y="233"/>
                  </a:lnTo>
                  <a:lnTo>
                    <a:pt x="298" y="231"/>
                  </a:lnTo>
                  <a:lnTo>
                    <a:pt x="298" y="231"/>
                  </a:lnTo>
                  <a:lnTo>
                    <a:pt x="296" y="233"/>
                  </a:lnTo>
                  <a:lnTo>
                    <a:pt x="289" y="238"/>
                  </a:lnTo>
                  <a:lnTo>
                    <a:pt x="289" y="240"/>
                  </a:lnTo>
                  <a:lnTo>
                    <a:pt x="284" y="242"/>
                  </a:lnTo>
                  <a:lnTo>
                    <a:pt x="282" y="242"/>
                  </a:lnTo>
                  <a:lnTo>
                    <a:pt x="280" y="240"/>
                  </a:lnTo>
                  <a:lnTo>
                    <a:pt x="280" y="238"/>
                  </a:lnTo>
                  <a:lnTo>
                    <a:pt x="273" y="240"/>
                  </a:lnTo>
                  <a:lnTo>
                    <a:pt x="271" y="238"/>
                  </a:lnTo>
                  <a:lnTo>
                    <a:pt x="271" y="233"/>
                  </a:lnTo>
                  <a:lnTo>
                    <a:pt x="268" y="233"/>
                  </a:lnTo>
                  <a:lnTo>
                    <a:pt x="266" y="233"/>
                  </a:lnTo>
                  <a:lnTo>
                    <a:pt x="262" y="233"/>
                  </a:lnTo>
                  <a:lnTo>
                    <a:pt x="262" y="231"/>
                  </a:lnTo>
                  <a:lnTo>
                    <a:pt x="259" y="228"/>
                  </a:lnTo>
                  <a:lnTo>
                    <a:pt x="257" y="231"/>
                  </a:lnTo>
                  <a:lnTo>
                    <a:pt x="255" y="231"/>
                  </a:lnTo>
                  <a:lnTo>
                    <a:pt x="255" y="226"/>
                  </a:lnTo>
                  <a:lnTo>
                    <a:pt x="252" y="221"/>
                  </a:lnTo>
                  <a:lnTo>
                    <a:pt x="252" y="219"/>
                  </a:lnTo>
                  <a:lnTo>
                    <a:pt x="257" y="219"/>
                  </a:lnTo>
                  <a:lnTo>
                    <a:pt x="262" y="212"/>
                  </a:lnTo>
                  <a:lnTo>
                    <a:pt x="264" y="212"/>
                  </a:lnTo>
                  <a:lnTo>
                    <a:pt x="266" y="210"/>
                  </a:lnTo>
                  <a:lnTo>
                    <a:pt x="266" y="205"/>
                  </a:lnTo>
                  <a:lnTo>
                    <a:pt x="259" y="201"/>
                  </a:lnTo>
                  <a:lnTo>
                    <a:pt x="257" y="198"/>
                  </a:lnTo>
                  <a:lnTo>
                    <a:pt x="252" y="198"/>
                  </a:lnTo>
                  <a:lnTo>
                    <a:pt x="246" y="203"/>
                  </a:lnTo>
                  <a:lnTo>
                    <a:pt x="243" y="203"/>
                  </a:lnTo>
                  <a:lnTo>
                    <a:pt x="239" y="201"/>
                  </a:lnTo>
                  <a:lnTo>
                    <a:pt x="236" y="201"/>
                  </a:lnTo>
                  <a:lnTo>
                    <a:pt x="225" y="205"/>
                  </a:lnTo>
                  <a:lnTo>
                    <a:pt x="223" y="208"/>
                  </a:lnTo>
                  <a:lnTo>
                    <a:pt x="225" y="210"/>
                  </a:lnTo>
                  <a:lnTo>
                    <a:pt x="230" y="214"/>
                  </a:lnTo>
                  <a:lnTo>
                    <a:pt x="230" y="214"/>
                  </a:lnTo>
                  <a:lnTo>
                    <a:pt x="225" y="214"/>
                  </a:lnTo>
                  <a:lnTo>
                    <a:pt x="223" y="214"/>
                  </a:lnTo>
                  <a:lnTo>
                    <a:pt x="220" y="212"/>
                  </a:lnTo>
                  <a:lnTo>
                    <a:pt x="216" y="212"/>
                  </a:lnTo>
                  <a:lnTo>
                    <a:pt x="209" y="210"/>
                  </a:lnTo>
                  <a:lnTo>
                    <a:pt x="202" y="212"/>
                  </a:lnTo>
                  <a:lnTo>
                    <a:pt x="200" y="214"/>
                  </a:lnTo>
                  <a:lnTo>
                    <a:pt x="200" y="214"/>
                  </a:lnTo>
                  <a:lnTo>
                    <a:pt x="195" y="214"/>
                  </a:lnTo>
                  <a:lnTo>
                    <a:pt x="193" y="214"/>
                  </a:lnTo>
                  <a:lnTo>
                    <a:pt x="191" y="214"/>
                  </a:lnTo>
                  <a:lnTo>
                    <a:pt x="186" y="217"/>
                  </a:lnTo>
                  <a:lnTo>
                    <a:pt x="186" y="219"/>
                  </a:lnTo>
                  <a:lnTo>
                    <a:pt x="181" y="221"/>
                  </a:lnTo>
                  <a:lnTo>
                    <a:pt x="177" y="224"/>
                  </a:lnTo>
                  <a:lnTo>
                    <a:pt x="172" y="226"/>
                  </a:lnTo>
                  <a:lnTo>
                    <a:pt x="170" y="226"/>
                  </a:lnTo>
                  <a:lnTo>
                    <a:pt x="170" y="226"/>
                  </a:lnTo>
                  <a:lnTo>
                    <a:pt x="172" y="224"/>
                  </a:lnTo>
                  <a:lnTo>
                    <a:pt x="168" y="224"/>
                  </a:lnTo>
                  <a:lnTo>
                    <a:pt x="165" y="228"/>
                  </a:lnTo>
                  <a:lnTo>
                    <a:pt x="165" y="231"/>
                  </a:lnTo>
                  <a:lnTo>
                    <a:pt x="170" y="238"/>
                  </a:lnTo>
                  <a:lnTo>
                    <a:pt x="175" y="247"/>
                  </a:lnTo>
                  <a:lnTo>
                    <a:pt x="181" y="247"/>
                  </a:lnTo>
                  <a:lnTo>
                    <a:pt x="186" y="254"/>
                  </a:lnTo>
                  <a:lnTo>
                    <a:pt x="191" y="256"/>
                  </a:lnTo>
                  <a:lnTo>
                    <a:pt x="191" y="261"/>
                  </a:lnTo>
                  <a:lnTo>
                    <a:pt x="195" y="261"/>
                  </a:lnTo>
                  <a:lnTo>
                    <a:pt x="200" y="263"/>
                  </a:lnTo>
                  <a:lnTo>
                    <a:pt x="200" y="265"/>
                  </a:lnTo>
                  <a:lnTo>
                    <a:pt x="193" y="265"/>
                  </a:lnTo>
                  <a:lnTo>
                    <a:pt x="191" y="261"/>
                  </a:lnTo>
                  <a:lnTo>
                    <a:pt x="186" y="258"/>
                  </a:lnTo>
                  <a:lnTo>
                    <a:pt x="184" y="256"/>
                  </a:lnTo>
                  <a:lnTo>
                    <a:pt x="181" y="256"/>
                  </a:lnTo>
                  <a:lnTo>
                    <a:pt x="177" y="261"/>
                  </a:lnTo>
                  <a:lnTo>
                    <a:pt x="175" y="261"/>
                  </a:lnTo>
                  <a:lnTo>
                    <a:pt x="172" y="256"/>
                  </a:lnTo>
                  <a:lnTo>
                    <a:pt x="175" y="254"/>
                  </a:lnTo>
                  <a:lnTo>
                    <a:pt x="175" y="251"/>
                  </a:lnTo>
                  <a:lnTo>
                    <a:pt x="172" y="251"/>
                  </a:lnTo>
                  <a:lnTo>
                    <a:pt x="170" y="256"/>
                  </a:lnTo>
                  <a:lnTo>
                    <a:pt x="170" y="263"/>
                  </a:lnTo>
                  <a:lnTo>
                    <a:pt x="172" y="265"/>
                  </a:lnTo>
                  <a:lnTo>
                    <a:pt x="172" y="268"/>
                  </a:lnTo>
                  <a:lnTo>
                    <a:pt x="168" y="272"/>
                  </a:lnTo>
                  <a:lnTo>
                    <a:pt x="163" y="277"/>
                  </a:lnTo>
                  <a:lnTo>
                    <a:pt x="163" y="284"/>
                  </a:lnTo>
                  <a:lnTo>
                    <a:pt x="163" y="288"/>
                  </a:lnTo>
                  <a:lnTo>
                    <a:pt x="170" y="298"/>
                  </a:lnTo>
                  <a:lnTo>
                    <a:pt x="177" y="300"/>
                  </a:lnTo>
                  <a:lnTo>
                    <a:pt x="181" y="305"/>
                  </a:lnTo>
                  <a:lnTo>
                    <a:pt x="184" y="305"/>
                  </a:lnTo>
                  <a:lnTo>
                    <a:pt x="188" y="300"/>
                  </a:lnTo>
                  <a:lnTo>
                    <a:pt x="195" y="300"/>
                  </a:lnTo>
                  <a:lnTo>
                    <a:pt x="200" y="302"/>
                  </a:lnTo>
                  <a:lnTo>
                    <a:pt x="209" y="302"/>
                  </a:lnTo>
                  <a:lnTo>
                    <a:pt x="211" y="305"/>
                  </a:lnTo>
                  <a:lnTo>
                    <a:pt x="213" y="309"/>
                  </a:lnTo>
                  <a:lnTo>
                    <a:pt x="216" y="311"/>
                  </a:lnTo>
                  <a:lnTo>
                    <a:pt x="218" y="309"/>
                  </a:lnTo>
                  <a:lnTo>
                    <a:pt x="218" y="305"/>
                  </a:lnTo>
                  <a:lnTo>
                    <a:pt x="218" y="302"/>
                  </a:lnTo>
                  <a:lnTo>
                    <a:pt x="223" y="302"/>
                  </a:lnTo>
                  <a:lnTo>
                    <a:pt x="223" y="305"/>
                  </a:lnTo>
                  <a:lnTo>
                    <a:pt x="218" y="311"/>
                  </a:lnTo>
                  <a:lnTo>
                    <a:pt x="218" y="314"/>
                  </a:lnTo>
                  <a:lnTo>
                    <a:pt x="220" y="314"/>
                  </a:lnTo>
                  <a:lnTo>
                    <a:pt x="225" y="309"/>
                  </a:lnTo>
                  <a:lnTo>
                    <a:pt x="227" y="307"/>
                  </a:lnTo>
                  <a:lnTo>
                    <a:pt x="234" y="307"/>
                  </a:lnTo>
                  <a:lnTo>
                    <a:pt x="241" y="300"/>
                  </a:lnTo>
                  <a:lnTo>
                    <a:pt x="248" y="300"/>
                  </a:lnTo>
                  <a:lnTo>
                    <a:pt x="250" y="295"/>
                  </a:lnTo>
                  <a:lnTo>
                    <a:pt x="252" y="295"/>
                  </a:lnTo>
                  <a:lnTo>
                    <a:pt x="252" y="298"/>
                  </a:lnTo>
                  <a:lnTo>
                    <a:pt x="255" y="300"/>
                  </a:lnTo>
                  <a:lnTo>
                    <a:pt x="262" y="295"/>
                  </a:lnTo>
                  <a:lnTo>
                    <a:pt x="266" y="295"/>
                  </a:lnTo>
                  <a:lnTo>
                    <a:pt x="268" y="293"/>
                  </a:lnTo>
                  <a:lnTo>
                    <a:pt x="266" y="295"/>
                  </a:lnTo>
                  <a:lnTo>
                    <a:pt x="262" y="300"/>
                  </a:lnTo>
                  <a:lnTo>
                    <a:pt x="264" y="302"/>
                  </a:lnTo>
                  <a:lnTo>
                    <a:pt x="266" y="302"/>
                  </a:lnTo>
                  <a:lnTo>
                    <a:pt x="262" y="309"/>
                  </a:lnTo>
                  <a:lnTo>
                    <a:pt x="255" y="309"/>
                  </a:lnTo>
                  <a:lnTo>
                    <a:pt x="255" y="309"/>
                  </a:lnTo>
                  <a:lnTo>
                    <a:pt x="250" y="307"/>
                  </a:lnTo>
                  <a:lnTo>
                    <a:pt x="246" y="311"/>
                  </a:lnTo>
                  <a:lnTo>
                    <a:pt x="246" y="314"/>
                  </a:lnTo>
                  <a:lnTo>
                    <a:pt x="250" y="314"/>
                  </a:lnTo>
                  <a:lnTo>
                    <a:pt x="252" y="316"/>
                  </a:lnTo>
                  <a:lnTo>
                    <a:pt x="252" y="323"/>
                  </a:lnTo>
                  <a:lnTo>
                    <a:pt x="246" y="330"/>
                  </a:lnTo>
                  <a:lnTo>
                    <a:pt x="246" y="335"/>
                  </a:lnTo>
                  <a:lnTo>
                    <a:pt x="243" y="337"/>
                  </a:lnTo>
                  <a:lnTo>
                    <a:pt x="243" y="339"/>
                  </a:lnTo>
                  <a:lnTo>
                    <a:pt x="243" y="341"/>
                  </a:lnTo>
                  <a:lnTo>
                    <a:pt x="243" y="344"/>
                  </a:lnTo>
                  <a:lnTo>
                    <a:pt x="243" y="348"/>
                  </a:lnTo>
                  <a:lnTo>
                    <a:pt x="239" y="353"/>
                  </a:lnTo>
                  <a:lnTo>
                    <a:pt x="236" y="355"/>
                  </a:lnTo>
                  <a:lnTo>
                    <a:pt x="232" y="355"/>
                  </a:lnTo>
                  <a:lnTo>
                    <a:pt x="230" y="358"/>
                  </a:lnTo>
                  <a:lnTo>
                    <a:pt x="225" y="360"/>
                  </a:lnTo>
                  <a:lnTo>
                    <a:pt x="223" y="362"/>
                  </a:lnTo>
                  <a:lnTo>
                    <a:pt x="218" y="362"/>
                  </a:lnTo>
                  <a:lnTo>
                    <a:pt x="211" y="358"/>
                  </a:lnTo>
                  <a:lnTo>
                    <a:pt x="209" y="358"/>
                  </a:lnTo>
                  <a:lnTo>
                    <a:pt x="209" y="355"/>
                  </a:lnTo>
                  <a:lnTo>
                    <a:pt x="204" y="353"/>
                  </a:lnTo>
                  <a:lnTo>
                    <a:pt x="204" y="353"/>
                  </a:lnTo>
                  <a:lnTo>
                    <a:pt x="200" y="358"/>
                  </a:lnTo>
                  <a:lnTo>
                    <a:pt x="195" y="362"/>
                  </a:lnTo>
                  <a:lnTo>
                    <a:pt x="193" y="367"/>
                  </a:lnTo>
                  <a:lnTo>
                    <a:pt x="184" y="369"/>
                  </a:lnTo>
                  <a:lnTo>
                    <a:pt x="181" y="371"/>
                  </a:lnTo>
                  <a:lnTo>
                    <a:pt x="179" y="371"/>
                  </a:lnTo>
                  <a:lnTo>
                    <a:pt x="175" y="369"/>
                  </a:lnTo>
                  <a:lnTo>
                    <a:pt x="168" y="369"/>
                  </a:lnTo>
                  <a:lnTo>
                    <a:pt x="163" y="374"/>
                  </a:lnTo>
                  <a:lnTo>
                    <a:pt x="159" y="374"/>
                  </a:lnTo>
                  <a:lnTo>
                    <a:pt x="156" y="376"/>
                  </a:lnTo>
                  <a:lnTo>
                    <a:pt x="156" y="381"/>
                  </a:lnTo>
                  <a:lnTo>
                    <a:pt x="154" y="388"/>
                  </a:lnTo>
                  <a:lnTo>
                    <a:pt x="149" y="390"/>
                  </a:lnTo>
                  <a:lnTo>
                    <a:pt x="149" y="388"/>
                  </a:lnTo>
                  <a:lnTo>
                    <a:pt x="145" y="383"/>
                  </a:lnTo>
                  <a:lnTo>
                    <a:pt x="140" y="383"/>
                  </a:lnTo>
                  <a:lnTo>
                    <a:pt x="136" y="385"/>
                  </a:lnTo>
                  <a:lnTo>
                    <a:pt x="138" y="388"/>
                  </a:lnTo>
                  <a:lnTo>
                    <a:pt x="140" y="390"/>
                  </a:lnTo>
                  <a:lnTo>
                    <a:pt x="138" y="392"/>
                  </a:lnTo>
                  <a:lnTo>
                    <a:pt x="136" y="392"/>
                  </a:lnTo>
                  <a:lnTo>
                    <a:pt x="136" y="390"/>
                  </a:lnTo>
                  <a:lnTo>
                    <a:pt x="131" y="385"/>
                  </a:lnTo>
                  <a:lnTo>
                    <a:pt x="129" y="385"/>
                  </a:lnTo>
                  <a:lnTo>
                    <a:pt x="124" y="390"/>
                  </a:lnTo>
                  <a:lnTo>
                    <a:pt x="122" y="397"/>
                  </a:lnTo>
                  <a:lnTo>
                    <a:pt x="120" y="397"/>
                  </a:lnTo>
                  <a:lnTo>
                    <a:pt x="117" y="397"/>
                  </a:lnTo>
                  <a:lnTo>
                    <a:pt x="108" y="406"/>
                  </a:lnTo>
                  <a:lnTo>
                    <a:pt x="106" y="411"/>
                  </a:lnTo>
                  <a:lnTo>
                    <a:pt x="104" y="413"/>
                  </a:lnTo>
                  <a:lnTo>
                    <a:pt x="101" y="413"/>
                  </a:lnTo>
                  <a:lnTo>
                    <a:pt x="97" y="413"/>
                  </a:lnTo>
                  <a:lnTo>
                    <a:pt x="94" y="413"/>
                  </a:lnTo>
                  <a:lnTo>
                    <a:pt x="99" y="418"/>
                  </a:lnTo>
                  <a:lnTo>
                    <a:pt x="99" y="420"/>
                  </a:lnTo>
                  <a:lnTo>
                    <a:pt x="97" y="422"/>
                  </a:lnTo>
                  <a:lnTo>
                    <a:pt x="94" y="418"/>
                  </a:lnTo>
                  <a:lnTo>
                    <a:pt x="92" y="418"/>
                  </a:lnTo>
                  <a:lnTo>
                    <a:pt x="90" y="422"/>
                  </a:lnTo>
                  <a:lnTo>
                    <a:pt x="85" y="427"/>
                  </a:lnTo>
                  <a:lnTo>
                    <a:pt x="85" y="429"/>
                  </a:lnTo>
                  <a:lnTo>
                    <a:pt x="90" y="436"/>
                  </a:lnTo>
                  <a:lnTo>
                    <a:pt x="90" y="441"/>
                  </a:lnTo>
                  <a:lnTo>
                    <a:pt x="90" y="443"/>
                  </a:lnTo>
                  <a:lnTo>
                    <a:pt x="87" y="448"/>
                  </a:lnTo>
                  <a:lnTo>
                    <a:pt x="87" y="450"/>
                  </a:lnTo>
                  <a:lnTo>
                    <a:pt x="90" y="450"/>
                  </a:lnTo>
                  <a:lnTo>
                    <a:pt x="92" y="448"/>
                  </a:lnTo>
                  <a:lnTo>
                    <a:pt x="94" y="450"/>
                  </a:lnTo>
                  <a:lnTo>
                    <a:pt x="94" y="455"/>
                  </a:lnTo>
                  <a:lnTo>
                    <a:pt x="92" y="457"/>
                  </a:lnTo>
                  <a:lnTo>
                    <a:pt x="90" y="457"/>
                  </a:lnTo>
                  <a:lnTo>
                    <a:pt x="92" y="459"/>
                  </a:lnTo>
                  <a:lnTo>
                    <a:pt x="94" y="459"/>
                  </a:lnTo>
                  <a:lnTo>
                    <a:pt x="97" y="457"/>
                  </a:lnTo>
                  <a:lnTo>
                    <a:pt x="99" y="457"/>
                  </a:lnTo>
                  <a:lnTo>
                    <a:pt x="101" y="459"/>
                  </a:lnTo>
                  <a:lnTo>
                    <a:pt x="101" y="461"/>
                  </a:lnTo>
                  <a:lnTo>
                    <a:pt x="106" y="461"/>
                  </a:lnTo>
                  <a:lnTo>
                    <a:pt x="108" y="464"/>
                  </a:lnTo>
                  <a:lnTo>
                    <a:pt x="113" y="464"/>
                  </a:lnTo>
                  <a:lnTo>
                    <a:pt x="115" y="461"/>
                  </a:lnTo>
                  <a:lnTo>
                    <a:pt x="117" y="452"/>
                  </a:lnTo>
                  <a:lnTo>
                    <a:pt x="120" y="450"/>
                  </a:lnTo>
                  <a:lnTo>
                    <a:pt x="126" y="450"/>
                  </a:lnTo>
                  <a:lnTo>
                    <a:pt x="131" y="448"/>
                  </a:lnTo>
                  <a:lnTo>
                    <a:pt x="126" y="452"/>
                  </a:lnTo>
                  <a:lnTo>
                    <a:pt x="124" y="452"/>
                  </a:lnTo>
                  <a:lnTo>
                    <a:pt x="117" y="459"/>
                  </a:lnTo>
                  <a:lnTo>
                    <a:pt x="117" y="464"/>
                  </a:lnTo>
                  <a:lnTo>
                    <a:pt x="113" y="466"/>
                  </a:lnTo>
                  <a:lnTo>
                    <a:pt x="117" y="471"/>
                  </a:lnTo>
                  <a:lnTo>
                    <a:pt x="117" y="473"/>
                  </a:lnTo>
                  <a:lnTo>
                    <a:pt x="113" y="473"/>
                  </a:lnTo>
                  <a:lnTo>
                    <a:pt x="110" y="473"/>
                  </a:lnTo>
                  <a:lnTo>
                    <a:pt x="110" y="471"/>
                  </a:lnTo>
                  <a:lnTo>
                    <a:pt x="108" y="468"/>
                  </a:lnTo>
                  <a:lnTo>
                    <a:pt x="106" y="468"/>
                  </a:lnTo>
                  <a:lnTo>
                    <a:pt x="104" y="464"/>
                  </a:lnTo>
                  <a:lnTo>
                    <a:pt x="97" y="464"/>
                  </a:lnTo>
                  <a:lnTo>
                    <a:pt x="97" y="461"/>
                  </a:lnTo>
                  <a:lnTo>
                    <a:pt x="92" y="464"/>
                  </a:lnTo>
                  <a:lnTo>
                    <a:pt x="90" y="464"/>
                  </a:lnTo>
                  <a:lnTo>
                    <a:pt x="87" y="468"/>
                  </a:lnTo>
                  <a:lnTo>
                    <a:pt x="85" y="468"/>
                  </a:lnTo>
                  <a:lnTo>
                    <a:pt x="81" y="468"/>
                  </a:lnTo>
                  <a:lnTo>
                    <a:pt x="81" y="471"/>
                  </a:lnTo>
                  <a:lnTo>
                    <a:pt x="83" y="475"/>
                  </a:lnTo>
                  <a:lnTo>
                    <a:pt x="85" y="475"/>
                  </a:lnTo>
                  <a:lnTo>
                    <a:pt x="83" y="478"/>
                  </a:lnTo>
                  <a:lnTo>
                    <a:pt x="81" y="482"/>
                  </a:lnTo>
                  <a:lnTo>
                    <a:pt x="83" y="487"/>
                  </a:lnTo>
                  <a:lnTo>
                    <a:pt x="85" y="487"/>
                  </a:lnTo>
                  <a:lnTo>
                    <a:pt x="85" y="494"/>
                  </a:lnTo>
                  <a:lnTo>
                    <a:pt x="85" y="496"/>
                  </a:lnTo>
                  <a:lnTo>
                    <a:pt x="85" y="498"/>
                  </a:lnTo>
                  <a:lnTo>
                    <a:pt x="90" y="503"/>
                  </a:lnTo>
                  <a:lnTo>
                    <a:pt x="90" y="503"/>
                  </a:lnTo>
                  <a:lnTo>
                    <a:pt x="85" y="505"/>
                  </a:lnTo>
                  <a:lnTo>
                    <a:pt x="85" y="508"/>
                  </a:lnTo>
                  <a:lnTo>
                    <a:pt x="97" y="512"/>
                  </a:lnTo>
                  <a:lnTo>
                    <a:pt x="104" y="512"/>
                  </a:lnTo>
                  <a:lnTo>
                    <a:pt x="108" y="510"/>
                  </a:lnTo>
                  <a:lnTo>
                    <a:pt x="113" y="510"/>
                  </a:lnTo>
                  <a:lnTo>
                    <a:pt x="115" y="510"/>
                  </a:lnTo>
                  <a:lnTo>
                    <a:pt x="117" y="510"/>
                  </a:lnTo>
                  <a:lnTo>
                    <a:pt x="122" y="503"/>
                  </a:lnTo>
                  <a:lnTo>
                    <a:pt x="122" y="501"/>
                  </a:lnTo>
                  <a:lnTo>
                    <a:pt x="120" y="496"/>
                  </a:lnTo>
                  <a:lnTo>
                    <a:pt x="120" y="494"/>
                  </a:lnTo>
                  <a:lnTo>
                    <a:pt x="124" y="491"/>
                  </a:lnTo>
                  <a:lnTo>
                    <a:pt x="131" y="487"/>
                  </a:lnTo>
                  <a:lnTo>
                    <a:pt x="140" y="482"/>
                  </a:lnTo>
                  <a:lnTo>
                    <a:pt x="145" y="482"/>
                  </a:lnTo>
                  <a:lnTo>
                    <a:pt x="140" y="482"/>
                  </a:lnTo>
                  <a:lnTo>
                    <a:pt x="131" y="491"/>
                  </a:lnTo>
                  <a:lnTo>
                    <a:pt x="126" y="494"/>
                  </a:lnTo>
                  <a:lnTo>
                    <a:pt x="126" y="496"/>
                  </a:lnTo>
                  <a:lnTo>
                    <a:pt x="129" y="501"/>
                  </a:lnTo>
                  <a:lnTo>
                    <a:pt x="129" y="503"/>
                  </a:lnTo>
                  <a:lnTo>
                    <a:pt x="126" y="508"/>
                  </a:lnTo>
                  <a:lnTo>
                    <a:pt x="122" y="510"/>
                  </a:lnTo>
                  <a:lnTo>
                    <a:pt x="122" y="515"/>
                  </a:lnTo>
                  <a:lnTo>
                    <a:pt x="122" y="519"/>
                  </a:lnTo>
                  <a:lnTo>
                    <a:pt x="120" y="524"/>
                  </a:lnTo>
                  <a:lnTo>
                    <a:pt x="122" y="526"/>
                  </a:lnTo>
                  <a:lnTo>
                    <a:pt x="120" y="528"/>
                  </a:lnTo>
                  <a:lnTo>
                    <a:pt x="122" y="533"/>
                  </a:lnTo>
                  <a:lnTo>
                    <a:pt x="115" y="535"/>
                  </a:lnTo>
                  <a:lnTo>
                    <a:pt x="113" y="538"/>
                  </a:lnTo>
                  <a:lnTo>
                    <a:pt x="113" y="540"/>
                  </a:lnTo>
                  <a:lnTo>
                    <a:pt x="110" y="540"/>
                  </a:lnTo>
                  <a:lnTo>
                    <a:pt x="108" y="542"/>
                  </a:lnTo>
                  <a:lnTo>
                    <a:pt x="110" y="545"/>
                  </a:lnTo>
                  <a:lnTo>
                    <a:pt x="110" y="549"/>
                  </a:lnTo>
                  <a:lnTo>
                    <a:pt x="113" y="549"/>
                  </a:lnTo>
                  <a:lnTo>
                    <a:pt x="115" y="549"/>
                  </a:lnTo>
                  <a:lnTo>
                    <a:pt x="120" y="549"/>
                  </a:lnTo>
                  <a:lnTo>
                    <a:pt x="120" y="551"/>
                  </a:lnTo>
                  <a:lnTo>
                    <a:pt x="117" y="554"/>
                  </a:lnTo>
                  <a:lnTo>
                    <a:pt x="113" y="554"/>
                  </a:lnTo>
                  <a:lnTo>
                    <a:pt x="110" y="556"/>
                  </a:lnTo>
                  <a:lnTo>
                    <a:pt x="113" y="558"/>
                  </a:lnTo>
                  <a:lnTo>
                    <a:pt x="110" y="558"/>
                  </a:lnTo>
                  <a:lnTo>
                    <a:pt x="113" y="563"/>
                  </a:lnTo>
                  <a:lnTo>
                    <a:pt x="110" y="563"/>
                  </a:lnTo>
                  <a:lnTo>
                    <a:pt x="106" y="565"/>
                  </a:lnTo>
                  <a:lnTo>
                    <a:pt x="104" y="568"/>
                  </a:lnTo>
                  <a:lnTo>
                    <a:pt x="101" y="565"/>
                  </a:lnTo>
                  <a:lnTo>
                    <a:pt x="99" y="568"/>
                  </a:lnTo>
                  <a:lnTo>
                    <a:pt x="101" y="570"/>
                  </a:lnTo>
                  <a:lnTo>
                    <a:pt x="106" y="570"/>
                  </a:lnTo>
                  <a:lnTo>
                    <a:pt x="108" y="572"/>
                  </a:lnTo>
                  <a:lnTo>
                    <a:pt x="113" y="568"/>
                  </a:lnTo>
                  <a:lnTo>
                    <a:pt x="120" y="563"/>
                  </a:lnTo>
                  <a:lnTo>
                    <a:pt x="122" y="563"/>
                  </a:lnTo>
                  <a:lnTo>
                    <a:pt x="124" y="563"/>
                  </a:lnTo>
                  <a:lnTo>
                    <a:pt x="129" y="561"/>
                  </a:lnTo>
                  <a:lnTo>
                    <a:pt x="133" y="558"/>
                  </a:lnTo>
                  <a:lnTo>
                    <a:pt x="133" y="561"/>
                  </a:lnTo>
                  <a:lnTo>
                    <a:pt x="131" y="561"/>
                  </a:lnTo>
                  <a:lnTo>
                    <a:pt x="131" y="563"/>
                  </a:lnTo>
                  <a:lnTo>
                    <a:pt x="133" y="565"/>
                  </a:lnTo>
                  <a:lnTo>
                    <a:pt x="136" y="568"/>
                  </a:lnTo>
                  <a:lnTo>
                    <a:pt x="133" y="570"/>
                  </a:lnTo>
                  <a:lnTo>
                    <a:pt x="138" y="572"/>
                  </a:lnTo>
                  <a:lnTo>
                    <a:pt x="140" y="570"/>
                  </a:lnTo>
                  <a:lnTo>
                    <a:pt x="142" y="568"/>
                  </a:lnTo>
                  <a:lnTo>
                    <a:pt x="142" y="568"/>
                  </a:lnTo>
                  <a:lnTo>
                    <a:pt x="142" y="570"/>
                  </a:lnTo>
                  <a:lnTo>
                    <a:pt x="145" y="575"/>
                  </a:lnTo>
                  <a:lnTo>
                    <a:pt x="147" y="582"/>
                  </a:lnTo>
                  <a:lnTo>
                    <a:pt x="145" y="586"/>
                  </a:lnTo>
                  <a:lnTo>
                    <a:pt x="147" y="591"/>
                  </a:lnTo>
                  <a:lnTo>
                    <a:pt x="149" y="591"/>
                  </a:lnTo>
                  <a:lnTo>
                    <a:pt x="152" y="586"/>
                  </a:lnTo>
                  <a:lnTo>
                    <a:pt x="152" y="582"/>
                  </a:lnTo>
                  <a:lnTo>
                    <a:pt x="154" y="577"/>
                  </a:lnTo>
                  <a:lnTo>
                    <a:pt x="154" y="572"/>
                  </a:lnTo>
                  <a:lnTo>
                    <a:pt x="159" y="570"/>
                  </a:lnTo>
                  <a:lnTo>
                    <a:pt x="161" y="570"/>
                  </a:lnTo>
                  <a:lnTo>
                    <a:pt x="165" y="565"/>
                  </a:lnTo>
                  <a:lnTo>
                    <a:pt x="170" y="565"/>
                  </a:lnTo>
                  <a:lnTo>
                    <a:pt x="165" y="568"/>
                  </a:lnTo>
                  <a:lnTo>
                    <a:pt x="161" y="575"/>
                  </a:lnTo>
                  <a:lnTo>
                    <a:pt x="161" y="577"/>
                  </a:lnTo>
                  <a:lnTo>
                    <a:pt x="165" y="582"/>
                  </a:lnTo>
                  <a:lnTo>
                    <a:pt x="168" y="584"/>
                  </a:lnTo>
                  <a:lnTo>
                    <a:pt x="172" y="579"/>
                  </a:lnTo>
                  <a:lnTo>
                    <a:pt x="181" y="579"/>
                  </a:lnTo>
                  <a:lnTo>
                    <a:pt x="184" y="577"/>
                  </a:lnTo>
                  <a:lnTo>
                    <a:pt x="188" y="575"/>
                  </a:lnTo>
                  <a:lnTo>
                    <a:pt x="195" y="572"/>
                  </a:lnTo>
                  <a:lnTo>
                    <a:pt x="197" y="572"/>
                  </a:lnTo>
                  <a:lnTo>
                    <a:pt x="195" y="572"/>
                  </a:lnTo>
                  <a:lnTo>
                    <a:pt x="191" y="579"/>
                  </a:lnTo>
                  <a:lnTo>
                    <a:pt x="191" y="582"/>
                  </a:lnTo>
                  <a:lnTo>
                    <a:pt x="186" y="584"/>
                  </a:lnTo>
                  <a:lnTo>
                    <a:pt x="177" y="588"/>
                  </a:lnTo>
                  <a:lnTo>
                    <a:pt x="170" y="593"/>
                  </a:lnTo>
                  <a:lnTo>
                    <a:pt x="168" y="600"/>
                  </a:lnTo>
                  <a:lnTo>
                    <a:pt x="168" y="605"/>
                  </a:lnTo>
                  <a:lnTo>
                    <a:pt x="168" y="607"/>
                  </a:lnTo>
                  <a:lnTo>
                    <a:pt x="172" y="609"/>
                  </a:lnTo>
                  <a:lnTo>
                    <a:pt x="165" y="609"/>
                  </a:lnTo>
                  <a:lnTo>
                    <a:pt x="163" y="609"/>
                  </a:lnTo>
                  <a:lnTo>
                    <a:pt x="159" y="614"/>
                  </a:lnTo>
                  <a:lnTo>
                    <a:pt x="159" y="618"/>
                  </a:lnTo>
                  <a:lnTo>
                    <a:pt x="154" y="625"/>
                  </a:lnTo>
                  <a:lnTo>
                    <a:pt x="149" y="630"/>
                  </a:lnTo>
                  <a:lnTo>
                    <a:pt x="152" y="632"/>
                  </a:lnTo>
                  <a:lnTo>
                    <a:pt x="154" y="632"/>
                  </a:lnTo>
                  <a:lnTo>
                    <a:pt x="152" y="635"/>
                  </a:lnTo>
                  <a:lnTo>
                    <a:pt x="149" y="635"/>
                  </a:lnTo>
                  <a:lnTo>
                    <a:pt x="149" y="632"/>
                  </a:lnTo>
                  <a:lnTo>
                    <a:pt x="147" y="632"/>
                  </a:lnTo>
                  <a:lnTo>
                    <a:pt x="142" y="635"/>
                  </a:lnTo>
                  <a:lnTo>
                    <a:pt x="138" y="639"/>
                  </a:lnTo>
                  <a:lnTo>
                    <a:pt x="140" y="642"/>
                  </a:lnTo>
                  <a:lnTo>
                    <a:pt x="138" y="644"/>
                  </a:lnTo>
                  <a:lnTo>
                    <a:pt x="136" y="644"/>
                  </a:lnTo>
                  <a:lnTo>
                    <a:pt x="133" y="642"/>
                  </a:lnTo>
                  <a:lnTo>
                    <a:pt x="131" y="644"/>
                  </a:lnTo>
                  <a:lnTo>
                    <a:pt x="122" y="651"/>
                  </a:lnTo>
                  <a:lnTo>
                    <a:pt x="120" y="653"/>
                  </a:lnTo>
                  <a:lnTo>
                    <a:pt x="122" y="658"/>
                  </a:lnTo>
                  <a:lnTo>
                    <a:pt x="120" y="658"/>
                  </a:lnTo>
                  <a:lnTo>
                    <a:pt x="117" y="658"/>
                  </a:lnTo>
                  <a:lnTo>
                    <a:pt x="117" y="653"/>
                  </a:lnTo>
                  <a:lnTo>
                    <a:pt x="110" y="655"/>
                  </a:lnTo>
                  <a:lnTo>
                    <a:pt x="106" y="658"/>
                  </a:lnTo>
                  <a:lnTo>
                    <a:pt x="104" y="660"/>
                  </a:lnTo>
                  <a:lnTo>
                    <a:pt x="101" y="662"/>
                  </a:lnTo>
                  <a:lnTo>
                    <a:pt x="99" y="665"/>
                  </a:lnTo>
                  <a:lnTo>
                    <a:pt x="92" y="665"/>
                  </a:lnTo>
                  <a:lnTo>
                    <a:pt x="87" y="669"/>
                  </a:lnTo>
                  <a:lnTo>
                    <a:pt x="78" y="674"/>
                  </a:lnTo>
                  <a:lnTo>
                    <a:pt x="71" y="678"/>
                  </a:lnTo>
                  <a:lnTo>
                    <a:pt x="69" y="683"/>
                  </a:lnTo>
                  <a:lnTo>
                    <a:pt x="69" y="685"/>
                  </a:lnTo>
                  <a:lnTo>
                    <a:pt x="71" y="690"/>
                  </a:lnTo>
                  <a:lnTo>
                    <a:pt x="69" y="692"/>
                  </a:lnTo>
                  <a:lnTo>
                    <a:pt x="69" y="692"/>
                  </a:lnTo>
                  <a:lnTo>
                    <a:pt x="67" y="690"/>
                  </a:lnTo>
                  <a:lnTo>
                    <a:pt x="65" y="690"/>
                  </a:lnTo>
                  <a:lnTo>
                    <a:pt x="65" y="692"/>
                  </a:lnTo>
                  <a:lnTo>
                    <a:pt x="65" y="695"/>
                  </a:lnTo>
                  <a:lnTo>
                    <a:pt x="62" y="695"/>
                  </a:lnTo>
                  <a:lnTo>
                    <a:pt x="60" y="692"/>
                  </a:lnTo>
                  <a:lnTo>
                    <a:pt x="60" y="690"/>
                  </a:lnTo>
                  <a:lnTo>
                    <a:pt x="62" y="688"/>
                  </a:lnTo>
                  <a:lnTo>
                    <a:pt x="60" y="685"/>
                  </a:lnTo>
                  <a:lnTo>
                    <a:pt x="55" y="685"/>
                  </a:lnTo>
                  <a:lnTo>
                    <a:pt x="53" y="685"/>
                  </a:lnTo>
                  <a:lnTo>
                    <a:pt x="49" y="685"/>
                  </a:lnTo>
                  <a:lnTo>
                    <a:pt x="44" y="685"/>
                  </a:lnTo>
                  <a:lnTo>
                    <a:pt x="39" y="688"/>
                  </a:lnTo>
                  <a:lnTo>
                    <a:pt x="37" y="692"/>
                  </a:lnTo>
                  <a:lnTo>
                    <a:pt x="33" y="695"/>
                  </a:lnTo>
                  <a:lnTo>
                    <a:pt x="28" y="697"/>
                  </a:lnTo>
                  <a:lnTo>
                    <a:pt x="23" y="702"/>
                  </a:lnTo>
                  <a:lnTo>
                    <a:pt x="23" y="704"/>
                  </a:lnTo>
                  <a:lnTo>
                    <a:pt x="21" y="706"/>
                  </a:lnTo>
                  <a:lnTo>
                    <a:pt x="19" y="704"/>
                  </a:lnTo>
                  <a:lnTo>
                    <a:pt x="14" y="706"/>
                  </a:lnTo>
                  <a:lnTo>
                    <a:pt x="12" y="708"/>
                  </a:lnTo>
                  <a:lnTo>
                    <a:pt x="12" y="711"/>
                  </a:lnTo>
                  <a:lnTo>
                    <a:pt x="10" y="711"/>
                  </a:lnTo>
                  <a:lnTo>
                    <a:pt x="7" y="711"/>
                  </a:lnTo>
                  <a:lnTo>
                    <a:pt x="3" y="711"/>
                  </a:lnTo>
                  <a:lnTo>
                    <a:pt x="0" y="715"/>
                  </a:lnTo>
                  <a:lnTo>
                    <a:pt x="0" y="718"/>
                  </a:lnTo>
                  <a:lnTo>
                    <a:pt x="0" y="720"/>
                  </a:lnTo>
                  <a:lnTo>
                    <a:pt x="5" y="720"/>
                  </a:lnTo>
                  <a:lnTo>
                    <a:pt x="5" y="718"/>
                  </a:lnTo>
                  <a:lnTo>
                    <a:pt x="5" y="715"/>
                  </a:lnTo>
                  <a:lnTo>
                    <a:pt x="7" y="713"/>
                  </a:lnTo>
                  <a:lnTo>
                    <a:pt x="10" y="715"/>
                  </a:lnTo>
                  <a:lnTo>
                    <a:pt x="7" y="718"/>
                  </a:lnTo>
                  <a:lnTo>
                    <a:pt x="10" y="720"/>
                  </a:lnTo>
                  <a:lnTo>
                    <a:pt x="12" y="718"/>
                  </a:lnTo>
                  <a:lnTo>
                    <a:pt x="16" y="713"/>
                  </a:lnTo>
                  <a:lnTo>
                    <a:pt x="16" y="711"/>
                  </a:lnTo>
                  <a:lnTo>
                    <a:pt x="19" y="713"/>
                  </a:lnTo>
                  <a:lnTo>
                    <a:pt x="19" y="715"/>
                  </a:lnTo>
                  <a:lnTo>
                    <a:pt x="19" y="718"/>
                  </a:lnTo>
                  <a:lnTo>
                    <a:pt x="21" y="718"/>
                  </a:lnTo>
                  <a:lnTo>
                    <a:pt x="23" y="713"/>
                  </a:lnTo>
                  <a:lnTo>
                    <a:pt x="26" y="718"/>
                  </a:lnTo>
                  <a:lnTo>
                    <a:pt x="26" y="718"/>
                  </a:lnTo>
                  <a:lnTo>
                    <a:pt x="26" y="713"/>
                  </a:lnTo>
                  <a:lnTo>
                    <a:pt x="30" y="713"/>
                  </a:lnTo>
                  <a:lnTo>
                    <a:pt x="33" y="713"/>
                  </a:lnTo>
                  <a:lnTo>
                    <a:pt x="37" y="711"/>
                  </a:lnTo>
                  <a:lnTo>
                    <a:pt x="39" y="706"/>
                  </a:lnTo>
                  <a:lnTo>
                    <a:pt x="39" y="702"/>
                  </a:lnTo>
                  <a:lnTo>
                    <a:pt x="42" y="702"/>
                  </a:lnTo>
                  <a:lnTo>
                    <a:pt x="46" y="697"/>
                  </a:lnTo>
                  <a:lnTo>
                    <a:pt x="46" y="697"/>
                  </a:lnTo>
                  <a:lnTo>
                    <a:pt x="51" y="699"/>
                  </a:lnTo>
                  <a:lnTo>
                    <a:pt x="51" y="702"/>
                  </a:lnTo>
                  <a:lnTo>
                    <a:pt x="46" y="702"/>
                  </a:lnTo>
                  <a:lnTo>
                    <a:pt x="44" y="706"/>
                  </a:lnTo>
                  <a:lnTo>
                    <a:pt x="44" y="708"/>
                  </a:lnTo>
                  <a:lnTo>
                    <a:pt x="46" y="711"/>
                  </a:lnTo>
                  <a:lnTo>
                    <a:pt x="51" y="706"/>
                  </a:lnTo>
                  <a:lnTo>
                    <a:pt x="53" y="704"/>
                  </a:lnTo>
                  <a:lnTo>
                    <a:pt x="55" y="702"/>
                  </a:lnTo>
                  <a:lnTo>
                    <a:pt x="55" y="704"/>
                  </a:lnTo>
                  <a:lnTo>
                    <a:pt x="58" y="702"/>
                  </a:lnTo>
                  <a:lnTo>
                    <a:pt x="60" y="702"/>
                  </a:lnTo>
                  <a:lnTo>
                    <a:pt x="60" y="704"/>
                  </a:lnTo>
                  <a:lnTo>
                    <a:pt x="58" y="706"/>
                  </a:lnTo>
                  <a:lnTo>
                    <a:pt x="60" y="708"/>
                  </a:lnTo>
                  <a:lnTo>
                    <a:pt x="62" y="704"/>
                  </a:lnTo>
                  <a:lnTo>
                    <a:pt x="67" y="704"/>
                  </a:lnTo>
                  <a:lnTo>
                    <a:pt x="69" y="702"/>
                  </a:lnTo>
                  <a:lnTo>
                    <a:pt x="71" y="702"/>
                  </a:lnTo>
                  <a:lnTo>
                    <a:pt x="76" y="695"/>
                  </a:lnTo>
                  <a:lnTo>
                    <a:pt x="81" y="695"/>
                  </a:lnTo>
                  <a:lnTo>
                    <a:pt x="83" y="695"/>
                  </a:lnTo>
                  <a:lnTo>
                    <a:pt x="83" y="697"/>
                  </a:lnTo>
                  <a:lnTo>
                    <a:pt x="81" y="702"/>
                  </a:lnTo>
                  <a:lnTo>
                    <a:pt x="78" y="706"/>
                  </a:lnTo>
                  <a:lnTo>
                    <a:pt x="78" y="706"/>
                  </a:lnTo>
                  <a:lnTo>
                    <a:pt x="78" y="706"/>
                  </a:lnTo>
                  <a:lnTo>
                    <a:pt x="85" y="702"/>
                  </a:lnTo>
                  <a:lnTo>
                    <a:pt x="85" y="695"/>
                  </a:lnTo>
                  <a:lnTo>
                    <a:pt x="85" y="692"/>
                  </a:lnTo>
                  <a:lnTo>
                    <a:pt x="87" y="697"/>
                  </a:lnTo>
                  <a:lnTo>
                    <a:pt x="90" y="695"/>
                  </a:lnTo>
                  <a:lnTo>
                    <a:pt x="92" y="695"/>
                  </a:lnTo>
                  <a:lnTo>
                    <a:pt x="97" y="695"/>
                  </a:lnTo>
                  <a:lnTo>
                    <a:pt x="101" y="690"/>
                  </a:lnTo>
                  <a:lnTo>
                    <a:pt x="101" y="690"/>
                  </a:lnTo>
                  <a:lnTo>
                    <a:pt x="104" y="692"/>
                  </a:lnTo>
                  <a:lnTo>
                    <a:pt x="106" y="688"/>
                  </a:lnTo>
                  <a:lnTo>
                    <a:pt x="108" y="685"/>
                  </a:lnTo>
                  <a:lnTo>
                    <a:pt x="108" y="685"/>
                  </a:lnTo>
                  <a:lnTo>
                    <a:pt x="108" y="688"/>
                  </a:lnTo>
                  <a:lnTo>
                    <a:pt x="108" y="692"/>
                  </a:lnTo>
                  <a:lnTo>
                    <a:pt x="110" y="692"/>
                  </a:lnTo>
                  <a:lnTo>
                    <a:pt x="113" y="688"/>
                  </a:lnTo>
                  <a:lnTo>
                    <a:pt x="110" y="688"/>
                  </a:lnTo>
                  <a:lnTo>
                    <a:pt x="115" y="685"/>
                  </a:lnTo>
                  <a:lnTo>
                    <a:pt x="115" y="683"/>
                  </a:lnTo>
                  <a:lnTo>
                    <a:pt x="108" y="683"/>
                  </a:lnTo>
                  <a:lnTo>
                    <a:pt x="106" y="681"/>
                  </a:lnTo>
                  <a:lnTo>
                    <a:pt x="113" y="681"/>
                  </a:lnTo>
                  <a:lnTo>
                    <a:pt x="117" y="676"/>
                  </a:lnTo>
                  <a:lnTo>
                    <a:pt x="126" y="676"/>
                  </a:lnTo>
                  <a:lnTo>
                    <a:pt x="129" y="674"/>
                  </a:lnTo>
                  <a:lnTo>
                    <a:pt x="126" y="672"/>
                  </a:lnTo>
                  <a:lnTo>
                    <a:pt x="126" y="672"/>
                  </a:lnTo>
                  <a:lnTo>
                    <a:pt x="129" y="672"/>
                  </a:lnTo>
                  <a:lnTo>
                    <a:pt x="131" y="669"/>
                  </a:lnTo>
                  <a:lnTo>
                    <a:pt x="133" y="669"/>
                  </a:lnTo>
                  <a:lnTo>
                    <a:pt x="136" y="669"/>
                  </a:lnTo>
                  <a:lnTo>
                    <a:pt x="136" y="672"/>
                  </a:lnTo>
                  <a:lnTo>
                    <a:pt x="138" y="672"/>
                  </a:lnTo>
                  <a:lnTo>
                    <a:pt x="140" y="669"/>
                  </a:lnTo>
                  <a:lnTo>
                    <a:pt x="138" y="667"/>
                  </a:lnTo>
                  <a:lnTo>
                    <a:pt x="142" y="665"/>
                  </a:lnTo>
                  <a:lnTo>
                    <a:pt x="142" y="662"/>
                  </a:lnTo>
                  <a:lnTo>
                    <a:pt x="142" y="660"/>
                  </a:lnTo>
                  <a:lnTo>
                    <a:pt x="145" y="662"/>
                  </a:lnTo>
                  <a:lnTo>
                    <a:pt x="145" y="665"/>
                  </a:lnTo>
                  <a:lnTo>
                    <a:pt x="147" y="667"/>
                  </a:lnTo>
                  <a:lnTo>
                    <a:pt x="152" y="662"/>
                  </a:lnTo>
                  <a:lnTo>
                    <a:pt x="154" y="660"/>
                  </a:lnTo>
                  <a:lnTo>
                    <a:pt x="156" y="660"/>
                  </a:lnTo>
                  <a:lnTo>
                    <a:pt x="159" y="658"/>
                  </a:lnTo>
                  <a:lnTo>
                    <a:pt x="161" y="655"/>
                  </a:lnTo>
                  <a:lnTo>
                    <a:pt x="163" y="658"/>
                  </a:lnTo>
                  <a:lnTo>
                    <a:pt x="165" y="658"/>
                  </a:lnTo>
                  <a:lnTo>
                    <a:pt x="170" y="653"/>
                  </a:lnTo>
                  <a:lnTo>
                    <a:pt x="170" y="648"/>
                  </a:lnTo>
                  <a:lnTo>
                    <a:pt x="168" y="648"/>
                  </a:lnTo>
                  <a:lnTo>
                    <a:pt x="165" y="648"/>
                  </a:lnTo>
                  <a:lnTo>
                    <a:pt x="165" y="648"/>
                  </a:lnTo>
                  <a:lnTo>
                    <a:pt x="170" y="644"/>
                  </a:lnTo>
                  <a:lnTo>
                    <a:pt x="175" y="644"/>
                  </a:lnTo>
                  <a:lnTo>
                    <a:pt x="177" y="639"/>
                  </a:lnTo>
                  <a:lnTo>
                    <a:pt x="179" y="639"/>
                  </a:lnTo>
                  <a:lnTo>
                    <a:pt x="179" y="642"/>
                  </a:lnTo>
                  <a:lnTo>
                    <a:pt x="184" y="637"/>
                  </a:lnTo>
                  <a:lnTo>
                    <a:pt x="188" y="635"/>
                  </a:lnTo>
                  <a:lnTo>
                    <a:pt x="188" y="632"/>
                  </a:lnTo>
                  <a:lnTo>
                    <a:pt x="191" y="632"/>
                  </a:lnTo>
                  <a:lnTo>
                    <a:pt x="193" y="630"/>
                  </a:lnTo>
                  <a:lnTo>
                    <a:pt x="195" y="630"/>
                  </a:lnTo>
                  <a:lnTo>
                    <a:pt x="197" y="632"/>
                  </a:lnTo>
                  <a:lnTo>
                    <a:pt x="197" y="632"/>
                  </a:lnTo>
                  <a:lnTo>
                    <a:pt x="200" y="630"/>
                  </a:lnTo>
                  <a:lnTo>
                    <a:pt x="202" y="630"/>
                  </a:lnTo>
                  <a:lnTo>
                    <a:pt x="204" y="628"/>
                  </a:lnTo>
                  <a:lnTo>
                    <a:pt x="204" y="625"/>
                  </a:lnTo>
                  <a:lnTo>
                    <a:pt x="207" y="625"/>
                  </a:lnTo>
                  <a:lnTo>
                    <a:pt x="209" y="623"/>
                  </a:lnTo>
                  <a:lnTo>
                    <a:pt x="209" y="625"/>
                  </a:lnTo>
                  <a:lnTo>
                    <a:pt x="216" y="625"/>
                  </a:lnTo>
                  <a:lnTo>
                    <a:pt x="216" y="621"/>
                  </a:lnTo>
                  <a:lnTo>
                    <a:pt x="218" y="621"/>
                  </a:lnTo>
                  <a:lnTo>
                    <a:pt x="218" y="623"/>
                  </a:lnTo>
                  <a:lnTo>
                    <a:pt x="220" y="623"/>
                  </a:lnTo>
                  <a:lnTo>
                    <a:pt x="223" y="621"/>
                  </a:lnTo>
                  <a:lnTo>
                    <a:pt x="225" y="623"/>
                  </a:lnTo>
                  <a:lnTo>
                    <a:pt x="225" y="623"/>
                  </a:lnTo>
                  <a:lnTo>
                    <a:pt x="227" y="616"/>
                  </a:lnTo>
                  <a:lnTo>
                    <a:pt x="225" y="616"/>
                  </a:lnTo>
                  <a:lnTo>
                    <a:pt x="223" y="616"/>
                  </a:lnTo>
                  <a:lnTo>
                    <a:pt x="225" y="614"/>
                  </a:lnTo>
                  <a:lnTo>
                    <a:pt x="230" y="612"/>
                  </a:lnTo>
                  <a:lnTo>
                    <a:pt x="232" y="612"/>
                  </a:lnTo>
                  <a:lnTo>
                    <a:pt x="232" y="612"/>
                  </a:lnTo>
                  <a:lnTo>
                    <a:pt x="234" y="612"/>
                  </a:lnTo>
                  <a:lnTo>
                    <a:pt x="232" y="609"/>
                  </a:lnTo>
                  <a:lnTo>
                    <a:pt x="230" y="607"/>
                  </a:lnTo>
                  <a:lnTo>
                    <a:pt x="232" y="607"/>
                  </a:lnTo>
                  <a:lnTo>
                    <a:pt x="234" y="607"/>
                  </a:lnTo>
                  <a:lnTo>
                    <a:pt x="239" y="605"/>
                  </a:lnTo>
                  <a:lnTo>
                    <a:pt x="243" y="605"/>
                  </a:lnTo>
                  <a:lnTo>
                    <a:pt x="248" y="600"/>
                  </a:lnTo>
                  <a:lnTo>
                    <a:pt x="250" y="600"/>
                  </a:lnTo>
                  <a:lnTo>
                    <a:pt x="255" y="595"/>
                  </a:lnTo>
                  <a:lnTo>
                    <a:pt x="255" y="588"/>
                  </a:lnTo>
                  <a:lnTo>
                    <a:pt x="255" y="588"/>
                  </a:lnTo>
                  <a:lnTo>
                    <a:pt x="252" y="588"/>
                  </a:lnTo>
                  <a:lnTo>
                    <a:pt x="252" y="584"/>
                  </a:lnTo>
                  <a:lnTo>
                    <a:pt x="250" y="582"/>
                  </a:lnTo>
                  <a:lnTo>
                    <a:pt x="243" y="582"/>
                  </a:lnTo>
                  <a:lnTo>
                    <a:pt x="246" y="579"/>
                  </a:lnTo>
                  <a:lnTo>
                    <a:pt x="246" y="575"/>
                  </a:lnTo>
                  <a:lnTo>
                    <a:pt x="250" y="572"/>
                  </a:lnTo>
                  <a:lnTo>
                    <a:pt x="250" y="570"/>
                  </a:lnTo>
                  <a:lnTo>
                    <a:pt x="255" y="570"/>
                  </a:lnTo>
                  <a:lnTo>
                    <a:pt x="255" y="568"/>
                  </a:lnTo>
                  <a:lnTo>
                    <a:pt x="255" y="568"/>
                  </a:lnTo>
                  <a:lnTo>
                    <a:pt x="257" y="565"/>
                  </a:lnTo>
                  <a:lnTo>
                    <a:pt x="259" y="565"/>
                  </a:lnTo>
                  <a:lnTo>
                    <a:pt x="266" y="563"/>
                  </a:lnTo>
                  <a:lnTo>
                    <a:pt x="268" y="565"/>
                  </a:lnTo>
                  <a:lnTo>
                    <a:pt x="273" y="563"/>
                  </a:lnTo>
                  <a:lnTo>
                    <a:pt x="273" y="565"/>
                  </a:lnTo>
                  <a:lnTo>
                    <a:pt x="275" y="568"/>
                  </a:lnTo>
                  <a:lnTo>
                    <a:pt x="278" y="568"/>
                  </a:lnTo>
                  <a:lnTo>
                    <a:pt x="280" y="563"/>
                  </a:lnTo>
                  <a:lnTo>
                    <a:pt x="280" y="561"/>
                  </a:lnTo>
                  <a:lnTo>
                    <a:pt x="278" y="561"/>
                  </a:lnTo>
                  <a:lnTo>
                    <a:pt x="278" y="558"/>
                  </a:lnTo>
                  <a:lnTo>
                    <a:pt x="280" y="558"/>
                  </a:lnTo>
                  <a:lnTo>
                    <a:pt x="282" y="558"/>
                  </a:lnTo>
                  <a:lnTo>
                    <a:pt x="289" y="556"/>
                  </a:lnTo>
                  <a:lnTo>
                    <a:pt x="291" y="551"/>
                  </a:lnTo>
                  <a:lnTo>
                    <a:pt x="289" y="547"/>
                  </a:lnTo>
                  <a:lnTo>
                    <a:pt x="284" y="542"/>
                  </a:lnTo>
                  <a:lnTo>
                    <a:pt x="282" y="542"/>
                  </a:lnTo>
                  <a:lnTo>
                    <a:pt x="280" y="545"/>
                  </a:lnTo>
                  <a:lnTo>
                    <a:pt x="280" y="545"/>
                  </a:lnTo>
                  <a:lnTo>
                    <a:pt x="282" y="542"/>
                  </a:lnTo>
                  <a:lnTo>
                    <a:pt x="287" y="542"/>
                  </a:lnTo>
                  <a:lnTo>
                    <a:pt x="289" y="545"/>
                  </a:lnTo>
                  <a:lnTo>
                    <a:pt x="296" y="545"/>
                  </a:lnTo>
                  <a:lnTo>
                    <a:pt x="301" y="540"/>
                  </a:lnTo>
                  <a:lnTo>
                    <a:pt x="298" y="538"/>
                  </a:lnTo>
                  <a:lnTo>
                    <a:pt x="307" y="533"/>
                  </a:lnTo>
                  <a:lnTo>
                    <a:pt x="314" y="528"/>
                  </a:lnTo>
                  <a:lnTo>
                    <a:pt x="317" y="528"/>
                  </a:lnTo>
                  <a:lnTo>
                    <a:pt x="319" y="526"/>
                  </a:lnTo>
                  <a:lnTo>
                    <a:pt x="319" y="524"/>
                  </a:lnTo>
                  <a:lnTo>
                    <a:pt x="328" y="517"/>
                  </a:lnTo>
                  <a:lnTo>
                    <a:pt x="335" y="517"/>
                  </a:lnTo>
                  <a:lnTo>
                    <a:pt x="344" y="510"/>
                  </a:lnTo>
                  <a:lnTo>
                    <a:pt x="349" y="508"/>
                  </a:lnTo>
                  <a:lnTo>
                    <a:pt x="355" y="501"/>
                  </a:lnTo>
                  <a:lnTo>
                    <a:pt x="353" y="505"/>
                  </a:lnTo>
                  <a:lnTo>
                    <a:pt x="353" y="510"/>
                  </a:lnTo>
                  <a:lnTo>
                    <a:pt x="355" y="510"/>
                  </a:lnTo>
                  <a:lnTo>
                    <a:pt x="360" y="512"/>
                  </a:lnTo>
                  <a:lnTo>
                    <a:pt x="360" y="512"/>
                  </a:lnTo>
                  <a:lnTo>
                    <a:pt x="365" y="508"/>
                  </a:lnTo>
                  <a:lnTo>
                    <a:pt x="369" y="505"/>
                  </a:lnTo>
                  <a:lnTo>
                    <a:pt x="378" y="503"/>
                  </a:lnTo>
                  <a:lnTo>
                    <a:pt x="381" y="501"/>
                  </a:lnTo>
                  <a:lnTo>
                    <a:pt x="378" y="505"/>
                  </a:lnTo>
                  <a:lnTo>
                    <a:pt x="371" y="508"/>
                  </a:lnTo>
                  <a:lnTo>
                    <a:pt x="367" y="510"/>
                  </a:lnTo>
                  <a:lnTo>
                    <a:pt x="360" y="519"/>
                  </a:lnTo>
                  <a:lnTo>
                    <a:pt x="358" y="521"/>
                  </a:lnTo>
                  <a:lnTo>
                    <a:pt x="362" y="528"/>
                  </a:lnTo>
                  <a:lnTo>
                    <a:pt x="365" y="533"/>
                  </a:lnTo>
                  <a:lnTo>
                    <a:pt x="360" y="528"/>
                  </a:lnTo>
                  <a:lnTo>
                    <a:pt x="355" y="528"/>
                  </a:lnTo>
                  <a:lnTo>
                    <a:pt x="355" y="531"/>
                  </a:lnTo>
                  <a:lnTo>
                    <a:pt x="351" y="531"/>
                  </a:lnTo>
                  <a:lnTo>
                    <a:pt x="349" y="528"/>
                  </a:lnTo>
                  <a:lnTo>
                    <a:pt x="346" y="521"/>
                  </a:lnTo>
                  <a:lnTo>
                    <a:pt x="339" y="526"/>
                  </a:lnTo>
                  <a:lnTo>
                    <a:pt x="337" y="526"/>
                  </a:lnTo>
                  <a:lnTo>
                    <a:pt x="330" y="528"/>
                  </a:lnTo>
                  <a:lnTo>
                    <a:pt x="326" y="528"/>
                  </a:lnTo>
                  <a:lnTo>
                    <a:pt x="321" y="533"/>
                  </a:lnTo>
                  <a:lnTo>
                    <a:pt x="321" y="538"/>
                  </a:lnTo>
                  <a:lnTo>
                    <a:pt x="321" y="540"/>
                  </a:lnTo>
                  <a:lnTo>
                    <a:pt x="319" y="545"/>
                  </a:lnTo>
                  <a:lnTo>
                    <a:pt x="314" y="549"/>
                  </a:lnTo>
                  <a:lnTo>
                    <a:pt x="312" y="554"/>
                  </a:lnTo>
                  <a:lnTo>
                    <a:pt x="301" y="563"/>
                  </a:lnTo>
                  <a:lnTo>
                    <a:pt x="298" y="568"/>
                  </a:lnTo>
                  <a:lnTo>
                    <a:pt x="298" y="572"/>
                  </a:lnTo>
                  <a:lnTo>
                    <a:pt x="303" y="577"/>
                  </a:lnTo>
                  <a:lnTo>
                    <a:pt x="305" y="575"/>
                  </a:lnTo>
                  <a:lnTo>
                    <a:pt x="305" y="575"/>
                  </a:lnTo>
                  <a:lnTo>
                    <a:pt x="310" y="570"/>
                  </a:lnTo>
                  <a:lnTo>
                    <a:pt x="312" y="572"/>
                  </a:lnTo>
                  <a:lnTo>
                    <a:pt x="312" y="575"/>
                  </a:lnTo>
                  <a:lnTo>
                    <a:pt x="305" y="579"/>
                  </a:lnTo>
                  <a:lnTo>
                    <a:pt x="303" y="579"/>
                  </a:lnTo>
                  <a:lnTo>
                    <a:pt x="301" y="584"/>
                  </a:lnTo>
                  <a:lnTo>
                    <a:pt x="296" y="582"/>
                  </a:lnTo>
                  <a:lnTo>
                    <a:pt x="294" y="582"/>
                  </a:lnTo>
                  <a:lnTo>
                    <a:pt x="291" y="584"/>
                  </a:lnTo>
                  <a:lnTo>
                    <a:pt x="291" y="586"/>
                  </a:lnTo>
                  <a:lnTo>
                    <a:pt x="289" y="586"/>
                  </a:lnTo>
                  <a:lnTo>
                    <a:pt x="284" y="586"/>
                  </a:lnTo>
                  <a:lnTo>
                    <a:pt x="284" y="591"/>
                  </a:lnTo>
                  <a:lnTo>
                    <a:pt x="291" y="598"/>
                  </a:lnTo>
                  <a:lnTo>
                    <a:pt x="294" y="598"/>
                  </a:lnTo>
                  <a:lnTo>
                    <a:pt x="294" y="593"/>
                  </a:lnTo>
                  <a:lnTo>
                    <a:pt x="296" y="595"/>
                  </a:lnTo>
                  <a:lnTo>
                    <a:pt x="298" y="591"/>
                  </a:lnTo>
                  <a:lnTo>
                    <a:pt x="301" y="591"/>
                  </a:lnTo>
                  <a:lnTo>
                    <a:pt x="301" y="595"/>
                  </a:lnTo>
                  <a:lnTo>
                    <a:pt x="303" y="593"/>
                  </a:lnTo>
                  <a:lnTo>
                    <a:pt x="305" y="591"/>
                  </a:lnTo>
                  <a:lnTo>
                    <a:pt x="307" y="591"/>
                  </a:lnTo>
                  <a:lnTo>
                    <a:pt x="312" y="586"/>
                  </a:lnTo>
                  <a:lnTo>
                    <a:pt x="312" y="582"/>
                  </a:lnTo>
                  <a:lnTo>
                    <a:pt x="314" y="579"/>
                  </a:lnTo>
                  <a:lnTo>
                    <a:pt x="314" y="582"/>
                  </a:lnTo>
                  <a:lnTo>
                    <a:pt x="314" y="584"/>
                  </a:lnTo>
                  <a:lnTo>
                    <a:pt x="314" y="586"/>
                  </a:lnTo>
                  <a:lnTo>
                    <a:pt x="319" y="586"/>
                  </a:lnTo>
                  <a:lnTo>
                    <a:pt x="326" y="582"/>
                  </a:lnTo>
                  <a:lnTo>
                    <a:pt x="330" y="582"/>
                  </a:lnTo>
                  <a:lnTo>
                    <a:pt x="330" y="584"/>
                  </a:lnTo>
                  <a:lnTo>
                    <a:pt x="333" y="582"/>
                  </a:lnTo>
                  <a:lnTo>
                    <a:pt x="335" y="575"/>
                  </a:lnTo>
                  <a:lnTo>
                    <a:pt x="339" y="572"/>
                  </a:lnTo>
                  <a:lnTo>
                    <a:pt x="342" y="572"/>
                  </a:lnTo>
                  <a:lnTo>
                    <a:pt x="337" y="577"/>
                  </a:lnTo>
                  <a:lnTo>
                    <a:pt x="337" y="579"/>
                  </a:lnTo>
                  <a:lnTo>
                    <a:pt x="339" y="579"/>
                  </a:lnTo>
                  <a:lnTo>
                    <a:pt x="344" y="572"/>
                  </a:lnTo>
                  <a:lnTo>
                    <a:pt x="346" y="565"/>
                  </a:lnTo>
                  <a:lnTo>
                    <a:pt x="349" y="563"/>
                  </a:lnTo>
                  <a:lnTo>
                    <a:pt x="349" y="568"/>
                  </a:lnTo>
                  <a:lnTo>
                    <a:pt x="346" y="572"/>
                  </a:lnTo>
                  <a:lnTo>
                    <a:pt x="346" y="575"/>
                  </a:lnTo>
                  <a:lnTo>
                    <a:pt x="351" y="568"/>
                  </a:lnTo>
                  <a:lnTo>
                    <a:pt x="353" y="570"/>
                  </a:lnTo>
                  <a:lnTo>
                    <a:pt x="353" y="575"/>
                  </a:lnTo>
                  <a:lnTo>
                    <a:pt x="358" y="575"/>
                  </a:lnTo>
                  <a:lnTo>
                    <a:pt x="358" y="577"/>
                  </a:lnTo>
                  <a:lnTo>
                    <a:pt x="362" y="572"/>
                  </a:lnTo>
                  <a:lnTo>
                    <a:pt x="365" y="568"/>
                  </a:lnTo>
                  <a:lnTo>
                    <a:pt x="369" y="568"/>
                  </a:lnTo>
                  <a:lnTo>
                    <a:pt x="371" y="565"/>
                  </a:lnTo>
                  <a:lnTo>
                    <a:pt x="369" y="565"/>
                  </a:lnTo>
                  <a:lnTo>
                    <a:pt x="371" y="561"/>
                  </a:lnTo>
                  <a:lnTo>
                    <a:pt x="378" y="558"/>
                  </a:lnTo>
                  <a:lnTo>
                    <a:pt x="381" y="554"/>
                  </a:lnTo>
                  <a:lnTo>
                    <a:pt x="381" y="551"/>
                  </a:lnTo>
                  <a:lnTo>
                    <a:pt x="376" y="551"/>
                  </a:lnTo>
                  <a:lnTo>
                    <a:pt x="374" y="549"/>
                  </a:lnTo>
                  <a:lnTo>
                    <a:pt x="369" y="549"/>
                  </a:lnTo>
                  <a:lnTo>
                    <a:pt x="371" y="547"/>
                  </a:lnTo>
                  <a:lnTo>
                    <a:pt x="374" y="547"/>
                  </a:lnTo>
                  <a:lnTo>
                    <a:pt x="378" y="547"/>
                  </a:lnTo>
                  <a:lnTo>
                    <a:pt x="378" y="545"/>
                  </a:lnTo>
                  <a:lnTo>
                    <a:pt x="378" y="542"/>
                  </a:lnTo>
                  <a:lnTo>
                    <a:pt x="376" y="542"/>
                  </a:lnTo>
                  <a:lnTo>
                    <a:pt x="371" y="540"/>
                  </a:lnTo>
                  <a:lnTo>
                    <a:pt x="371" y="538"/>
                  </a:lnTo>
                  <a:lnTo>
                    <a:pt x="376" y="535"/>
                  </a:lnTo>
                  <a:lnTo>
                    <a:pt x="378" y="535"/>
                  </a:lnTo>
                  <a:lnTo>
                    <a:pt x="381" y="535"/>
                  </a:lnTo>
                  <a:lnTo>
                    <a:pt x="381" y="533"/>
                  </a:lnTo>
                  <a:lnTo>
                    <a:pt x="381" y="528"/>
                  </a:lnTo>
                  <a:lnTo>
                    <a:pt x="388" y="526"/>
                  </a:lnTo>
                  <a:lnTo>
                    <a:pt x="390" y="528"/>
                  </a:lnTo>
                  <a:lnTo>
                    <a:pt x="392" y="528"/>
                  </a:lnTo>
                  <a:lnTo>
                    <a:pt x="399" y="528"/>
                  </a:lnTo>
                  <a:lnTo>
                    <a:pt x="390" y="533"/>
                  </a:lnTo>
                  <a:lnTo>
                    <a:pt x="392" y="538"/>
                  </a:lnTo>
                  <a:lnTo>
                    <a:pt x="392" y="545"/>
                  </a:lnTo>
                  <a:lnTo>
                    <a:pt x="394" y="545"/>
                  </a:lnTo>
                  <a:lnTo>
                    <a:pt x="397" y="535"/>
                  </a:lnTo>
                  <a:lnTo>
                    <a:pt x="399" y="533"/>
                  </a:lnTo>
                  <a:lnTo>
                    <a:pt x="401" y="533"/>
                  </a:lnTo>
                  <a:lnTo>
                    <a:pt x="401" y="535"/>
                  </a:lnTo>
                  <a:lnTo>
                    <a:pt x="399" y="540"/>
                  </a:lnTo>
                  <a:lnTo>
                    <a:pt x="399" y="542"/>
                  </a:lnTo>
                  <a:lnTo>
                    <a:pt x="404" y="538"/>
                  </a:lnTo>
                  <a:lnTo>
                    <a:pt x="406" y="535"/>
                  </a:lnTo>
                  <a:lnTo>
                    <a:pt x="408" y="538"/>
                  </a:lnTo>
                  <a:lnTo>
                    <a:pt x="413" y="535"/>
                  </a:lnTo>
                  <a:lnTo>
                    <a:pt x="413" y="535"/>
                  </a:lnTo>
                  <a:lnTo>
                    <a:pt x="417" y="533"/>
                  </a:lnTo>
                  <a:lnTo>
                    <a:pt x="422" y="531"/>
                  </a:lnTo>
                  <a:lnTo>
                    <a:pt x="424" y="533"/>
                  </a:lnTo>
                  <a:lnTo>
                    <a:pt x="424" y="535"/>
                  </a:lnTo>
                  <a:lnTo>
                    <a:pt x="420" y="535"/>
                  </a:lnTo>
                  <a:lnTo>
                    <a:pt x="415" y="538"/>
                  </a:lnTo>
                  <a:lnTo>
                    <a:pt x="413" y="538"/>
                  </a:lnTo>
                  <a:lnTo>
                    <a:pt x="410" y="542"/>
                  </a:lnTo>
                  <a:lnTo>
                    <a:pt x="413" y="545"/>
                  </a:lnTo>
                  <a:lnTo>
                    <a:pt x="420" y="545"/>
                  </a:lnTo>
                  <a:lnTo>
                    <a:pt x="422" y="547"/>
                  </a:lnTo>
                  <a:lnTo>
                    <a:pt x="422" y="549"/>
                  </a:lnTo>
                  <a:lnTo>
                    <a:pt x="417" y="547"/>
                  </a:lnTo>
                  <a:lnTo>
                    <a:pt x="413" y="547"/>
                  </a:lnTo>
                  <a:lnTo>
                    <a:pt x="410" y="547"/>
                  </a:lnTo>
                  <a:lnTo>
                    <a:pt x="408" y="551"/>
                  </a:lnTo>
                  <a:lnTo>
                    <a:pt x="413" y="551"/>
                  </a:lnTo>
                  <a:lnTo>
                    <a:pt x="415" y="549"/>
                  </a:lnTo>
                  <a:lnTo>
                    <a:pt x="417" y="551"/>
                  </a:lnTo>
                  <a:lnTo>
                    <a:pt x="417" y="554"/>
                  </a:lnTo>
                  <a:lnTo>
                    <a:pt x="413" y="554"/>
                  </a:lnTo>
                  <a:lnTo>
                    <a:pt x="413" y="556"/>
                  </a:lnTo>
                  <a:lnTo>
                    <a:pt x="417" y="558"/>
                  </a:lnTo>
                  <a:lnTo>
                    <a:pt x="420" y="561"/>
                  </a:lnTo>
                  <a:lnTo>
                    <a:pt x="417" y="561"/>
                  </a:lnTo>
                  <a:lnTo>
                    <a:pt x="415" y="563"/>
                  </a:lnTo>
                  <a:lnTo>
                    <a:pt x="415" y="565"/>
                  </a:lnTo>
                  <a:lnTo>
                    <a:pt x="417" y="565"/>
                  </a:lnTo>
                  <a:lnTo>
                    <a:pt x="422" y="563"/>
                  </a:lnTo>
                  <a:lnTo>
                    <a:pt x="426" y="565"/>
                  </a:lnTo>
                  <a:lnTo>
                    <a:pt x="429" y="568"/>
                  </a:lnTo>
                  <a:lnTo>
                    <a:pt x="436" y="565"/>
                  </a:lnTo>
                  <a:lnTo>
                    <a:pt x="438" y="568"/>
                  </a:lnTo>
                  <a:lnTo>
                    <a:pt x="436" y="570"/>
                  </a:lnTo>
                  <a:lnTo>
                    <a:pt x="433" y="572"/>
                  </a:lnTo>
                  <a:lnTo>
                    <a:pt x="436" y="575"/>
                  </a:lnTo>
                  <a:lnTo>
                    <a:pt x="436" y="575"/>
                  </a:lnTo>
                  <a:lnTo>
                    <a:pt x="438" y="577"/>
                  </a:lnTo>
                  <a:lnTo>
                    <a:pt x="440" y="579"/>
                  </a:lnTo>
                  <a:lnTo>
                    <a:pt x="442" y="575"/>
                  </a:lnTo>
                  <a:lnTo>
                    <a:pt x="442" y="572"/>
                  </a:lnTo>
                  <a:lnTo>
                    <a:pt x="442" y="570"/>
                  </a:lnTo>
                  <a:lnTo>
                    <a:pt x="447" y="570"/>
                  </a:lnTo>
                  <a:lnTo>
                    <a:pt x="445" y="575"/>
                  </a:lnTo>
                  <a:lnTo>
                    <a:pt x="445" y="577"/>
                  </a:lnTo>
                  <a:lnTo>
                    <a:pt x="440" y="582"/>
                  </a:lnTo>
                  <a:lnTo>
                    <a:pt x="445" y="586"/>
                  </a:lnTo>
                  <a:lnTo>
                    <a:pt x="442" y="586"/>
                  </a:lnTo>
                  <a:lnTo>
                    <a:pt x="440" y="586"/>
                  </a:lnTo>
                  <a:lnTo>
                    <a:pt x="438" y="586"/>
                  </a:lnTo>
                  <a:lnTo>
                    <a:pt x="438" y="588"/>
                  </a:lnTo>
                  <a:lnTo>
                    <a:pt x="449" y="591"/>
                  </a:lnTo>
                  <a:lnTo>
                    <a:pt x="452" y="591"/>
                  </a:lnTo>
                  <a:lnTo>
                    <a:pt x="454" y="591"/>
                  </a:lnTo>
                  <a:lnTo>
                    <a:pt x="459" y="591"/>
                  </a:lnTo>
                  <a:lnTo>
                    <a:pt x="463" y="591"/>
                  </a:lnTo>
                  <a:lnTo>
                    <a:pt x="468" y="591"/>
                  </a:lnTo>
                  <a:lnTo>
                    <a:pt x="470" y="591"/>
                  </a:lnTo>
                  <a:lnTo>
                    <a:pt x="470" y="593"/>
                  </a:lnTo>
                  <a:lnTo>
                    <a:pt x="472" y="593"/>
                  </a:lnTo>
                  <a:lnTo>
                    <a:pt x="475" y="598"/>
                  </a:lnTo>
                  <a:lnTo>
                    <a:pt x="477" y="600"/>
                  </a:lnTo>
                  <a:lnTo>
                    <a:pt x="479" y="602"/>
                  </a:lnTo>
                  <a:lnTo>
                    <a:pt x="481" y="602"/>
                  </a:lnTo>
                  <a:lnTo>
                    <a:pt x="488" y="600"/>
                  </a:lnTo>
                  <a:lnTo>
                    <a:pt x="488" y="598"/>
                  </a:lnTo>
                  <a:lnTo>
                    <a:pt x="491" y="598"/>
                  </a:lnTo>
                  <a:lnTo>
                    <a:pt x="491" y="602"/>
                  </a:lnTo>
                  <a:lnTo>
                    <a:pt x="488" y="605"/>
                  </a:lnTo>
                  <a:lnTo>
                    <a:pt x="484" y="605"/>
                  </a:lnTo>
                  <a:lnTo>
                    <a:pt x="486" y="607"/>
                  </a:lnTo>
                  <a:lnTo>
                    <a:pt x="491" y="609"/>
                  </a:lnTo>
                  <a:lnTo>
                    <a:pt x="493" y="612"/>
                  </a:lnTo>
                  <a:lnTo>
                    <a:pt x="495" y="614"/>
                  </a:lnTo>
                  <a:lnTo>
                    <a:pt x="500" y="616"/>
                  </a:lnTo>
                  <a:lnTo>
                    <a:pt x="507" y="614"/>
                  </a:lnTo>
                  <a:lnTo>
                    <a:pt x="511" y="614"/>
                  </a:lnTo>
                  <a:lnTo>
                    <a:pt x="511" y="616"/>
                  </a:lnTo>
                  <a:lnTo>
                    <a:pt x="514" y="612"/>
                  </a:lnTo>
                  <a:lnTo>
                    <a:pt x="520" y="609"/>
                  </a:lnTo>
                  <a:lnTo>
                    <a:pt x="520" y="609"/>
                  </a:lnTo>
                  <a:lnTo>
                    <a:pt x="520" y="612"/>
                  </a:lnTo>
                  <a:lnTo>
                    <a:pt x="516" y="614"/>
                  </a:lnTo>
                  <a:lnTo>
                    <a:pt x="516" y="621"/>
                  </a:lnTo>
                  <a:lnTo>
                    <a:pt x="514" y="625"/>
                  </a:lnTo>
                  <a:lnTo>
                    <a:pt x="511" y="625"/>
                  </a:lnTo>
                  <a:lnTo>
                    <a:pt x="507" y="623"/>
                  </a:lnTo>
                  <a:lnTo>
                    <a:pt x="504" y="625"/>
                  </a:lnTo>
                  <a:lnTo>
                    <a:pt x="509" y="630"/>
                  </a:lnTo>
                  <a:lnTo>
                    <a:pt x="509" y="632"/>
                  </a:lnTo>
                  <a:lnTo>
                    <a:pt x="511" y="635"/>
                  </a:lnTo>
                  <a:lnTo>
                    <a:pt x="516" y="635"/>
                  </a:lnTo>
                  <a:lnTo>
                    <a:pt x="518" y="635"/>
                  </a:lnTo>
                  <a:lnTo>
                    <a:pt x="516" y="637"/>
                  </a:lnTo>
                  <a:lnTo>
                    <a:pt x="514" y="637"/>
                  </a:lnTo>
                  <a:lnTo>
                    <a:pt x="514" y="639"/>
                  </a:lnTo>
                  <a:lnTo>
                    <a:pt x="520" y="644"/>
                  </a:lnTo>
                  <a:lnTo>
                    <a:pt x="520" y="644"/>
                  </a:lnTo>
                  <a:lnTo>
                    <a:pt x="525" y="644"/>
                  </a:lnTo>
                  <a:lnTo>
                    <a:pt x="527" y="642"/>
                  </a:lnTo>
                  <a:lnTo>
                    <a:pt x="532" y="632"/>
                  </a:lnTo>
                  <a:lnTo>
                    <a:pt x="530" y="639"/>
                  </a:lnTo>
                  <a:lnTo>
                    <a:pt x="530" y="644"/>
                  </a:lnTo>
                  <a:lnTo>
                    <a:pt x="530" y="646"/>
                  </a:lnTo>
                  <a:lnTo>
                    <a:pt x="527" y="646"/>
                  </a:lnTo>
                  <a:lnTo>
                    <a:pt x="525" y="651"/>
                  </a:lnTo>
                  <a:lnTo>
                    <a:pt x="525" y="653"/>
                  </a:lnTo>
                  <a:lnTo>
                    <a:pt x="527" y="655"/>
                  </a:lnTo>
                  <a:lnTo>
                    <a:pt x="527" y="658"/>
                  </a:lnTo>
                  <a:lnTo>
                    <a:pt x="527" y="667"/>
                  </a:lnTo>
                  <a:lnTo>
                    <a:pt x="530" y="669"/>
                  </a:lnTo>
                  <a:lnTo>
                    <a:pt x="532" y="669"/>
                  </a:lnTo>
                  <a:lnTo>
                    <a:pt x="530" y="672"/>
                  </a:lnTo>
                  <a:lnTo>
                    <a:pt x="532" y="676"/>
                  </a:lnTo>
                  <a:lnTo>
                    <a:pt x="536" y="683"/>
                  </a:lnTo>
                  <a:lnTo>
                    <a:pt x="539" y="683"/>
                  </a:lnTo>
                  <a:lnTo>
                    <a:pt x="541" y="685"/>
                  </a:lnTo>
                  <a:lnTo>
                    <a:pt x="541" y="683"/>
                  </a:lnTo>
                  <a:lnTo>
                    <a:pt x="543" y="688"/>
                  </a:lnTo>
                  <a:lnTo>
                    <a:pt x="548" y="685"/>
                  </a:lnTo>
                  <a:lnTo>
                    <a:pt x="546" y="683"/>
                  </a:lnTo>
                  <a:lnTo>
                    <a:pt x="548" y="683"/>
                  </a:lnTo>
                  <a:lnTo>
                    <a:pt x="548" y="683"/>
                  </a:lnTo>
                  <a:lnTo>
                    <a:pt x="550" y="685"/>
                  </a:lnTo>
                  <a:lnTo>
                    <a:pt x="552" y="681"/>
                  </a:lnTo>
                  <a:lnTo>
                    <a:pt x="550" y="676"/>
                  </a:lnTo>
                  <a:lnTo>
                    <a:pt x="548" y="676"/>
                  </a:lnTo>
                  <a:lnTo>
                    <a:pt x="546" y="676"/>
                  </a:lnTo>
                  <a:lnTo>
                    <a:pt x="546" y="676"/>
                  </a:lnTo>
                  <a:lnTo>
                    <a:pt x="548" y="672"/>
                  </a:lnTo>
                  <a:lnTo>
                    <a:pt x="548" y="669"/>
                  </a:lnTo>
                  <a:lnTo>
                    <a:pt x="546" y="667"/>
                  </a:lnTo>
                  <a:lnTo>
                    <a:pt x="543" y="665"/>
                  </a:lnTo>
                  <a:lnTo>
                    <a:pt x="543" y="662"/>
                  </a:lnTo>
                  <a:lnTo>
                    <a:pt x="546" y="660"/>
                  </a:lnTo>
                  <a:lnTo>
                    <a:pt x="546" y="655"/>
                  </a:lnTo>
                  <a:lnTo>
                    <a:pt x="548" y="658"/>
                  </a:lnTo>
                  <a:lnTo>
                    <a:pt x="548" y="660"/>
                  </a:lnTo>
                  <a:lnTo>
                    <a:pt x="550" y="662"/>
                  </a:lnTo>
                  <a:lnTo>
                    <a:pt x="552" y="660"/>
                  </a:lnTo>
                  <a:lnTo>
                    <a:pt x="552" y="662"/>
                  </a:lnTo>
                  <a:lnTo>
                    <a:pt x="555" y="665"/>
                  </a:lnTo>
                  <a:lnTo>
                    <a:pt x="552" y="669"/>
                  </a:lnTo>
                  <a:lnTo>
                    <a:pt x="555" y="672"/>
                  </a:lnTo>
                  <a:lnTo>
                    <a:pt x="557" y="672"/>
                  </a:lnTo>
                  <a:lnTo>
                    <a:pt x="559" y="669"/>
                  </a:lnTo>
                  <a:lnTo>
                    <a:pt x="562" y="669"/>
                  </a:lnTo>
                  <a:lnTo>
                    <a:pt x="559" y="672"/>
                  </a:lnTo>
                  <a:lnTo>
                    <a:pt x="557" y="674"/>
                  </a:lnTo>
                  <a:lnTo>
                    <a:pt x="557" y="678"/>
                  </a:lnTo>
                  <a:lnTo>
                    <a:pt x="559" y="681"/>
                  </a:lnTo>
                  <a:lnTo>
                    <a:pt x="557" y="685"/>
                  </a:lnTo>
                  <a:lnTo>
                    <a:pt x="557" y="688"/>
                  </a:lnTo>
                  <a:lnTo>
                    <a:pt x="562" y="688"/>
                  </a:lnTo>
                  <a:lnTo>
                    <a:pt x="564" y="688"/>
                  </a:lnTo>
                  <a:lnTo>
                    <a:pt x="564" y="683"/>
                  </a:lnTo>
                  <a:lnTo>
                    <a:pt x="566" y="688"/>
                  </a:lnTo>
                  <a:lnTo>
                    <a:pt x="564" y="688"/>
                  </a:lnTo>
                  <a:lnTo>
                    <a:pt x="566" y="692"/>
                  </a:lnTo>
                  <a:lnTo>
                    <a:pt x="568" y="695"/>
                  </a:lnTo>
                  <a:lnTo>
                    <a:pt x="571" y="688"/>
                  </a:lnTo>
                  <a:lnTo>
                    <a:pt x="573" y="683"/>
                  </a:lnTo>
                  <a:lnTo>
                    <a:pt x="573" y="681"/>
                  </a:lnTo>
                  <a:lnTo>
                    <a:pt x="575" y="672"/>
                  </a:lnTo>
                  <a:lnTo>
                    <a:pt x="578" y="662"/>
                  </a:lnTo>
                  <a:lnTo>
                    <a:pt x="578" y="653"/>
                  </a:lnTo>
                  <a:lnTo>
                    <a:pt x="575" y="648"/>
                  </a:lnTo>
                  <a:lnTo>
                    <a:pt x="575" y="644"/>
                  </a:lnTo>
                  <a:lnTo>
                    <a:pt x="575" y="644"/>
                  </a:lnTo>
                  <a:lnTo>
                    <a:pt x="575" y="644"/>
                  </a:lnTo>
                  <a:lnTo>
                    <a:pt x="578" y="651"/>
                  </a:lnTo>
                  <a:lnTo>
                    <a:pt x="580" y="651"/>
                  </a:lnTo>
                  <a:lnTo>
                    <a:pt x="582" y="646"/>
                  </a:lnTo>
                  <a:lnTo>
                    <a:pt x="587" y="642"/>
                  </a:lnTo>
                  <a:lnTo>
                    <a:pt x="585" y="648"/>
                  </a:lnTo>
                  <a:lnTo>
                    <a:pt x="582" y="655"/>
                  </a:lnTo>
                  <a:lnTo>
                    <a:pt x="585" y="660"/>
                  </a:lnTo>
                  <a:lnTo>
                    <a:pt x="580" y="669"/>
                  </a:lnTo>
                  <a:lnTo>
                    <a:pt x="580" y="674"/>
                  </a:lnTo>
                  <a:lnTo>
                    <a:pt x="580" y="676"/>
                  </a:lnTo>
                  <a:lnTo>
                    <a:pt x="578" y="678"/>
                  </a:lnTo>
                  <a:lnTo>
                    <a:pt x="578" y="683"/>
                  </a:lnTo>
                  <a:lnTo>
                    <a:pt x="578" y="688"/>
                  </a:lnTo>
                  <a:lnTo>
                    <a:pt x="580" y="692"/>
                  </a:lnTo>
                  <a:lnTo>
                    <a:pt x="582" y="695"/>
                  </a:lnTo>
                  <a:lnTo>
                    <a:pt x="585" y="699"/>
                  </a:lnTo>
                  <a:lnTo>
                    <a:pt x="585" y="699"/>
                  </a:lnTo>
                  <a:lnTo>
                    <a:pt x="585" y="704"/>
                  </a:lnTo>
                  <a:lnTo>
                    <a:pt x="589" y="706"/>
                  </a:lnTo>
                  <a:lnTo>
                    <a:pt x="591" y="704"/>
                  </a:lnTo>
                  <a:lnTo>
                    <a:pt x="594" y="706"/>
                  </a:lnTo>
                  <a:lnTo>
                    <a:pt x="596" y="704"/>
                  </a:lnTo>
                  <a:lnTo>
                    <a:pt x="601" y="704"/>
                  </a:lnTo>
                  <a:lnTo>
                    <a:pt x="601" y="706"/>
                  </a:lnTo>
                  <a:lnTo>
                    <a:pt x="596" y="708"/>
                  </a:lnTo>
                  <a:lnTo>
                    <a:pt x="594" y="711"/>
                  </a:lnTo>
                  <a:lnTo>
                    <a:pt x="594" y="711"/>
                  </a:lnTo>
                  <a:lnTo>
                    <a:pt x="596" y="713"/>
                  </a:lnTo>
                  <a:lnTo>
                    <a:pt x="594" y="715"/>
                  </a:lnTo>
                  <a:lnTo>
                    <a:pt x="591" y="715"/>
                  </a:lnTo>
                  <a:lnTo>
                    <a:pt x="591" y="718"/>
                  </a:lnTo>
                  <a:lnTo>
                    <a:pt x="594" y="722"/>
                  </a:lnTo>
                  <a:lnTo>
                    <a:pt x="594" y="727"/>
                  </a:lnTo>
                  <a:lnTo>
                    <a:pt x="594" y="727"/>
                  </a:lnTo>
                  <a:lnTo>
                    <a:pt x="589" y="725"/>
                  </a:lnTo>
                  <a:lnTo>
                    <a:pt x="589" y="722"/>
                  </a:lnTo>
                  <a:lnTo>
                    <a:pt x="587" y="722"/>
                  </a:lnTo>
                  <a:lnTo>
                    <a:pt x="589" y="725"/>
                  </a:lnTo>
                  <a:lnTo>
                    <a:pt x="587" y="729"/>
                  </a:lnTo>
                  <a:lnTo>
                    <a:pt x="587" y="734"/>
                  </a:lnTo>
                  <a:lnTo>
                    <a:pt x="587" y="734"/>
                  </a:lnTo>
                  <a:lnTo>
                    <a:pt x="587" y="736"/>
                  </a:lnTo>
                  <a:lnTo>
                    <a:pt x="585" y="736"/>
                  </a:lnTo>
                  <a:lnTo>
                    <a:pt x="582" y="741"/>
                  </a:lnTo>
                  <a:lnTo>
                    <a:pt x="582" y="741"/>
                  </a:lnTo>
                  <a:lnTo>
                    <a:pt x="585" y="741"/>
                  </a:lnTo>
                  <a:lnTo>
                    <a:pt x="587" y="741"/>
                  </a:lnTo>
                  <a:lnTo>
                    <a:pt x="589" y="745"/>
                  </a:lnTo>
                  <a:lnTo>
                    <a:pt x="591" y="748"/>
                  </a:lnTo>
                  <a:lnTo>
                    <a:pt x="594" y="748"/>
                  </a:lnTo>
                  <a:lnTo>
                    <a:pt x="596" y="748"/>
                  </a:lnTo>
                  <a:lnTo>
                    <a:pt x="596" y="750"/>
                  </a:lnTo>
                  <a:lnTo>
                    <a:pt x="591" y="750"/>
                  </a:lnTo>
                  <a:lnTo>
                    <a:pt x="591" y="750"/>
                  </a:lnTo>
                  <a:lnTo>
                    <a:pt x="591" y="752"/>
                  </a:lnTo>
                  <a:lnTo>
                    <a:pt x="594" y="755"/>
                  </a:lnTo>
                  <a:lnTo>
                    <a:pt x="596" y="759"/>
                  </a:lnTo>
                  <a:lnTo>
                    <a:pt x="598" y="762"/>
                  </a:lnTo>
                  <a:lnTo>
                    <a:pt x="601" y="762"/>
                  </a:lnTo>
                  <a:lnTo>
                    <a:pt x="598" y="762"/>
                  </a:lnTo>
                  <a:lnTo>
                    <a:pt x="596" y="764"/>
                  </a:lnTo>
                  <a:lnTo>
                    <a:pt x="594" y="766"/>
                  </a:lnTo>
                  <a:lnTo>
                    <a:pt x="594" y="771"/>
                  </a:lnTo>
                  <a:lnTo>
                    <a:pt x="598" y="775"/>
                  </a:lnTo>
                  <a:lnTo>
                    <a:pt x="601" y="778"/>
                  </a:lnTo>
                  <a:lnTo>
                    <a:pt x="605" y="778"/>
                  </a:lnTo>
                  <a:lnTo>
                    <a:pt x="607" y="780"/>
                  </a:lnTo>
                  <a:lnTo>
                    <a:pt x="603" y="782"/>
                  </a:lnTo>
                  <a:lnTo>
                    <a:pt x="598" y="780"/>
                  </a:lnTo>
                  <a:lnTo>
                    <a:pt x="596" y="782"/>
                  </a:lnTo>
                  <a:lnTo>
                    <a:pt x="594" y="787"/>
                  </a:lnTo>
                  <a:lnTo>
                    <a:pt x="587" y="794"/>
                  </a:lnTo>
                  <a:lnTo>
                    <a:pt x="582" y="796"/>
                  </a:lnTo>
                  <a:lnTo>
                    <a:pt x="582" y="801"/>
                  </a:lnTo>
                  <a:lnTo>
                    <a:pt x="585" y="805"/>
                  </a:lnTo>
                  <a:lnTo>
                    <a:pt x="589" y="801"/>
                  </a:lnTo>
                  <a:lnTo>
                    <a:pt x="591" y="796"/>
                  </a:lnTo>
                  <a:lnTo>
                    <a:pt x="591" y="794"/>
                  </a:lnTo>
                  <a:lnTo>
                    <a:pt x="594" y="794"/>
                  </a:lnTo>
                  <a:lnTo>
                    <a:pt x="598" y="789"/>
                  </a:lnTo>
                  <a:lnTo>
                    <a:pt x="601" y="789"/>
                  </a:lnTo>
                  <a:lnTo>
                    <a:pt x="603" y="789"/>
                  </a:lnTo>
                  <a:lnTo>
                    <a:pt x="607" y="789"/>
                  </a:lnTo>
                  <a:lnTo>
                    <a:pt x="605" y="792"/>
                  </a:lnTo>
                  <a:lnTo>
                    <a:pt x="605" y="794"/>
                  </a:lnTo>
                  <a:lnTo>
                    <a:pt x="610" y="794"/>
                  </a:lnTo>
                  <a:lnTo>
                    <a:pt x="610" y="796"/>
                  </a:lnTo>
                  <a:lnTo>
                    <a:pt x="605" y="798"/>
                  </a:lnTo>
                  <a:lnTo>
                    <a:pt x="605" y="803"/>
                  </a:lnTo>
                  <a:lnTo>
                    <a:pt x="607" y="805"/>
                  </a:lnTo>
                  <a:lnTo>
                    <a:pt x="605" y="810"/>
                  </a:lnTo>
                  <a:lnTo>
                    <a:pt x="603" y="812"/>
                  </a:lnTo>
                  <a:lnTo>
                    <a:pt x="603" y="815"/>
                  </a:lnTo>
                  <a:lnTo>
                    <a:pt x="605" y="817"/>
                  </a:lnTo>
                  <a:lnTo>
                    <a:pt x="603" y="817"/>
                  </a:lnTo>
                  <a:lnTo>
                    <a:pt x="598" y="817"/>
                  </a:lnTo>
                  <a:lnTo>
                    <a:pt x="596" y="819"/>
                  </a:lnTo>
                  <a:lnTo>
                    <a:pt x="596" y="822"/>
                  </a:lnTo>
                  <a:lnTo>
                    <a:pt x="598" y="822"/>
                  </a:lnTo>
                  <a:lnTo>
                    <a:pt x="601" y="822"/>
                  </a:lnTo>
                  <a:lnTo>
                    <a:pt x="605" y="822"/>
                  </a:lnTo>
                  <a:lnTo>
                    <a:pt x="605" y="822"/>
                  </a:lnTo>
                  <a:lnTo>
                    <a:pt x="601" y="826"/>
                  </a:lnTo>
                  <a:lnTo>
                    <a:pt x="598" y="826"/>
                  </a:lnTo>
                  <a:lnTo>
                    <a:pt x="596" y="826"/>
                  </a:lnTo>
                  <a:lnTo>
                    <a:pt x="594" y="826"/>
                  </a:lnTo>
                  <a:lnTo>
                    <a:pt x="594" y="831"/>
                  </a:lnTo>
                  <a:lnTo>
                    <a:pt x="596" y="835"/>
                  </a:lnTo>
                  <a:lnTo>
                    <a:pt x="598" y="835"/>
                  </a:lnTo>
                  <a:lnTo>
                    <a:pt x="598" y="831"/>
                  </a:lnTo>
                  <a:lnTo>
                    <a:pt x="601" y="833"/>
                  </a:lnTo>
                  <a:lnTo>
                    <a:pt x="605" y="831"/>
                  </a:lnTo>
                  <a:lnTo>
                    <a:pt x="610" y="824"/>
                  </a:lnTo>
                  <a:lnTo>
                    <a:pt x="614" y="819"/>
                  </a:lnTo>
                  <a:lnTo>
                    <a:pt x="617" y="810"/>
                  </a:lnTo>
                  <a:lnTo>
                    <a:pt x="621" y="801"/>
                  </a:lnTo>
                  <a:lnTo>
                    <a:pt x="621" y="798"/>
                  </a:lnTo>
                  <a:lnTo>
                    <a:pt x="621" y="798"/>
                  </a:lnTo>
                  <a:lnTo>
                    <a:pt x="623" y="798"/>
                  </a:lnTo>
                  <a:lnTo>
                    <a:pt x="623" y="79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57" name="Freeform 99">
              <a:extLst>
                <a:ext uri="{FF2B5EF4-FFF2-40B4-BE49-F238E27FC236}">
                  <a16:creationId xmlns:a16="http://schemas.microsoft.com/office/drawing/2014/main" id="{032A4A27-1028-431F-9A53-92F880E59FD1}"/>
                </a:ext>
              </a:extLst>
            </p:cNvPr>
            <p:cNvSpPr>
              <a:spLocks/>
            </p:cNvSpPr>
            <p:nvPr/>
          </p:nvSpPr>
          <p:spPr bwMode="auto">
            <a:xfrm>
              <a:off x="5781675" y="2795588"/>
              <a:ext cx="3175" cy="6350"/>
            </a:xfrm>
            <a:custGeom>
              <a:avLst/>
              <a:gdLst>
                <a:gd name="T0" fmla="*/ 2 w 2"/>
                <a:gd name="T1" fmla="*/ 4 h 4"/>
                <a:gd name="T2" fmla="*/ 2 w 2"/>
                <a:gd name="T3" fmla="*/ 0 h 4"/>
                <a:gd name="T4" fmla="*/ 0 w 2"/>
                <a:gd name="T5" fmla="*/ 2 h 4"/>
                <a:gd name="T6" fmla="*/ 2 w 2"/>
                <a:gd name="T7" fmla="*/ 4 h 4"/>
              </a:gdLst>
              <a:ahLst/>
              <a:cxnLst>
                <a:cxn ang="0">
                  <a:pos x="T0" y="T1"/>
                </a:cxn>
                <a:cxn ang="0">
                  <a:pos x="T2" y="T3"/>
                </a:cxn>
                <a:cxn ang="0">
                  <a:pos x="T4" y="T5"/>
                </a:cxn>
                <a:cxn ang="0">
                  <a:pos x="T6" y="T7"/>
                </a:cxn>
              </a:cxnLst>
              <a:rect l="0" t="0" r="r" b="b"/>
              <a:pathLst>
                <a:path w="2" h="4">
                  <a:moveTo>
                    <a:pt x="2" y="4"/>
                  </a:moveTo>
                  <a:lnTo>
                    <a:pt x="2" y="0"/>
                  </a:lnTo>
                  <a:lnTo>
                    <a:pt x="0" y="2"/>
                  </a:lnTo>
                  <a:lnTo>
                    <a:pt x="2"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58" name="Freeform 100">
              <a:extLst>
                <a:ext uri="{FF2B5EF4-FFF2-40B4-BE49-F238E27FC236}">
                  <a16:creationId xmlns:a16="http://schemas.microsoft.com/office/drawing/2014/main" id="{4709D6F7-1F2F-4C68-94CF-2C78CFB3AA7D}"/>
                </a:ext>
              </a:extLst>
            </p:cNvPr>
            <p:cNvSpPr>
              <a:spLocks/>
            </p:cNvSpPr>
            <p:nvPr/>
          </p:nvSpPr>
          <p:spPr bwMode="auto">
            <a:xfrm>
              <a:off x="5765800" y="2813050"/>
              <a:ext cx="11113" cy="7938"/>
            </a:xfrm>
            <a:custGeom>
              <a:avLst/>
              <a:gdLst>
                <a:gd name="T0" fmla="*/ 0 w 7"/>
                <a:gd name="T1" fmla="*/ 2 h 5"/>
                <a:gd name="T2" fmla="*/ 3 w 7"/>
                <a:gd name="T3" fmla="*/ 5 h 5"/>
                <a:gd name="T4" fmla="*/ 7 w 7"/>
                <a:gd name="T5" fmla="*/ 2 h 5"/>
                <a:gd name="T6" fmla="*/ 5 w 7"/>
                <a:gd name="T7" fmla="*/ 0 h 5"/>
                <a:gd name="T8" fmla="*/ 0 w 7"/>
                <a:gd name="T9" fmla="*/ 2 h 5"/>
              </a:gdLst>
              <a:ahLst/>
              <a:cxnLst>
                <a:cxn ang="0">
                  <a:pos x="T0" y="T1"/>
                </a:cxn>
                <a:cxn ang="0">
                  <a:pos x="T2" y="T3"/>
                </a:cxn>
                <a:cxn ang="0">
                  <a:pos x="T4" y="T5"/>
                </a:cxn>
                <a:cxn ang="0">
                  <a:pos x="T6" y="T7"/>
                </a:cxn>
                <a:cxn ang="0">
                  <a:pos x="T8" y="T9"/>
                </a:cxn>
              </a:cxnLst>
              <a:rect l="0" t="0" r="r" b="b"/>
              <a:pathLst>
                <a:path w="7" h="5">
                  <a:moveTo>
                    <a:pt x="0" y="2"/>
                  </a:moveTo>
                  <a:lnTo>
                    <a:pt x="3" y="5"/>
                  </a:lnTo>
                  <a:lnTo>
                    <a:pt x="7" y="2"/>
                  </a:lnTo>
                  <a:lnTo>
                    <a:pt x="5"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59" name="Freeform 101">
              <a:extLst>
                <a:ext uri="{FF2B5EF4-FFF2-40B4-BE49-F238E27FC236}">
                  <a16:creationId xmlns:a16="http://schemas.microsoft.com/office/drawing/2014/main" id="{04DECAF5-B258-45AC-8842-38204AC9C120}"/>
                </a:ext>
              </a:extLst>
            </p:cNvPr>
            <p:cNvSpPr>
              <a:spLocks/>
            </p:cNvSpPr>
            <p:nvPr/>
          </p:nvSpPr>
          <p:spPr bwMode="auto">
            <a:xfrm>
              <a:off x="5802313" y="2795588"/>
              <a:ext cx="19050" cy="17463"/>
            </a:xfrm>
            <a:custGeom>
              <a:avLst/>
              <a:gdLst>
                <a:gd name="T0" fmla="*/ 5 w 12"/>
                <a:gd name="T1" fmla="*/ 0 h 11"/>
                <a:gd name="T2" fmla="*/ 0 w 12"/>
                <a:gd name="T3" fmla="*/ 2 h 11"/>
                <a:gd name="T4" fmla="*/ 3 w 12"/>
                <a:gd name="T5" fmla="*/ 4 h 11"/>
                <a:gd name="T6" fmla="*/ 5 w 12"/>
                <a:gd name="T7" fmla="*/ 7 h 11"/>
                <a:gd name="T8" fmla="*/ 3 w 12"/>
                <a:gd name="T9" fmla="*/ 7 h 11"/>
                <a:gd name="T10" fmla="*/ 3 w 12"/>
                <a:gd name="T11" fmla="*/ 11 h 11"/>
                <a:gd name="T12" fmla="*/ 7 w 12"/>
                <a:gd name="T13" fmla="*/ 9 h 11"/>
                <a:gd name="T14" fmla="*/ 9 w 12"/>
                <a:gd name="T15" fmla="*/ 7 h 11"/>
                <a:gd name="T16" fmla="*/ 12 w 12"/>
                <a:gd name="T17" fmla="*/ 4 h 11"/>
                <a:gd name="T18" fmla="*/ 7 w 12"/>
                <a:gd name="T19" fmla="*/ 0 h 11"/>
                <a:gd name="T20" fmla="*/ 5 w 1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1">
                  <a:moveTo>
                    <a:pt x="5" y="0"/>
                  </a:moveTo>
                  <a:lnTo>
                    <a:pt x="0" y="2"/>
                  </a:lnTo>
                  <a:lnTo>
                    <a:pt x="3" y="4"/>
                  </a:lnTo>
                  <a:lnTo>
                    <a:pt x="5" y="7"/>
                  </a:lnTo>
                  <a:lnTo>
                    <a:pt x="3" y="7"/>
                  </a:lnTo>
                  <a:lnTo>
                    <a:pt x="3" y="11"/>
                  </a:lnTo>
                  <a:lnTo>
                    <a:pt x="7" y="9"/>
                  </a:lnTo>
                  <a:lnTo>
                    <a:pt x="9" y="7"/>
                  </a:lnTo>
                  <a:lnTo>
                    <a:pt x="12" y="4"/>
                  </a:lnTo>
                  <a:lnTo>
                    <a:pt x="7" y="0"/>
                  </a:lnTo>
                  <a:lnTo>
                    <a:pt x="5"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60" name="Freeform 102">
              <a:extLst>
                <a:ext uri="{FF2B5EF4-FFF2-40B4-BE49-F238E27FC236}">
                  <a16:creationId xmlns:a16="http://schemas.microsoft.com/office/drawing/2014/main" id="{1475C081-800A-4C4B-9FA0-1BF406563C18}"/>
                </a:ext>
              </a:extLst>
            </p:cNvPr>
            <p:cNvSpPr>
              <a:spLocks/>
            </p:cNvSpPr>
            <p:nvPr/>
          </p:nvSpPr>
          <p:spPr bwMode="auto">
            <a:xfrm>
              <a:off x="6221413" y="2728913"/>
              <a:ext cx="3175" cy="7938"/>
            </a:xfrm>
            <a:custGeom>
              <a:avLst/>
              <a:gdLst>
                <a:gd name="T0" fmla="*/ 0 w 2"/>
                <a:gd name="T1" fmla="*/ 0 h 5"/>
                <a:gd name="T2" fmla="*/ 0 w 2"/>
                <a:gd name="T3" fmla="*/ 2 h 5"/>
                <a:gd name="T4" fmla="*/ 2 w 2"/>
                <a:gd name="T5" fmla="*/ 5 h 5"/>
                <a:gd name="T6" fmla="*/ 2 w 2"/>
                <a:gd name="T7" fmla="*/ 2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lnTo>
                    <a:pt x="0" y="2"/>
                  </a:lnTo>
                  <a:lnTo>
                    <a:pt x="2" y="5"/>
                  </a:lnTo>
                  <a:lnTo>
                    <a:pt x="2" y="2"/>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61" name="Freeform 103">
              <a:extLst>
                <a:ext uri="{FF2B5EF4-FFF2-40B4-BE49-F238E27FC236}">
                  <a16:creationId xmlns:a16="http://schemas.microsoft.com/office/drawing/2014/main" id="{9CB294C7-7FCC-4C3B-8E22-679580AE6522}"/>
                </a:ext>
              </a:extLst>
            </p:cNvPr>
            <p:cNvSpPr>
              <a:spLocks/>
            </p:cNvSpPr>
            <p:nvPr/>
          </p:nvSpPr>
          <p:spPr bwMode="auto">
            <a:xfrm>
              <a:off x="6421438" y="2678113"/>
              <a:ext cx="3175" cy="6350"/>
            </a:xfrm>
            <a:custGeom>
              <a:avLst/>
              <a:gdLst>
                <a:gd name="T0" fmla="*/ 2 w 2"/>
                <a:gd name="T1" fmla="*/ 2 h 4"/>
                <a:gd name="T2" fmla="*/ 0 w 2"/>
                <a:gd name="T3" fmla="*/ 0 h 4"/>
                <a:gd name="T4" fmla="*/ 0 w 2"/>
                <a:gd name="T5" fmla="*/ 4 h 4"/>
                <a:gd name="T6" fmla="*/ 2 w 2"/>
                <a:gd name="T7" fmla="*/ 2 h 4"/>
              </a:gdLst>
              <a:ahLst/>
              <a:cxnLst>
                <a:cxn ang="0">
                  <a:pos x="T0" y="T1"/>
                </a:cxn>
                <a:cxn ang="0">
                  <a:pos x="T2" y="T3"/>
                </a:cxn>
                <a:cxn ang="0">
                  <a:pos x="T4" y="T5"/>
                </a:cxn>
                <a:cxn ang="0">
                  <a:pos x="T6" y="T7"/>
                </a:cxn>
              </a:cxnLst>
              <a:rect l="0" t="0" r="r" b="b"/>
              <a:pathLst>
                <a:path w="2" h="4">
                  <a:moveTo>
                    <a:pt x="2" y="2"/>
                  </a:moveTo>
                  <a:lnTo>
                    <a:pt x="0" y="0"/>
                  </a:lnTo>
                  <a:lnTo>
                    <a:pt x="0" y="4"/>
                  </a:lnTo>
                  <a:lnTo>
                    <a:pt x="2"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62" name="Freeform 104">
              <a:extLst>
                <a:ext uri="{FF2B5EF4-FFF2-40B4-BE49-F238E27FC236}">
                  <a16:creationId xmlns:a16="http://schemas.microsoft.com/office/drawing/2014/main" id="{36D38C12-9F97-4728-AA45-ADE21F401B1B}"/>
                </a:ext>
              </a:extLst>
            </p:cNvPr>
            <p:cNvSpPr>
              <a:spLocks/>
            </p:cNvSpPr>
            <p:nvPr/>
          </p:nvSpPr>
          <p:spPr bwMode="auto">
            <a:xfrm>
              <a:off x="6407150" y="2678113"/>
              <a:ext cx="9525" cy="11113"/>
            </a:xfrm>
            <a:custGeom>
              <a:avLst/>
              <a:gdLst>
                <a:gd name="T0" fmla="*/ 0 w 6"/>
                <a:gd name="T1" fmla="*/ 0 h 7"/>
                <a:gd name="T2" fmla="*/ 0 w 6"/>
                <a:gd name="T3" fmla="*/ 4 h 7"/>
                <a:gd name="T4" fmla="*/ 2 w 6"/>
                <a:gd name="T5" fmla="*/ 7 h 7"/>
                <a:gd name="T6" fmla="*/ 4 w 6"/>
                <a:gd name="T7" fmla="*/ 7 h 7"/>
                <a:gd name="T8" fmla="*/ 4 w 6"/>
                <a:gd name="T9" fmla="*/ 4 h 7"/>
                <a:gd name="T10" fmla="*/ 6 w 6"/>
                <a:gd name="T11" fmla="*/ 2 h 7"/>
                <a:gd name="T12" fmla="*/ 4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lnTo>
                    <a:pt x="0" y="4"/>
                  </a:lnTo>
                  <a:lnTo>
                    <a:pt x="2" y="7"/>
                  </a:lnTo>
                  <a:lnTo>
                    <a:pt x="4" y="7"/>
                  </a:lnTo>
                  <a:lnTo>
                    <a:pt x="4" y="4"/>
                  </a:lnTo>
                  <a:lnTo>
                    <a:pt x="6" y="2"/>
                  </a:lnTo>
                  <a:lnTo>
                    <a:pt x="4"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63" name="Freeform 105">
              <a:extLst>
                <a:ext uri="{FF2B5EF4-FFF2-40B4-BE49-F238E27FC236}">
                  <a16:creationId xmlns:a16="http://schemas.microsoft.com/office/drawing/2014/main" id="{03AA84ED-6D6F-4A1A-A1DE-A83833D9DF59}"/>
                </a:ext>
              </a:extLst>
            </p:cNvPr>
            <p:cNvSpPr>
              <a:spLocks/>
            </p:cNvSpPr>
            <p:nvPr/>
          </p:nvSpPr>
          <p:spPr bwMode="auto">
            <a:xfrm>
              <a:off x="6376988" y="2684463"/>
              <a:ext cx="7938" cy="7938"/>
            </a:xfrm>
            <a:custGeom>
              <a:avLst/>
              <a:gdLst>
                <a:gd name="T0" fmla="*/ 0 w 5"/>
                <a:gd name="T1" fmla="*/ 0 h 5"/>
                <a:gd name="T2" fmla="*/ 0 w 5"/>
                <a:gd name="T3" fmla="*/ 5 h 5"/>
                <a:gd name="T4" fmla="*/ 5 w 5"/>
                <a:gd name="T5" fmla="*/ 3 h 5"/>
                <a:gd name="T6" fmla="*/ 3 w 5"/>
                <a:gd name="T7" fmla="*/ 0 h 5"/>
                <a:gd name="T8" fmla="*/ 0 w 5"/>
                <a:gd name="T9" fmla="*/ 0 h 5"/>
              </a:gdLst>
              <a:ahLst/>
              <a:cxnLst>
                <a:cxn ang="0">
                  <a:pos x="T0" y="T1"/>
                </a:cxn>
                <a:cxn ang="0">
                  <a:pos x="T2" y="T3"/>
                </a:cxn>
                <a:cxn ang="0">
                  <a:pos x="T4" y="T5"/>
                </a:cxn>
                <a:cxn ang="0">
                  <a:pos x="T6" y="T7"/>
                </a:cxn>
                <a:cxn ang="0">
                  <a:pos x="T8" y="T9"/>
                </a:cxn>
              </a:cxnLst>
              <a:rect l="0" t="0" r="r" b="b"/>
              <a:pathLst>
                <a:path w="5" h="5">
                  <a:moveTo>
                    <a:pt x="0" y="0"/>
                  </a:moveTo>
                  <a:lnTo>
                    <a:pt x="0" y="5"/>
                  </a:lnTo>
                  <a:lnTo>
                    <a:pt x="5" y="3"/>
                  </a:lnTo>
                  <a:lnTo>
                    <a:pt x="3"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64" name="Freeform 106">
              <a:extLst>
                <a:ext uri="{FF2B5EF4-FFF2-40B4-BE49-F238E27FC236}">
                  <a16:creationId xmlns:a16="http://schemas.microsoft.com/office/drawing/2014/main" id="{FF261E60-9DEC-479C-8702-B9A575F22557}"/>
                </a:ext>
              </a:extLst>
            </p:cNvPr>
            <p:cNvSpPr>
              <a:spLocks/>
            </p:cNvSpPr>
            <p:nvPr/>
          </p:nvSpPr>
          <p:spPr bwMode="auto">
            <a:xfrm>
              <a:off x="7180263" y="2706688"/>
              <a:ext cx="11113" cy="14288"/>
            </a:xfrm>
            <a:custGeom>
              <a:avLst/>
              <a:gdLst>
                <a:gd name="T0" fmla="*/ 3 w 7"/>
                <a:gd name="T1" fmla="*/ 9 h 9"/>
                <a:gd name="T2" fmla="*/ 5 w 7"/>
                <a:gd name="T3" fmla="*/ 9 h 9"/>
                <a:gd name="T4" fmla="*/ 7 w 7"/>
                <a:gd name="T5" fmla="*/ 5 h 9"/>
                <a:gd name="T6" fmla="*/ 7 w 7"/>
                <a:gd name="T7" fmla="*/ 3 h 9"/>
                <a:gd name="T8" fmla="*/ 5 w 7"/>
                <a:gd name="T9" fmla="*/ 0 h 9"/>
                <a:gd name="T10" fmla="*/ 3 w 7"/>
                <a:gd name="T11" fmla="*/ 0 h 9"/>
                <a:gd name="T12" fmla="*/ 3 w 7"/>
                <a:gd name="T13" fmla="*/ 5 h 9"/>
                <a:gd name="T14" fmla="*/ 3 w 7"/>
                <a:gd name="T15" fmla="*/ 5 h 9"/>
                <a:gd name="T16" fmla="*/ 0 w 7"/>
                <a:gd name="T17" fmla="*/ 7 h 9"/>
                <a:gd name="T18" fmla="*/ 3 w 7"/>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3" y="9"/>
                  </a:moveTo>
                  <a:lnTo>
                    <a:pt x="5" y="9"/>
                  </a:lnTo>
                  <a:lnTo>
                    <a:pt x="7" y="5"/>
                  </a:lnTo>
                  <a:lnTo>
                    <a:pt x="7" y="3"/>
                  </a:lnTo>
                  <a:lnTo>
                    <a:pt x="5" y="0"/>
                  </a:lnTo>
                  <a:lnTo>
                    <a:pt x="3" y="0"/>
                  </a:lnTo>
                  <a:lnTo>
                    <a:pt x="3" y="5"/>
                  </a:lnTo>
                  <a:lnTo>
                    <a:pt x="3" y="5"/>
                  </a:lnTo>
                  <a:lnTo>
                    <a:pt x="0" y="7"/>
                  </a:lnTo>
                  <a:lnTo>
                    <a:pt x="3" y="9"/>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65" name="Freeform 107">
              <a:extLst>
                <a:ext uri="{FF2B5EF4-FFF2-40B4-BE49-F238E27FC236}">
                  <a16:creationId xmlns:a16="http://schemas.microsoft.com/office/drawing/2014/main" id="{BCE7A024-E296-45D8-A694-4FAB597F3C35}"/>
                </a:ext>
              </a:extLst>
            </p:cNvPr>
            <p:cNvSpPr>
              <a:spLocks/>
            </p:cNvSpPr>
            <p:nvPr/>
          </p:nvSpPr>
          <p:spPr bwMode="auto">
            <a:xfrm>
              <a:off x="6427788" y="2673350"/>
              <a:ext cx="4763" cy="4763"/>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1" y="1"/>
                    <a:pt x="1" y="1"/>
                    <a:pt x="1" y="1"/>
                  </a:cubicBezTo>
                  <a:lnTo>
                    <a:pt x="1"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66" name="Freeform 108">
              <a:extLst>
                <a:ext uri="{FF2B5EF4-FFF2-40B4-BE49-F238E27FC236}">
                  <a16:creationId xmlns:a16="http://schemas.microsoft.com/office/drawing/2014/main" id="{F2323EA4-0E41-47EC-BAB9-F2A0EB4E9303}"/>
                </a:ext>
              </a:extLst>
            </p:cNvPr>
            <p:cNvSpPr>
              <a:spLocks/>
            </p:cNvSpPr>
            <p:nvPr/>
          </p:nvSpPr>
          <p:spPr bwMode="auto">
            <a:xfrm>
              <a:off x="6446838" y="2703513"/>
              <a:ext cx="3175" cy="7938"/>
            </a:xfrm>
            <a:custGeom>
              <a:avLst/>
              <a:gdLst>
                <a:gd name="T0" fmla="*/ 0 w 2"/>
                <a:gd name="T1" fmla="*/ 2 h 5"/>
                <a:gd name="T2" fmla="*/ 0 w 2"/>
                <a:gd name="T3" fmla="*/ 5 h 5"/>
                <a:gd name="T4" fmla="*/ 2 w 2"/>
                <a:gd name="T5" fmla="*/ 2 h 5"/>
                <a:gd name="T6" fmla="*/ 2 w 2"/>
                <a:gd name="T7" fmla="*/ 0 h 5"/>
                <a:gd name="T8" fmla="*/ 0 w 2"/>
                <a:gd name="T9" fmla="*/ 2 h 5"/>
              </a:gdLst>
              <a:ahLst/>
              <a:cxnLst>
                <a:cxn ang="0">
                  <a:pos x="T0" y="T1"/>
                </a:cxn>
                <a:cxn ang="0">
                  <a:pos x="T2" y="T3"/>
                </a:cxn>
                <a:cxn ang="0">
                  <a:pos x="T4" y="T5"/>
                </a:cxn>
                <a:cxn ang="0">
                  <a:pos x="T6" y="T7"/>
                </a:cxn>
                <a:cxn ang="0">
                  <a:pos x="T8" y="T9"/>
                </a:cxn>
              </a:cxnLst>
              <a:rect l="0" t="0" r="r" b="b"/>
              <a:pathLst>
                <a:path w="2" h="5">
                  <a:moveTo>
                    <a:pt x="0" y="2"/>
                  </a:moveTo>
                  <a:lnTo>
                    <a:pt x="0" y="5"/>
                  </a:lnTo>
                  <a:lnTo>
                    <a:pt x="2" y="2"/>
                  </a:lnTo>
                  <a:lnTo>
                    <a:pt x="2"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67" name="Freeform 128">
              <a:extLst>
                <a:ext uri="{FF2B5EF4-FFF2-40B4-BE49-F238E27FC236}">
                  <a16:creationId xmlns:a16="http://schemas.microsoft.com/office/drawing/2014/main" id="{B6BFCC31-40F2-442D-A561-D7B958F4EAB3}"/>
                </a:ext>
              </a:extLst>
            </p:cNvPr>
            <p:cNvSpPr>
              <a:spLocks/>
            </p:cNvSpPr>
            <p:nvPr/>
          </p:nvSpPr>
          <p:spPr bwMode="auto">
            <a:xfrm>
              <a:off x="10498138" y="2725738"/>
              <a:ext cx="6350" cy="6350"/>
            </a:xfrm>
            <a:custGeom>
              <a:avLst/>
              <a:gdLst>
                <a:gd name="T0" fmla="*/ 2 w 4"/>
                <a:gd name="T1" fmla="*/ 0 h 4"/>
                <a:gd name="T2" fmla="*/ 0 w 4"/>
                <a:gd name="T3" fmla="*/ 2 h 4"/>
                <a:gd name="T4" fmla="*/ 2 w 4"/>
                <a:gd name="T5" fmla="*/ 4 h 4"/>
                <a:gd name="T6" fmla="*/ 4 w 4"/>
                <a:gd name="T7" fmla="*/ 4 h 4"/>
                <a:gd name="T8" fmla="*/ 4 w 4"/>
                <a:gd name="T9" fmla="*/ 0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lnTo>
                    <a:pt x="0" y="2"/>
                  </a:lnTo>
                  <a:lnTo>
                    <a:pt x="2" y="4"/>
                  </a:lnTo>
                  <a:lnTo>
                    <a:pt x="4" y="4"/>
                  </a:lnTo>
                  <a:lnTo>
                    <a:pt x="4" y="0"/>
                  </a:lnTo>
                  <a:lnTo>
                    <a:pt x="2"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68" name="Freeform 129">
              <a:extLst>
                <a:ext uri="{FF2B5EF4-FFF2-40B4-BE49-F238E27FC236}">
                  <a16:creationId xmlns:a16="http://schemas.microsoft.com/office/drawing/2014/main" id="{D5D39D32-258C-4F5E-A2CE-0BD44E0A8537}"/>
                </a:ext>
              </a:extLst>
            </p:cNvPr>
            <p:cNvSpPr>
              <a:spLocks/>
            </p:cNvSpPr>
            <p:nvPr/>
          </p:nvSpPr>
          <p:spPr bwMode="auto">
            <a:xfrm>
              <a:off x="9002713" y="4549775"/>
              <a:ext cx="11113" cy="4763"/>
            </a:xfrm>
            <a:custGeom>
              <a:avLst/>
              <a:gdLst>
                <a:gd name="T0" fmla="*/ 0 w 7"/>
                <a:gd name="T1" fmla="*/ 3 h 3"/>
                <a:gd name="T2" fmla="*/ 7 w 7"/>
                <a:gd name="T3" fmla="*/ 3 h 3"/>
                <a:gd name="T4" fmla="*/ 5 w 7"/>
                <a:gd name="T5" fmla="*/ 0 h 3"/>
                <a:gd name="T6" fmla="*/ 0 w 7"/>
                <a:gd name="T7" fmla="*/ 3 h 3"/>
              </a:gdLst>
              <a:ahLst/>
              <a:cxnLst>
                <a:cxn ang="0">
                  <a:pos x="T0" y="T1"/>
                </a:cxn>
                <a:cxn ang="0">
                  <a:pos x="T2" y="T3"/>
                </a:cxn>
                <a:cxn ang="0">
                  <a:pos x="T4" y="T5"/>
                </a:cxn>
                <a:cxn ang="0">
                  <a:pos x="T6" y="T7"/>
                </a:cxn>
              </a:cxnLst>
              <a:rect l="0" t="0" r="r" b="b"/>
              <a:pathLst>
                <a:path w="7" h="3">
                  <a:moveTo>
                    <a:pt x="0" y="3"/>
                  </a:moveTo>
                  <a:lnTo>
                    <a:pt x="7" y="3"/>
                  </a:lnTo>
                  <a:lnTo>
                    <a:pt x="5" y="0"/>
                  </a:lnTo>
                  <a:lnTo>
                    <a:pt x="0"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69" name="Freeform 130">
              <a:extLst>
                <a:ext uri="{FF2B5EF4-FFF2-40B4-BE49-F238E27FC236}">
                  <a16:creationId xmlns:a16="http://schemas.microsoft.com/office/drawing/2014/main" id="{5DA8747B-90AA-4860-B688-15DE498ED499}"/>
                </a:ext>
              </a:extLst>
            </p:cNvPr>
            <p:cNvSpPr>
              <a:spLocks/>
            </p:cNvSpPr>
            <p:nvPr/>
          </p:nvSpPr>
          <p:spPr bwMode="auto">
            <a:xfrm>
              <a:off x="9093200" y="4549775"/>
              <a:ext cx="7938" cy="11113"/>
            </a:xfrm>
            <a:custGeom>
              <a:avLst/>
              <a:gdLst>
                <a:gd name="T0" fmla="*/ 3 w 5"/>
                <a:gd name="T1" fmla="*/ 0 h 7"/>
                <a:gd name="T2" fmla="*/ 0 w 5"/>
                <a:gd name="T3" fmla="*/ 5 h 7"/>
                <a:gd name="T4" fmla="*/ 3 w 5"/>
                <a:gd name="T5" fmla="*/ 7 h 7"/>
                <a:gd name="T6" fmla="*/ 5 w 5"/>
                <a:gd name="T7" fmla="*/ 5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lnTo>
                    <a:pt x="0" y="5"/>
                  </a:lnTo>
                  <a:lnTo>
                    <a:pt x="3" y="7"/>
                  </a:lnTo>
                  <a:lnTo>
                    <a:pt x="5" y="5"/>
                  </a:lnTo>
                  <a:lnTo>
                    <a:pt x="3"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70" name="Freeform 131">
              <a:extLst>
                <a:ext uri="{FF2B5EF4-FFF2-40B4-BE49-F238E27FC236}">
                  <a16:creationId xmlns:a16="http://schemas.microsoft.com/office/drawing/2014/main" id="{FFC7DB8A-CE55-402C-8816-6A22885BE2C7}"/>
                </a:ext>
              </a:extLst>
            </p:cNvPr>
            <p:cNvSpPr>
              <a:spLocks/>
            </p:cNvSpPr>
            <p:nvPr/>
          </p:nvSpPr>
          <p:spPr bwMode="auto">
            <a:xfrm>
              <a:off x="9061450" y="4560888"/>
              <a:ext cx="11113" cy="11113"/>
            </a:xfrm>
            <a:custGeom>
              <a:avLst/>
              <a:gdLst>
                <a:gd name="T0" fmla="*/ 7 w 7"/>
                <a:gd name="T1" fmla="*/ 7 h 7"/>
                <a:gd name="T2" fmla="*/ 2 w 7"/>
                <a:gd name="T3" fmla="*/ 0 h 7"/>
                <a:gd name="T4" fmla="*/ 0 w 7"/>
                <a:gd name="T5" fmla="*/ 3 h 7"/>
                <a:gd name="T6" fmla="*/ 2 w 7"/>
                <a:gd name="T7" fmla="*/ 5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2" y="0"/>
                  </a:lnTo>
                  <a:lnTo>
                    <a:pt x="0" y="3"/>
                  </a:lnTo>
                  <a:lnTo>
                    <a:pt x="2" y="5"/>
                  </a:lnTo>
                  <a:lnTo>
                    <a:pt x="7"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71" name="Freeform 132">
              <a:extLst>
                <a:ext uri="{FF2B5EF4-FFF2-40B4-BE49-F238E27FC236}">
                  <a16:creationId xmlns:a16="http://schemas.microsoft.com/office/drawing/2014/main" id="{831CCFD5-DC39-47D3-8EB4-7F49835C665C}"/>
                </a:ext>
              </a:extLst>
            </p:cNvPr>
            <p:cNvSpPr>
              <a:spLocks/>
            </p:cNvSpPr>
            <p:nvPr/>
          </p:nvSpPr>
          <p:spPr bwMode="auto">
            <a:xfrm>
              <a:off x="9093200" y="4568825"/>
              <a:ext cx="7938" cy="11113"/>
            </a:xfrm>
            <a:custGeom>
              <a:avLst/>
              <a:gdLst>
                <a:gd name="T0" fmla="*/ 0 w 5"/>
                <a:gd name="T1" fmla="*/ 4 h 7"/>
                <a:gd name="T2" fmla="*/ 0 w 5"/>
                <a:gd name="T3" fmla="*/ 7 h 7"/>
                <a:gd name="T4" fmla="*/ 5 w 5"/>
                <a:gd name="T5" fmla="*/ 4 h 7"/>
                <a:gd name="T6" fmla="*/ 0 w 5"/>
                <a:gd name="T7" fmla="*/ 0 h 7"/>
                <a:gd name="T8" fmla="*/ 0 w 5"/>
                <a:gd name="T9" fmla="*/ 4 h 7"/>
              </a:gdLst>
              <a:ahLst/>
              <a:cxnLst>
                <a:cxn ang="0">
                  <a:pos x="T0" y="T1"/>
                </a:cxn>
                <a:cxn ang="0">
                  <a:pos x="T2" y="T3"/>
                </a:cxn>
                <a:cxn ang="0">
                  <a:pos x="T4" y="T5"/>
                </a:cxn>
                <a:cxn ang="0">
                  <a:pos x="T6" y="T7"/>
                </a:cxn>
                <a:cxn ang="0">
                  <a:pos x="T8" y="T9"/>
                </a:cxn>
              </a:cxnLst>
              <a:rect l="0" t="0" r="r" b="b"/>
              <a:pathLst>
                <a:path w="5" h="7">
                  <a:moveTo>
                    <a:pt x="0" y="4"/>
                  </a:moveTo>
                  <a:lnTo>
                    <a:pt x="0" y="7"/>
                  </a:lnTo>
                  <a:lnTo>
                    <a:pt x="5" y="4"/>
                  </a:lnTo>
                  <a:lnTo>
                    <a:pt x="0" y="0"/>
                  </a:lnTo>
                  <a:lnTo>
                    <a:pt x="0"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72" name="Freeform 133">
              <a:extLst>
                <a:ext uri="{FF2B5EF4-FFF2-40B4-BE49-F238E27FC236}">
                  <a16:creationId xmlns:a16="http://schemas.microsoft.com/office/drawing/2014/main" id="{E9099646-4F78-4AA7-BFC4-E63B8287F1D6}"/>
                </a:ext>
              </a:extLst>
            </p:cNvPr>
            <p:cNvSpPr>
              <a:spLocks/>
            </p:cNvSpPr>
            <p:nvPr/>
          </p:nvSpPr>
          <p:spPr bwMode="auto">
            <a:xfrm>
              <a:off x="9050338" y="4535488"/>
              <a:ext cx="14288" cy="14288"/>
            </a:xfrm>
            <a:custGeom>
              <a:avLst/>
              <a:gdLst>
                <a:gd name="T0" fmla="*/ 0 w 9"/>
                <a:gd name="T1" fmla="*/ 2 h 9"/>
                <a:gd name="T2" fmla="*/ 2 w 9"/>
                <a:gd name="T3" fmla="*/ 5 h 9"/>
                <a:gd name="T4" fmla="*/ 7 w 9"/>
                <a:gd name="T5" fmla="*/ 9 h 9"/>
                <a:gd name="T6" fmla="*/ 7 w 9"/>
                <a:gd name="T7" fmla="*/ 5 h 9"/>
                <a:gd name="T8" fmla="*/ 9 w 9"/>
                <a:gd name="T9" fmla="*/ 0 h 9"/>
                <a:gd name="T10" fmla="*/ 4 w 9"/>
                <a:gd name="T11" fmla="*/ 0 h 9"/>
                <a:gd name="T12" fmla="*/ 0 w 9"/>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0" y="2"/>
                  </a:moveTo>
                  <a:lnTo>
                    <a:pt x="2" y="5"/>
                  </a:lnTo>
                  <a:lnTo>
                    <a:pt x="7" y="9"/>
                  </a:lnTo>
                  <a:lnTo>
                    <a:pt x="7" y="5"/>
                  </a:lnTo>
                  <a:lnTo>
                    <a:pt x="9" y="0"/>
                  </a:lnTo>
                  <a:lnTo>
                    <a:pt x="4"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73" name="Freeform 134">
              <a:extLst>
                <a:ext uri="{FF2B5EF4-FFF2-40B4-BE49-F238E27FC236}">
                  <a16:creationId xmlns:a16="http://schemas.microsoft.com/office/drawing/2014/main" id="{713A825A-031A-4EBE-8208-713601C3C33A}"/>
                </a:ext>
              </a:extLst>
            </p:cNvPr>
            <p:cNvSpPr>
              <a:spLocks/>
            </p:cNvSpPr>
            <p:nvPr/>
          </p:nvSpPr>
          <p:spPr bwMode="auto">
            <a:xfrm>
              <a:off x="8980488" y="4543425"/>
              <a:ext cx="14288" cy="3175"/>
            </a:xfrm>
            <a:custGeom>
              <a:avLst/>
              <a:gdLst>
                <a:gd name="T0" fmla="*/ 9 w 9"/>
                <a:gd name="T1" fmla="*/ 2 h 2"/>
                <a:gd name="T2" fmla="*/ 3 w 9"/>
                <a:gd name="T3" fmla="*/ 0 h 2"/>
                <a:gd name="T4" fmla="*/ 0 w 9"/>
                <a:gd name="T5" fmla="*/ 2 h 2"/>
                <a:gd name="T6" fmla="*/ 7 w 9"/>
                <a:gd name="T7" fmla="*/ 2 h 2"/>
                <a:gd name="T8" fmla="*/ 9 w 9"/>
                <a:gd name="T9" fmla="*/ 2 h 2"/>
              </a:gdLst>
              <a:ahLst/>
              <a:cxnLst>
                <a:cxn ang="0">
                  <a:pos x="T0" y="T1"/>
                </a:cxn>
                <a:cxn ang="0">
                  <a:pos x="T2" y="T3"/>
                </a:cxn>
                <a:cxn ang="0">
                  <a:pos x="T4" y="T5"/>
                </a:cxn>
                <a:cxn ang="0">
                  <a:pos x="T6" y="T7"/>
                </a:cxn>
                <a:cxn ang="0">
                  <a:pos x="T8" y="T9"/>
                </a:cxn>
              </a:cxnLst>
              <a:rect l="0" t="0" r="r" b="b"/>
              <a:pathLst>
                <a:path w="9" h="2">
                  <a:moveTo>
                    <a:pt x="9" y="2"/>
                  </a:moveTo>
                  <a:lnTo>
                    <a:pt x="3" y="0"/>
                  </a:lnTo>
                  <a:lnTo>
                    <a:pt x="0" y="2"/>
                  </a:lnTo>
                  <a:lnTo>
                    <a:pt x="7" y="2"/>
                  </a:lnTo>
                  <a:lnTo>
                    <a:pt x="9"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74" name="Freeform 135">
              <a:extLst>
                <a:ext uri="{FF2B5EF4-FFF2-40B4-BE49-F238E27FC236}">
                  <a16:creationId xmlns:a16="http://schemas.microsoft.com/office/drawing/2014/main" id="{4763CF1F-2CF7-4D65-92FC-E486EC18689F}"/>
                </a:ext>
              </a:extLst>
            </p:cNvPr>
            <p:cNvSpPr>
              <a:spLocks/>
            </p:cNvSpPr>
            <p:nvPr/>
          </p:nvSpPr>
          <p:spPr bwMode="auto">
            <a:xfrm>
              <a:off x="8926513" y="4527550"/>
              <a:ext cx="53975" cy="22225"/>
            </a:xfrm>
            <a:custGeom>
              <a:avLst/>
              <a:gdLst>
                <a:gd name="T0" fmla="*/ 2 w 34"/>
                <a:gd name="T1" fmla="*/ 14 h 14"/>
                <a:gd name="T2" fmla="*/ 11 w 34"/>
                <a:gd name="T3" fmla="*/ 14 h 14"/>
                <a:gd name="T4" fmla="*/ 14 w 34"/>
                <a:gd name="T5" fmla="*/ 14 h 14"/>
                <a:gd name="T6" fmla="*/ 21 w 34"/>
                <a:gd name="T7" fmla="*/ 14 h 14"/>
                <a:gd name="T8" fmla="*/ 23 w 34"/>
                <a:gd name="T9" fmla="*/ 14 h 14"/>
                <a:gd name="T10" fmla="*/ 30 w 34"/>
                <a:gd name="T11" fmla="*/ 12 h 14"/>
                <a:gd name="T12" fmla="*/ 34 w 34"/>
                <a:gd name="T13" fmla="*/ 5 h 14"/>
                <a:gd name="T14" fmla="*/ 32 w 34"/>
                <a:gd name="T15" fmla="*/ 5 h 14"/>
                <a:gd name="T16" fmla="*/ 30 w 34"/>
                <a:gd name="T17" fmla="*/ 3 h 14"/>
                <a:gd name="T18" fmla="*/ 27 w 34"/>
                <a:gd name="T19" fmla="*/ 0 h 14"/>
                <a:gd name="T20" fmla="*/ 18 w 34"/>
                <a:gd name="T21" fmla="*/ 3 h 14"/>
                <a:gd name="T22" fmla="*/ 5 w 34"/>
                <a:gd name="T23" fmla="*/ 0 h 14"/>
                <a:gd name="T24" fmla="*/ 2 w 34"/>
                <a:gd name="T25" fmla="*/ 5 h 14"/>
                <a:gd name="T26" fmla="*/ 0 w 34"/>
                <a:gd name="T27" fmla="*/ 5 h 14"/>
                <a:gd name="T28" fmla="*/ 0 w 34"/>
                <a:gd name="T29" fmla="*/ 10 h 14"/>
                <a:gd name="T30" fmla="*/ 0 w 34"/>
                <a:gd name="T31" fmla="*/ 10 h 14"/>
                <a:gd name="T32" fmla="*/ 2 w 34"/>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14">
                  <a:moveTo>
                    <a:pt x="2" y="14"/>
                  </a:moveTo>
                  <a:lnTo>
                    <a:pt x="11" y="14"/>
                  </a:lnTo>
                  <a:lnTo>
                    <a:pt x="14" y="14"/>
                  </a:lnTo>
                  <a:lnTo>
                    <a:pt x="21" y="14"/>
                  </a:lnTo>
                  <a:lnTo>
                    <a:pt x="23" y="14"/>
                  </a:lnTo>
                  <a:lnTo>
                    <a:pt x="30" y="12"/>
                  </a:lnTo>
                  <a:lnTo>
                    <a:pt x="34" y="5"/>
                  </a:lnTo>
                  <a:lnTo>
                    <a:pt x="32" y="5"/>
                  </a:lnTo>
                  <a:lnTo>
                    <a:pt x="30" y="3"/>
                  </a:lnTo>
                  <a:lnTo>
                    <a:pt x="27" y="0"/>
                  </a:lnTo>
                  <a:lnTo>
                    <a:pt x="18" y="3"/>
                  </a:lnTo>
                  <a:lnTo>
                    <a:pt x="5" y="0"/>
                  </a:lnTo>
                  <a:lnTo>
                    <a:pt x="2" y="5"/>
                  </a:lnTo>
                  <a:lnTo>
                    <a:pt x="0" y="5"/>
                  </a:lnTo>
                  <a:lnTo>
                    <a:pt x="0" y="10"/>
                  </a:lnTo>
                  <a:lnTo>
                    <a:pt x="0" y="10"/>
                  </a:lnTo>
                  <a:lnTo>
                    <a:pt x="2" y="1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75" name="Freeform 136">
              <a:extLst>
                <a:ext uri="{FF2B5EF4-FFF2-40B4-BE49-F238E27FC236}">
                  <a16:creationId xmlns:a16="http://schemas.microsoft.com/office/drawing/2014/main" id="{112CB0F1-895C-4B90-B040-AFCFCAF1F923}"/>
                </a:ext>
              </a:extLst>
            </p:cNvPr>
            <p:cNvSpPr>
              <a:spLocks/>
            </p:cNvSpPr>
            <p:nvPr/>
          </p:nvSpPr>
          <p:spPr bwMode="auto">
            <a:xfrm>
              <a:off x="8882063" y="4538663"/>
              <a:ext cx="11113" cy="7938"/>
            </a:xfrm>
            <a:custGeom>
              <a:avLst/>
              <a:gdLst>
                <a:gd name="T0" fmla="*/ 3 w 7"/>
                <a:gd name="T1" fmla="*/ 3 h 5"/>
                <a:gd name="T2" fmla="*/ 0 w 7"/>
                <a:gd name="T3" fmla="*/ 0 h 5"/>
                <a:gd name="T4" fmla="*/ 0 w 7"/>
                <a:gd name="T5" fmla="*/ 0 h 5"/>
                <a:gd name="T6" fmla="*/ 0 w 7"/>
                <a:gd name="T7" fmla="*/ 3 h 5"/>
                <a:gd name="T8" fmla="*/ 5 w 7"/>
                <a:gd name="T9" fmla="*/ 5 h 5"/>
                <a:gd name="T10" fmla="*/ 7 w 7"/>
                <a:gd name="T11" fmla="*/ 3 h 5"/>
                <a:gd name="T12" fmla="*/ 3 w 7"/>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3" y="3"/>
                  </a:moveTo>
                  <a:lnTo>
                    <a:pt x="0" y="0"/>
                  </a:lnTo>
                  <a:lnTo>
                    <a:pt x="0" y="0"/>
                  </a:lnTo>
                  <a:lnTo>
                    <a:pt x="0" y="3"/>
                  </a:lnTo>
                  <a:lnTo>
                    <a:pt x="5" y="5"/>
                  </a:lnTo>
                  <a:lnTo>
                    <a:pt x="7" y="3"/>
                  </a:lnTo>
                  <a:lnTo>
                    <a:pt x="3"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76" name="Freeform 137">
              <a:extLst>
                <a:ext uri="{FF2B5EF4-FFF2-40B4-BE49-F238E27FC236}">
                  <a16:creationId xmlns:a16="http://schemas.microsoft.com/office/drawing/2014/main" id="{385DA995-61C7-460D-B5CA-2D2B8ED909A7}"/>
                </a:ext>
              </a:extLst>
            </p:cNvPr>
            <p:cNvSpPr>
              <a:spLocks/>
            </p:cNvSpPr>
            <p:nvPr/>
          </p:nvSpPr>
          <p:spPr bwMode="auto">
            <a:xfrm>
              <a:off x="8774113" y="4479925"/>
              <a:ext cx="123825" cy="85725"/>
            </a:xfrm>
            <a:custGeom>
              <a:avLst/>
              <a:gdLst>
                <a:gd name="T0" fmla="*/ 78 w 78"/>
                <a:gd name="T1" fmla="*/ 28 h 54"/>
                <a:gd name="T2" fmla="*/ 75 w 78"/>
                <a:gd name="T3" fmla="*/ 26 h 54"/>
                <a:gd name="T4" fmla="*/ 68 w 78"/>
                <a:gd name="T5" fmla="*/ 21 h 54"/>
                <a:gd name="T6" fmla="*/ 64 w 78"/>
                <a:gd name="T7" fmla="*/ 21 h 54"/>
                <a:gd name="T8" fmla="*/ 59 w 78"/>
                <a:gd name="T9" fmla="*/ 19 h 54"/>
                <a:gd name="T10" fmla="*/ 57 w 78"/>
                <a:gd name="T11" fmla="*/ 19 h 54"/>
                <a:gd name="T12" fmla="*/ 50 w 78"/>
                <a:gd name="T13" fmla="*/ 17 h 54"/>
                <a:gd name="T14" fmla="*/ 46 w 78"/>
                <a:gd name="T15" fmla="*/ 14 h 54"/>
                <a:gd name="T16" fmla="*/ 41 w 78"/>
                <a:gd name="T17" fmla="*/ 14 h 54"/>
                <a:gd name="T18" fmla="*/ 43 w 78"/>
                <a:gd name="T19" fmla="*/ 12 h 54"/>
                <a:gd name="T20" fmla="*/ 50 w 78"/>
                <a:gd name="T21" fmla="*/ 14 h 54"/>
                <a:gd name="T22" fmla="*/ 59 w 78"/>
                <a:gd name="T23" fmla="*/ 14 h 54"/>
                <a:gd name="T24" fmla="*/ 62 w 78"/>
                <a:gd name="T25" fmla="*/ 14 h 54"/>
                <a:gd name="T26" fmla="*/ 59 w 78"/>
                <a:gd name="T27" fmla="*/ 12 h 54"/>
                <a:gd name="T28" fmla="*/ 57 w 78"/>
                <a:gd name="T29" fmla="*/ 12 h 54"/>
                <a:gd name="T30" fmla="*/ 50 w 78"/>
                <a:gd name="T31" fmla="*/ 12 h 54"/>
                <a:gd name="T32" fmla="*/ 48 w 78"/>
                <a:gd name="T33" fmla="*/ 5 h 54"/>
                <a:gd name="T34" fmla="*/ 43 w 78"/>
                <a:gd name="T35" fmla="*/ 5 h 54"/>
                <a:gd name="T36" fmla="*/ 41 w 78"/>
                <a:gd name="T37" fmla="*/ 5 h 54"/>
                <a:gd name="T38" fmla="*/ 39 w 78"/>
                <a:gd name="T39" fmla="*/ 3 h 54"/>
                <a:gd name="T40" fmla="*/ 23 w 78"/>
                <a:gd name="T41" fmla="*/ 0 h 54"/>
                <a:gd name="T42" fmla="*/ 20 w 78"/>
                <a:gd name="T43" fmla="*/ 0 h 54"/>
                <a:gd name="T44" fmla="*/ 16 w 78"/>
                <a:gd name="T45" fmla="*/ 0 h 54"/>
                <a:gd name="T46" fmla="*/ 9 w 78"/>
                <a:gd name="T47" fmla="*/ 0 h 54"/>
                <a:gd name="T48" fmla="*/ 9 w 78"/>
                <a:gd name="T49" fmla="*/ 5 h 54"/>
                <a:gd name="T50" fmla="*/ 9 w 78"/>
                <a:gd name="T51" fmla="*/ 7 h 54"/>
                <a:gd name="T52" fmla="*/ 7 w 78"/>
                <a:gd name="T53" fmla="*/ 12 h 54"/>
                <a:gd name="T54" fmla="*/ 9 w 78"/>
                <a:gd name="T55" fmla="*/ 14 h 54"/>
                <a:gd name="T56" fmla="*/ 7 w 78"/>
                <a:gd name="T57" fmla="*/ 19 h 54"/>
                <a:gd name="T58" fmla="*/ 4 w 78"/>
                <a:gd name="T59" fmla="*/ 21 h 54"/>
                <a:gd name="T60" fmla="*/ 2 w 78"/>
                <a:gd name="T61" fmla="*/ 21 h 54"/>
                <a:gd name="T62" fmla="*/ 4 w 78"/>
                <a:gd name="T63" fmla="*/ 26 h 54"/>
                <a:gd name="T64" fmla="*/ 4 w 78"/>
                <a:gd name="T65" fmla="*/ 30 h 54"/>
                <a:gd name="T66" fmla="*/ 4 w 78"/>
                <a:gd name="T67" fmla="*/ 33 h 54"/>
                <a:gd name="T68" fmla="*/ 0 w 78"/>
                <a:gd name="T69" fmla="*/ 37 h 54"/>
                <a:gd name="T70" fmla="*/ 0 w 78"/>
                <a:gd name="T71" fmla="*/ 40 h 54"/>
                <a:gd name="T72" fmla="*/ 2 w 78"/>
                <a:gd name="T73" fmla="*/ 40 h 54"/>
                <a:gd name="T74" fmla="*/ 4 w 78"/>
                <a:gd name="T75" fmla="*/ 44 h 54"/>
                <a:gd name="T76" fmla="*/ 2 w 78"/>
                <a:gd name="T77" fmla="*/ 47 h 54"/>
                <a:gd name="T78" fmla="*/ 7 w 78"/>
                <a:gd name="T79" fmla="*/ 49 h 54"/>
                <a:gd name="T80" fmla="*/ 7 w 78"/>
                <a:gd name="T81" fmla="*/ 51 h 54"/>
                <a:gd name="T82" fmla="*/ 11 w 78"/>
                <a:gd name="T83" fmla="*/ 54 h 54"/>
                <a:gd name="T84" fmla="*/ 13 w 78"/>
                <a:gd name="T85" fmla="*/ 47 h 54"/>
                <a:gd name="T86" fmla="*/ 18 w 78"/>
                <a:gd name="T87" fmla="*/ 40 h 54"/>
                <a:gd name="T88" fmla="*/ 18 w 78"/>
                <a:gd name="T89" fmla="*/ 37 h 54"/>
                <a:gd name="T90" fmla="*/ 18 w 78"/>
                <a:gd name="T91" fmla="*/ 35 h 54"/>
                <a:gd name="T92" fmla="*/ 20 w 78"/>
                <a:gd name="T93" fmla="*/ 37 h 54"/>
                <a:gd name="T94" fmla="*/ 25 w 78"/>
                <a:gd name="T95" fmla="*/ 37 h 54"/>
                <a:gd name="T96" fmla="*/ 27 w 78"/>
                <a:gd name="T97" fmla="*/ 33 h 54"/>
                <a:gd name="T98" fmla="*/ 30 w 78"/>
                <a:gd name="T99" fmla="*/ 35 h 54"/>
                <a:gd name="T100" fmla="*/ 30 w 78"/>
                <a:gd name="T101" fmla="*/ 37 h 54"/>
                <a:gd name="T102" fmla="*/ 32 w 78"/>
                <a:gd name="T103" fmla="*/ 40 h 54"/>
                <a:gd name="T104" fmla="*/ 36 w 78"/>
                <a:gd name="T105" fmla="*/ 37 h 54"/>
                <a:gd name="T106" fmla="*/ 43 w 78"/>
                <a:gd name="T107" fmla="*/ 33 h 54"/>
                <a:gd name="T108" fmla="*/ 48 w 78"/>
                <a:gd name="T109" fmla="*/ 33 h 54"/>
                <a:gd name="T110" fmla="*/ 55 w 78"/>
                <a:gd name="T111" fmla="*/ 33 h 54"/>
                <a:gd name="T112" fmla="*/ 59 w 78"/>
                <a:gd name="T113" fmla="*/ 30 h 54"/>
                <a:gd name="T114" fmla="*/ 62 w 78"/>
                <a:gd name="T115" fmla="*/ 33 h 54"/>
                <a:gd name="T116" fmla="*/ 66 w 78"/>
                <a:gd name="T117" fmla="*/ 35 h 54"/>
                <a:gd name="T118" fmla="*/ 73 w 78"/>
                <a:gd name="T119" fmla="*/ 35 h 54"/>
                <a:gd name="T120" fmla="*/ 73 w 78"/>
                <a:gd name="T121" fmla="*/ 33 h 54"/>
                <a:gd name="T122" fmla="*/ 75 w 78"/>
                <a:gd name="T123" fmla="*/ 33 h 54"/>
                <a:gd name="T124" fmla="*/ 78 w 78"/>
                <a:gd name="T125"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 h="54">
                  <a:moveTo>
                    <a:pt x="78" y="28"/>
                  </a:moveTo>
                  <a:lnTo>
                    <a:pt x="75" y="26"/>
                  </a:lnTo>
                  <a:lnTo>
                    <a:pt x="68" y="21"/>
                  </a:lnTo>
                  <a:lnTo>
                    <a:pt x="64" y="21"/>
                  </a:lnTo>
                  <a:lnTo>
                    <a:pt x="59" y="19"/>
                  </a:lnTo>
                  <a:lnTo>
                    <a:pt x="57" y="19"/>
                  </a:lnTo>
                  <a:lnTo>
                    <a:pt x="50" y="17"/>
                  </a:lnTo>
                  <a:lnTo>
                    <a:pt x="46" y="14"/>
                  </a:lnTo>
                  <a:lnTo>
                    <a:pt x="41" y="14"/>
                  </a:lnTo>
                  <a:lnTo>
                    <a:pt x="43" y="12"/>
                  </a:lnTo>
                  <a:lnTo>
                    <a:pt x="50" y="14"/>
                  </a:lnTo>
                  <a:lnTo>
                    <a:pt x="59" y="14"/>
                  </a:lnTo>
                  <a:lnTo>
                    <a:pt x="62" y="14"/>
                  </a:lnTo>
                  <a:lnTo>
                    <a:pt x="59" y="12"/>
                  </a:lnTo>
                  <a:lnTo>
                    <a:pt x="57" y="12"/>
                  </a:lnTo>
                  <a:lnTo>
                    <a:pt x="50" y="12"/>
                  </a:lnTo>
                  <a:lnTo>
                    <a:pt x="48" y="5"/>
                  </a:lnTo>
                  <a:lnTo>
                    <a:pt x="43" y="5"/>
                  </a:lnTo>
                  <a:lnTo>
                    <a:pt x="41" y="5"/>
                  </a:lnTo>
                  <a:lnTo>
                    <a:pt x="39" y="3"/>
                  </a:lnTo>
                  <a:lnTo>
                    <a:pt x="23" y="0"/>
                  </a:lnTo>
                  <a:lnTo>
                    <a:pt x="20" y="0"/>
                  </a:lnTo>
                  <a:lnTo>
                    <a:pt x="16" y="0"/>
                  </a:lnTo>
                  <a:lnTo>
                    <a:pt x="9" y="0"/>
                  </a:lnTo>
                  <a:lnTo>
                    <a:pt x="9" y="5"/>
                  </a:lnTo>
                  <a:lnTo>
                    <a:pt x="9" y="7"/>
                  </a:lnTo>
                  <a:lnTo>
                    <a:pt x="7" y="12"/>
                  </a:lnTo>
                  <a:lnTo>
                    <a:pt x="9" y="14"/>
                  </a:lnTo>
                  <a:lnTo>
                    <a:pt x="7" y="19"/>
                  </a:lnTo>
                  <a:lnTo>
                    <a:pt x="4" y="21"/>
                  </a:lnTo>
                  <a:lnTo>
                    <a:pt x="2" y="21"/>
                  </a:lnTo>
                  <a:lnTo>
                    <a:pt x="4" y="26"/>
                  </a:lnTo>
                  <a:lnTo>
                    <a:pt x="4" y="30"/>
                  </a:lnTo>
                  <a:lnTo>
                    <a:pt x="4" y="33"/>
                  </a:lnTo>
                  <a:lnTo>
                    <a:pt x="0" y="37"/>
                  </a:lnTo>
                  <a:lnTo>
                    <a:pt x="0" y="40"/>
                  </a:lnTo>
                  <a:lnTo>
                    <a:pt x="2" y="40"/>
                  </a:lnTo>
                  <a:lnTo>
                    <a:pt x="4" y="44"/>
                  </a:lnTo>
                  <a:lnTo>
                    <a:pt x="2" y="47"/>
                  </a:lnTo>
                  <a:lnTo>
                    <a:pt x="7" y="49"/>
                  </a:lnTo>
                  <a:lnTo>
                    <a:pt x="7" y="51"/>
                  </a:lnTo>
                  <a:lnTo>
                    <a:pt x="11" y="54"/>
                  </a:lnTo>
                  <a:lnTo>
                    <a:pt x="13" y="47"/>
                  </a:lnTo>
                  <a:lnTo>
                    <a:pt x="18" y="40"/>
                  </a:lnTo>
                  <a:lnTo>
                    <a:pt x="18" y="37"/>
                  </a:lnTo>
                  <a:lnTo>
                    <a:pt x="18" y="35"/>
                  </a:lnTo>
                  <a:lnTo>
                    <a:pt x="20" y="37"/>
                  </a:lnTo>
                  <a:lnTo>
                    <a:pt x="25" y="37"/>
                  </a:lnTo>
                  <a:lnTo>
                    <a:pt x="27" y="33"/>
                  </a:lnTo>
                  <a:lnTo>
                    <a:pt x="30" y="35"/>
                  </a:lnTo>
                  <a:lnTo>
                    <a:pt x="30" y="37"/>
                  </a:lnTo>
                  <a:lnTo>
                    <a:pt x="32" y="40"/>
                  </a:lnTo>
                  <a:lnTo>
                    <a:pt x="36" y="37"/>
                  </a:lnTo>
                  <a:lnTo>
                    <a:pt x="43" y="33"/>
                  </a:lnTo>
                  <a:lnTo>
                    <a:pt x="48" y="33"/>
                  </a:lnTo>
                  <a:lnTo>
                    <a:pt x="55" y="33"/>
                  </a:lnTo>
                  <a:lnTo>
                    <a:pt x="59" y="30"/>
                  </a:lnTo>
                  <a:lnTo>
                    <a:pt x="62" y="33"/>
                  </a:lnTo>
                  <a:lnTo>
                    <a:pt x="66" y="35"/>
                  </a:lnTo>
                  <a:lnTo>
                    <a:pt x="73" y="35"/>
                  </a:lnTo>
                  <a:lnTo>
                    <a:pt x="73" y="33"/>
                  </a:lnTo>
                  <a:lnTo>
                    <a:pt x="75" y="33"/>
                  </a:lnTo>
                  <a:lnTo>
                    <a:pt x="78" y="28"/>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77" name="Freeform 138">
              <a:extLst>
                <a:ext uri="{FF2B5EF4-FFF2-40B4-BE49-F238E27FC236}">
                  <a16:creationId xmlns:a16="http://schemas.microsoft.com/office/drawing/2014/main" id="{ADE2F9B7-C157-4174-86F3-EEB2821F8C65}"/>
                </a:ext>
              </a:extLst>
            </p:cNvPr>
            <p:cNvSpPr>
              <a:spLocks/>
            </p:cNvSpPr>
            <p:nvPr/>
          </p:nvSpPr>
          <p:spPr bwMode="auto">
            <a:xfrm>
              <a:off x="10148888" y="1325563"/>
              <a:ext cx="14288" cy="22225"/>
            </a:xfrm>
            <a:custGeom>
              <a:avLst/>
              <a:gdLst>
                <a:gd name="T0" fmla="*/ 6 w 9"/>
                <a:gd name="T1" fmla="*/ 14 h 14"/>
                <a:gd name="T2" fmla="*/ 9 w 9"/>
                <a:gd name="T3" fmla="*/ 12 h 14"/>
                <a:gd name="T4" fmla="*/ 9 w 9"/>
                <a:gd name="T5" fmla="*/ 2 h 14"/>
                <a:gd name="T6" fmla="*/ 4 w 9"/>
                <a:gd name="T7" fmla="*/ 0 h 14"/>
                <a:gd name="T8" fmla="*/ 2 w 9"/>
                <a:gd name="T9" fmla="*/ 0 h 14"/>
                <a:gd name="T10" fmla="*/ 0 w 9"/>
                <a:gd name="T11" fmla="*/ 0 h 14"/>
                <a:gd name="T12" fmla="*/ 0 w 9"/>
                <a:gd name="T13" fmla="*/ 2 h 14"/>
                <a:gd name="T14" fmla="*/ 0 w 9"/>
                <a:gd name="T15" fmla="*/ 7 h 14"/>
                <a:gd name="T16" fmla="*/ 0 w 9"/>
                <a:gd name="T17" fmla="*/ 9 h 14"/>
                <a:gd name="T18" fmla="*/ 6 w 9"/>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4">
                  <a:moveTo>
                    <a:pt x="6" y="14"/>
                  </a:moveTo>
                  <a:lnTo>
                    <a:pt x="9" y="12"/>
                  </a:lnTo>
                  <a:lnTo>
                    <a:pt x="9" y="2"/>
                  </a:lnTo>
                  <a:lnTo>
                    <a:pt x="4" y="0"/>
                  </a:lnTo>
                  <a:lnTo>
                    <a:pt x="2" y="0"/>
                  </a:lnTo>
                  <a:lnTo>
                    <a:pt x="0" y="0"/>
                  </a:lnTo>
                  <a:lnTo>
                    <a:pt x="0" y="2"/>
                  </a:lnTo>
                  <a:lnTo>
                    <a:pt x="0" y="7"/>
                  </a:lnTo>
                  <a:lnTo>
                    <a:pt x="0" y="9"/>
                  </a:lnTo>
                  <a:lnTo>
                    <a:pt x="6" y="1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78" name="Freeform 139">
              <a:extLst>
                <a:ext uri="{FF2B5EF4-FFF2-40B4-BE49-F238E27FC236}">
                  <a16:creationId xmlns:a16="http://schemas.microsoft.com/office/drawing/2014/main" id="{93B73EDC-51B3-4C5C-B6F1-89DF086D39A1}"/>
                </a:ext>
              </a:extLst>
            </p:cNvPr>
            <p:cNvSpPr>
              <a:spLocks/>
            </p:cNvSpPr>
            <p:nvPr/>
          </p:nvSpPr>
          <p:spPr bwMode="auto">
            <a:xfrm>
              <a:off x="10140950" y="1300163"/>
              <a:ext cx="17463" cy="17463"/>
            </a:xfrm>
            <a:custGeom>
              <a:avLst/>
              <a:gdLst>
                <a:gd name="T0" fmla="*/ 0 w 11"/>
                <a:gd name="T1" fmla="*/ 4 h 11"/>
                <a:gd name="T2" fmla="*/ 2 w 11"/>
                <a:gd name="T3" fmla="*/ 7 h 11"/>
                <a:gd name="T4" fmla="*/ 5 w 11"/>
                <a:gd name="T5" fmla="*/ 11 h 11"/>
                <a:gd name="T6" fmla="*/ 5 w 11"/>
                <a:gd name="T7" fmla="*/ 11 h 11"/>
                <a:gd name="T8" fmla="*/ 11 w 11"/>
                <a:gd name="T9" fmla="*/ 11 h 11"/>
                <a:gd name="T10" fmla="*/ 11 w 11"/>
                <a:gd name="T11" fmla="*/ 9 h 11"/>
                <a:gd name="T12" fmla="*/ 11 w 11"/>
                <a:gd name="T13" fmla="*/ 4 h 11"/>
                <a:gd name="T14" fmla="*/ 9 w 11"/>
                <a:gd name="T15" fmla="*/ 4 h 11"/>
                <a:gd name="T16" fmla="*/ 9 w 11"/>
                <a:gd name="T17" fmla="*/ 0 h 11"/>
                <a:gd name="T18" fmla="*/ 7 w 11"/>
                <a:gd name="T19" fmla="*/ 0 h 11"/>
                <a:gd name="T20" fmla="*/ 2 w 11"/>
                <a:gd name="T21" fmla="*/ 0 h 11"/>
                <a:gd name="T22" fmla="*/ 0 w 11"/>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1">
                  <a:moveTo>
                    <a:pt x="0" y="4"/>
                  </a:moveTo>
                  <a:lnTo>
                    <a:pt x="2" y="7"/>
                  </a:lnTo>
                  <a:lnTo>
                    <a:pt x="5" y="11"/>
                  </a:lnTo>
                  <a:lnTo>
                    <a:pt x="5" y="11"/>
                  </a:lnTo>
                  <a:lnTo>
                    <a:pt x="11" y="11"/>
                  </a:lnTo>
                  <a:lnTo>
                    <a:pt x="11" y="9"/>
                  </a:lnTo>
                  <a:lnTo>
                    <a:pt x="11" y="4"/>
                  </a:lnTo>
                  <a:lnTo>
                    <a:pt x="9" y="4"/>
                  </a:lnTo>
                  <a:lnTo>
                    <a:pt x="9" y="0"/>
                  </a:lnTo>
                  <a:lnTo>
                    <a:pt x="7" y="0"/>
                  </a:lnTo>
                  <a:lnTo>
                    <a:pt x="2" y="0"/>
                  </a:lnTo>
                  <a:lnTo>
                    <a:pt x="0"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79" name="Freeform 140">
              <a:extLst>
                <a:ext uri="{FF2B5EF4-FFF2-40B4-BE49-F238E27FC236}">
                  <a16:creationId xmlns:a16="http://schemas.microsoft.com/office/drawing/2014/main" id="{F1C5EEC4-BD7E-42CA-9295-BC286FA9838D}"/>
                </a:ext>
              </a:extLst>
            </p:cNvPr>
            <p:cNvSpPr>
              <a:spLocks/>
            </p:cNvSpPr>
            <p:nvPr/>
          </p:nvSpPr>
          <p:spPr bwMode="auto">
            <a:xfrm>
              <a:off x="10158413" y="1190625"/>
              <a:ext cx="19050" cy="14288"/>
            </a:xfrm>
            <a:custGeom>
              <a:avLst/>
              <a:gdLst>
                <a:gd name="T0" fmla="*/ 5 w 12"/>
                <a:gd name="T1" fmla="*/ 7 h 9"/>
                <a:gd name="T2" fmla="*/ 7 w 12"/>
                <a:gd name="T3" fmla="*/ 9 h 9"/>
                <a:gd name="T4" fmla="*/ 12 w 12"/>
                <a:gd name="T5" fmla="*/ 9 h 9"/>
                <a:gd name="T6" fmla="*/ 12 w 12"/>
                <a:gd name="T7" fmla="*/ 7 h 9"/>
                <a:gd name="T8" fmla="*/ 10 w 12"/>
                <a:gd name="T9" fmla="*/ 4 h 9"/>
                <a:gd name="T10" fmla="*/ 7 w 12"/>
                <a:gd name="T11" fmla="*/ 4 h 9"/>
                <a:gd name="T12" fmla="*/ 5 w 12"/>
                <a:gd name="T13" fmla="*/ 0 h 9"/>
                <a:gd name="T14" fmla="*/ 3 w 12"/>
                <a:gd name="T15" fmla="*/ 0 h 9"/>
                <a:gd name="T16" fmla="*/ 0 w 12"/>
                <a:gd name="T17" fmla="*/ 2 h 9"/>
                <a:gd name="T18" fmla="*/ 0 w 12"/>
                <a:gd name="T19" fmla="*/ 4 h 9"/>
                <a:gd name="T20" fmla="*/ 0 w 12"/>
                <a:gd name="T21" fmla="*/ 7 h 9"/>
                <a:gd name="T22" fmla="*/ 5 w 12"/>
                <a:gd name="T2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9">
                  <a:moveTo>
                    <a:pt x="5" y="7"/>
                  </a:moveTo>
                  <a:lnTo>
                    <a:pt x="7" y="9"/>
                  </a:lnTo>
                  <a:lnTo>
                    <a:pt x="12" y="9"/>
                  </a:lnTo>
                  <a:lnTo>
                    <a:pt x="12" y="7"/>
                  </a:lnTo>
                  <a:lnTo>
                    <a:pt x="10" y="4"/>
                  </a:lnTo>
                  <a:lnTo>
                    <a:pt x="7" y="4"/>
                  </a:lnTo>
                  <a:lnTo>
                    <a:pt x="5" y="0"/>
                  </a:lnTo>
                  <a:lnTo>
                    <a:pt x="3" y="0"/>
                  </a:lnTo>
                  <a:lnTo>
                    <a:pt x="0" y="2"/>
                  </a:lnTo>
                  <a:lnTo>
                    <a:pt x="0" y="4"/>
                  </a:lnTo>
                  <a:lnTo>
                    <a:pt x="0" y="7"/>
                  </a:lnTo>
                  <a:lnTo>
                    <a:pt x="5"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80" name="Freeform 141">
              <a:extLst>
                <a:ext uri="{FF2B5EF4-FFF2-40B4-BE49-F238E27FC236}">
                  <a16:creationId xmlns:a16="http://schemas.microsoft.com/office/drawing/2014/main" id="{4290B4F9-7E7A-4319-80B4-E864BF4B8DF4}"/>
                </a:ext>
              </a:extLst>
            </p:cNvPr>
            <p:cNvSpPr>
              <a:spLocks/>
            </p:cNvSpPr>
            <p:nvPr/>
          </p:nvSpPr>
          <p:spPr bwMode="auto">
            <a:xfrm>
              <a:off x="10031413" y="1233488"/>
              <a:ext cx="22225" cy="73025"/>
            </a:xfrm>
            <a:custGeom>
              <a:avLst/>
              <a:gdLst>
                <a:gd name="T0" fmla="*/ 7 w 14"/>
                <a:gd name="T1" fmla="*/ 37 h 46"/>
                <a:gd name="T2" fmla="*/ 9 w 14"/>
                <a:gd name="T3" fmla="*/ 44 h 46"/>
                <a:gd name="T4" fmla="*/ 12 w 14"/>
                <a:gd name="T5" fmla="*/ 46 h 46"/>
                <a:gd name="T6" fmla="*/ 14 w 14"/>
                <a:gd name="T7" fmla="*/ 42 h 46"/>
                <a:gd name="T8" fmla="*/ 12 w 14"/>
                <a:gd name="T9" fmla="*/ 37 h 46"/>
                <a:gd name="T10" fmla="*/ 7 w 14"/>
                <a:gd name="T11" fmla="*/ 33 h 46"/>
                <a:gd name="T12" fmla="*/ 7 w 14"/>
                <a:gd name="T13" fmla="*/ 26 h 46"/>
                <a:gd name="T14" fmla="*/ 9 w 14"/>
                <a:gd name="T15" fmla="*/ 19 h 46"/>
                <a:gd name="T16" fmla="*/ 9 w 14"/>
                <a:gd name="T17" fmla="*/ 14 h 46"/>
                <a:gd name="T18" fmla="*/ 7 w 14"/>
                <a:gd name="T19" fmla="*/ 10 h 46"/>
                <a:gd name="T20" fmla="*/ 7 w 14"/>
                <a:gd name="T21" fmla="*/ 3 h 46"/>
                <a:gd name="T22" fmla="*/ 7 w 14"/>
                <a:gd name="T23" fmla="*/ 0 h 46"/>
                <a:gd name="T24" fmla="*/ 3 w 14"/>
                <a:gd name="T25" fmla="*/ 5 h 46"/>
                <a:gd name="T26" fmla="*/ 3 w 14"/>
                <a:gd name="T27" fmla="*/ 14 h 46"/>
                <a:gd name="T28" fmla="*/ 0 w 14"/>
                <a:gd name="T29" fmla="*/ 19 h 46"/>
                <a:gd name="T30" fmla="*/ 0 w 14"/>
                <a:gd name="T31" fmla="*/ 23 h 46"/>
                <a:gd name="T32" fmla="*/ 5 w 14"/>
                <a:gd name="T33" fmla="*/ 33 h 46"/>
                <a:gd name="T34" fmla="*/ 7 w 14"/>
                <a:gd name="T35"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46">
                  <a:moveTo>
                    <a:pt x="7" y="37"/>
                  </a:moveTo>
                  <a:lnTo>
                    <a:pt x="9" y="44"/>
                  </a:lnTo>
                  <a:lnTo>
                    <a:pt x="12" y="46"/>
                  </a:lnTo>
                  <a:lnTo>
                    <a:pt x="14" y="42"/>
                  </a:lnTo>
                  <a:lnTo>
                    <a:pt x="12" y="37"/>
                  </a:lnTo>
                  <a:lnTo>
                    <a:pt x="7" y="33"/>
                  </a:lnTo>
                  <a:lnTo>
                    <a:pt x="7" y="26"/>
                  </a:lnTo>
                  <a:lnTo>
                    <a:pt x="9" y="19"/>
                  </a:lnTo>
                  <a:lnTo>
                    <a:pt x="9" y="14"/>
                  </a:lnTo>
                  <a:lnTo>
                    <a:pt x="7" y="10"/>
                  </a:lnTo>
                  <a:lnTo>
                    <a:pt x="7" y="3"/>
                  </a:lnTo>
                  <a:lnTo>
                    <a:pt x="7" y="0"/>
                  </a:lnTo>
                  <a:lnTo>
                    <a:pt x="3" y="5"/>
                  </a:lnTo>
                  <a:lnTo>
                    <a:pt x="3" y="14"/>
                  </a:lnTo>
                  <a:lnTo>
                    <a:pt x="0" y="19"/>
                  </a:lnTo>
                  <a:lnTo>
                    <a:pt x="0" y="23"/>
                  </a:lnTo>
                  <a:lnTo>
                    <a:pt x="5" y="33"/>
                  </a:lnTo>
                  <a:lnTo>
                    <a:pt x="7" y="3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81" name="Freeform 142">
              <a:extLst>
                <a:ext uri="{FF2B5EF4-FFF2-40B4-BE49-F238E27FC236}">
                  <a16:creationId xmlns:a16="http://schemas.microsoft.com/office/drawing/2014/main" id="{703A7224-6D85-40B4-8908-FF4A75773D1A}"/>
                </a:ext>
              </a:extLst>
            </p:cNvPr>
            <p:cNvSpPr>
              <a:spLocks/>
            </p:cNvSpPr>
            <p:nvPr/>
          </p:nvSpPr>
          <p:spPr bwMode="auto">
            <a:xfrm>
              <a:off x="9701213" y="1354138"/>
              <a:ext cx="11113" cy="11113"/>
            </a:xfrm>
            <a:custGeom>
              <a:avLst/>
              <a:gdLst>
                <a:gd name="T0" fmla="*/ 0 w 7"/>
                <a:gd name="T1" fmla="*/ 0 h 7"/>
                <a:gd name="T2" fmla="*/ 2 w 7"/>
                <a:gd name="T3" fmla="*/ 3 h 7"/>
                <a:gd name="T4" fmla="*/ 2 w 7"/>
                <a:gd name="T5" fmla="*/ 7 h 7"/>
                <a:gd name="T6" fmla="*/ 4 w 7"/>
                <a:gd name="T7" fmla="*/ 7 h 7"/>
                <a:gd name="T8" fmla="*/ 7 w 7"/>
                <a:gd name="T9" fmla="*/ 3 h 7"/>
                <a:gd name="T10" fmla="*/ 2 w 7"/>
                <a:gd name="T11" fmla="*/ 0 h 7"/>
                <a:gd name="T12" fmla="*/ 0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0"/>
                  </a:moveTo>
                  <a:lnTo>
                    <a:pt x="2" y="3"/>
                  </a:lnTo>
                  <a:lnTo>
                    <a:pt x="2" y="7"/>
                  </a:lnTo>
                  <a:lnTo>
                    <a:pt x="4" y="7"/>
                  </a:lnTo>
                  <a:lnTo>
                    <a:pt x="7" y="3"/>
                  </a:lnTo>
                  <a:lnTo>
                    <a:pt x="2"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82" name="Freeform 143">
              <a:extLst>
                <a:ext uri="{FF2B5EF4-FFF2-40B4-BE49-F238E27FC236}">
                  <a16:creationId xmlns:a16="http://schemas.microsoft.com/office/drawing/2014/main" id="{070D477E-8889-4FBF-8CB5-01DA803FE7F2}"/>
                </a:ext>
              </a:extLst>
            </p:cNvPr>
            <p:cNvSpPr>
              <a:spLocks/>
            </p:cNvSpPr>
            <p:nvPr/>
          </p:nvSpPr>
          <p:spPr bwMode="auto">
            <a:xfrm>
              <a:off x="10191750" y="1196975"/>
              <a:ext cx="7938" cy="11113"/>
            </a:xfrm>
            <a:custGeom>
              <a:avLst/>
              <a:gdLst>
                <a:gd name="T0" fmla="*/ 2 w 5"/>
                <a:gd name="T1" fmla="*/ 7 h 7"/>
                <a:gd name="T2" fmla="*/ 5 w 5"/>
                <a:gd name="T3" fmla="*/ 3 h 7"/>
                <a:gd name="T4" fmla="*/ 0 w 5"/>
                <a:gd name="T5" fmla="*/ 0 h 7"/>
                <a:gd name="T6" fmla="*/ 0 w 5"/>
                <a:gd name="T7" fmla="*/ 0 h 7"/>
                <a:gd name="T8" fmla="*/ 2 w 5"/>
                <a:gd name="T9" fmla="*/ 7 h 7"/>
                <a:gd name="T10" fmla="*/ 2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2" y="7"/>
                  </a:moveTo>
                  <a:lnTo>
                    <a:pt x="5" y="3"/>
                  </a:lnTo>
                  <a:lnTo>
                    <a:pt x="0" y="0"/>
                  </a:lnTo>
                  <a:lnTo>
                    <a:pt x="0" y="0"/>
                  </a:lnTo>
                  <a:lnTo>
                    <a:pt x="2" y="7"/>
                  </a:lnTo>
                  <a:lnTo>
                    <a:pt x="2"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83" name="Freeform 144">
              <a:extLst>
                <a:ext uri="{FF2B5EF4-FFF2-40B4-BE49-F238E27FC236}">
                  <a16:creationId xmlns:a16="http://schemas.microsoft.com/office/drawing/2014/main" id="{449EB886-F786-4479-9634-7127471CB1E1}"/>
                </a:ext>
              </a:extLst>
            </p:cNvPr>
            <p:cNvSpPr>
              <a:spLocks/>
            </p:cNvSpPr>
            <p:nvPr/>
          </p:nvSpPr>
          <p:spPr bwMode="auto">
            <a:xfrm>
              <a:off x="10194925" y="1179513"/>
              <a:ext cx="25400" cy="28575"/>
            </a:xfrm>
            <a:custGeom>
              <a:avLst/>
              <a:gdLst>
                <a:gd name="T0" fmla="*/ 5 w 16"/>
                <a:gd name="T1" fmla="*/ 14 h 18"/>
                <a:gd name="T2" fmla="*/ 10 w 16"/>
                <a:gd name="T3" fmla="*/ 18 h 18"/>
                <a:gd name="T4" fmla="*/ 14 w 16"/>
                <a:gd name="T5" fmla="*/ 18 h 18"/>
                <a:gd name="T6" fmla="*/ 14 w 16"/>
                <a:gd name="T7" fmla="*/ 14 h 18"/>
                <a:gd name="T8" fmla="*/ 14 w 16"/>
                <a:gd name="T9" fmla="*/ 11 h 18"/>
                <a:gd name="T10" fmla="*/ 16 w 16"/>
                <a:gd name="T11" fmla="*/ 9 h 18"/>
                <a:gd name="T12" fmla="*/ 16 w 16"/>
                <a:gd name="T13" fmla="*/ 7 h 18"/>
                <a:gd name="T14" fmla="*/ 14 w 16"/>
                <a:gd name="T15" fmla="*/ 7 h 18"/>
                <a:gd name="T16" fmla="*/ 10 w 16"/>
                <a:gd name="T17" fmla="*/ 2 h 18"/>
                <a:gd name="T18" fmla="*/ 7 w 16"/>
                <a:gd name="T19" fmla="*/ 0 h 18"/>
                <a:gd name="T20" fmla="*/ 5 w 16"/>
                <a:gd name="T21" fmla="*/ 2 h 18"/>
                <a:gd name="T22" fmla="*/ 7 w 16"/>
                <a:gd name="T23" fmla="*/ 7 h 18"/>
                <a:gd name="T24" fmla="*/ 7 w 16"/>
                <a:gd name="T25" fmla="*/ 9 h 18"/>
                <a:gd name="T26" fmla="*/ 5 w 16"/>
                <a:gd name="T27" fmla="*/ 9 h 18"/>
                <a:gd name="T28" fmla="*/ 3 w 16"/>
                <a:gd name="T29" fmla="*/ 7 h 18"/>
                <a:gd name="T30" fmla="*/ 0 w 16"/>
                <a:gd name="T31" fmla="*/ 9 h 18"/>
                <a:gd name="T32" fmla="*/ 3 w 16"/>
                <a:gd name="T33" fmla="*/ 11 h 18"/>
                <a:gd name="T34" fmla="*/ 5 w 16"/>
                <a:gd name="T35"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8">
                  <a:moveTo>
                    <a:pt x="5" y="14"/>
                  </a:moveTo>
                  <a:lnTo>
                    <a:pt x="10" y="18"/>
                  </a:lnTo>
                  <a:lnTo>
                    <a:pt x="14" y="18"/>
                  </a:lnTo>
                  <a:lnTo>
                    <a:pt x="14" y="14"/>
                  </a:lnTo>
                  <a:lnTo>
                    <a:pt x="14" y="11"/>
                  </a:lnTo>
                  <a:lnTo>
                    <a:pt x="16" y="9"/>
                  </a:lnTo>
                  <a:lnTo>
                    <a:pt x="16" y="7"/>
                  </a:lnTo>
                  <a:lnTo>
                    <a:pt x="14" y="7"/>
                  </a:lnTo>
                  <a:lnTo>
                    <a:pt x="10" y="2"/>
                  </a:lnTo>
                  <a:lnTo>
                    <a:pt x="7" y="0"/>
                  </a:lnTo>
                  <a:lnTo>
                    <a:pt x="5" y="2"/>
                  </a:lnTo>
                  <a:lnTo>
                    <a:pt x="7" y="7"/>
                  </a:lnTo>
                  <a:lnTo>
                    <a:pt x="7" y="9"/>
                  </a:lnTo>
                  <a:lnTo>
                    <a:pt x="5" y="9"/>
                  </a:lnTo>
                  <a:lnTo>
                    <a:pt x="3" y="7"/>
                  </a:lnTo>
                  <a:lnTo>
                    <a:pt x="0" y="9"/>
                  </a:lnTo>
                  <a:lnTo>
                    <a:pt x="3" y="11"/>
                  </a:lnTo>
                  <a:lnTo>
                    <a:pt x="5" y="1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84" name="Freeform 145">
              <a:extLst>
                <a:ext uri="{FF2B5EF4-FFF2-40B4-BE49-F238E27FC236}">
                  <a16:creationId xmlns:a16="http://schemas.microsoft.com/office/drawing/2014/main" id="{8B2765C8-AC38-4D44-8DEA-09EA86D62C27}"/>
                </a:ext>
              </a:extLst>
            </p:cNvPr>
            <p:cNvSpPr>
              <a:spLocks/>
            </p:cNvSpPr>
            <p:nvPr/>
          </p:nvSpPr>
          <p:spPr bwMode="auto">
            <a:xfrm>
              <a:off x="10293350" y="1163638"/>
              <a:ext cx="4763" cy="7938"/>
            </a:xfrm>
            <a:custGeom>
              <a:avLst/>
              <a:gdLst>
                <a:gd name="T0" fmla="*/ 3 w 3"/>
                <a:gd name="T1" fmla="*/ 5 h 5"/>
                <a:gd name="T2" fmla="*/ 3 w 3"/>
                <a:gd name="T3" fmla="*/ 5 h 5"/>
                <a:gd name="T4" fmla="*/ 3 w 3"/>
                <a:gd name="T5" fmla="*/ 3 h 5"/>
                <a:gd name="T6" fmla="*/ 0 w 3"/>
                <a:gd name="T7" fmla="*/ 0 h 5"/>
                <a:gd name="T8" fmla="*/ 0 w 3"/>
                <a:gd name="T9" fmla="*/ 3 h 5"/>
                <a:gd name="T10" fmla="*/ 0 w 3"/>
                <a:gd name="T11" fmla="*/ 5 h 5"/>
                <a:gd name="T12" fmla="*/ 3 w 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5"/>
                  </a:moveTo>
                  <a:lnTo>
                    <a:pt x="3" y="5"/>
                  </a:lnTo>
                  <a:lnTo>
                    <a:pt x="3" y="3"/>
                  </a:lnTo>
                  <a:lnTo>
                    <a:pt x="0" y="0"/>
                  </a:lnTo>
                  <a:lnTo>
                    <a:pt x="0" y="3"/>
                  </a:lnTo>
                  <a:lnTo>
                    <a:pt x="0" y="5"/>
                  </a:lnTo>
                  <a:lnTo>
                    <a:pt x="3"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85" name="Freeform 146">
              <a:extLst>
                <a:ext uri="{FF2B5EF4-FFF2-40B4-BE49-F238E27FC236}">
                  <a16:creationId xmlns:a16="http://schemas.microsoft.com/office/drawing/2014/main" id="{4410A2E1-2902-4481-9570-2FB32F8C7338}"/>
                </a:ext>
              </a:extLst>
            </p:cNvPr>
            <p:cNvSpPr>
              <a:spLocks/>
            </p:cNvSpPr>
            <p:nvPr/>
          </p:nvSpPr>
          <p:spPr bwMode="auto">
            <a:xfrm>
              <a:off x="10333038" y="1135063"/>
              <a:ext cx="7938" cy="14288"/>
            </a:xfrm>
            <a:custGeom>
              <a:avLst/>
              <a:gdLst>
                <a:gd name="T0" fmla="*/ 3 w 5"/>
                <a:gd name="T1" fmla="*/ 9 h 9"/>
                <a:gd name="T2" fmla="*/ 5 w 5"/>
                <a:gd name="T3" fmla="*/ 7 h 9"/>
                <a:gd name="T4" fmla="*/ 5 w 5"/>
                <a:gd name="T5" fmla="*/ 5 h 9"/>
                <a:gd name="T6" fmla="*/ 3 w 5"/>
                <a:gd name="T7" fmla="*/ 0 h 9"/>
                <a:gd name="T8" fmla="*/ 0 w 5"/>
                <a:gd name="T9" fmla="*/ 0 h 9"/>
                <a:gd name="T10" fmla="*/ 0 w 5"/>
                <a:gd name="T11" fmla="*/ 5 h 9"/>
                <a:gd name="T12" fmla="*/ 0 w 5"/>
                <a:gd name="T13" fmla="*/ 7 h 9"/>
                <a:gd name="T14" fmla="*/ 3 w 5"/>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9">
                  <a:moveTo>
                    <a:pt x="3" y="9"/>
                  </a:moveTo>
                  <a:lnTo>
                    <a:pt x="5" y="7"/>
                  </a:lnTo>
                  <a:lnTo>
                    <a:pt x="5" y="5"/>
                  </a:lnTo>
                  <a:lnTo>
                    <a:pt x="3" y="0"/>
                  </a:lnTo>
                  <a:lnTo>
                    <a:pt x="0" y="0"/>
                  </a:lnTo>
                  <a:lnTo>
                    <a:pt x="0" y="5"/>
                  </a:lnTo>
                  <a:lnTo>
                    <a:pt x="0" y="7"/>
                  </a:lnTo>
                  <a:lnTo>
                    <a:pt x="3" y="9"/>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86" name="Freeform 147">
              <a:extLst>
                <a:ext uri="{FF2B5EF4-FFF2-40B4-BE49-F238E27FC236}">
                  <a16:creationId xmlns:a16="http://schemas.microsoft.com/office/drawing/2014/main" id="{24C2536C-BAD0-4FEA-992A-A0914FC628E5}"/>
                </a:ext>
              </a:extLst>
            </p:cNvPr>
            <p:cNvSpPr>
              <a:spLocks/>
            </p:cNvSpPr>
            <p:nvPr/>
          </p:nvSpPr>
          <p:spPr bwMode="auto">
            <a:xfrm>
              <a:off x="10337800" y="1154113"/>
              <a:ext cx="6350" cy="6350"/>
            </a:xfrm>
            <a:custGeom>
              <a:avLst/>
              <a:gdLst>
                <a:gd name="T0" fmla="*/ 0 w 4"/>
                <a:gd name="T1" fmla="*/ 4 h 4"/>
                <a:gd name="T2" fmla="*/ 0 w 4"/>
                <a:gd name="T3" fmla="*/ 4 h 4"/>
                <a:gd name="T4" fmla="*/ 2 w 4"/>
                <a:gd name="T5" fmla="*/ 4 h 4"/>
                <a:gd name="T6" fmla="*/ 4 w 4"/>
                <a:gd name="T7" fmla="*/ 2 h 4"/>
                <a:gd name="T8" fmla="*/ 4 w 4"/>
                <a:gd name="T9" fmla="*/ 0 h 4"/>
                <a:gd name="T10" fmla="*/ 2 w 4"/>
                <a:gd name="T11" fmla="*/ 0 h 4"/>
                <a:gd name="T12" fmla="*/ 0 w 4"/>
                <a:gd name="T13" fmla="*/ 0 h 4"/>
                <a:gd name="T14" fmla="*/ 0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4"/>
                  </a:moveTo>
                  <a:lnTo>
                    <a:pt x="0" y="4"/>
                  </a:lnTo>
                  <a:lnTo>
                    <a:pt x="2" y="4"/>
                  </a:lnTo>
                  <a:lnTo>
                    <a:pt x="4" y="2"/>
                  </a:lnTo>
                  <a:lnTo>
                    <a:pt x="4" y="0"/>
                  </a:lnTo>
                  <a:lnTo>
                    <a:pt x="2" y="0"/>
                  </a:lnTo>
                  <a:lnTo>
                    <a:pt x="0" y="0"/>
                  </a:lnTo>
                  <a:lnTo>
                    <a:pt x="0"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87" name="Freeform 148">
              <a:extLst>
                <a:ext uri="{FF2B5EF4-FFF2-40B4-BE49-F238E27FC236}">
                  <a16:creationId xmlns:a16="http://schemas.microsoft.com/office/drawing/2014/main" id="{3231ECBA-6A17-4C6D-9437-DDA57EA66BE0}"/>
                </a:ext>
              </a:extLst>
            </p:cNvPr>
            <p:cNvSpPr>
              <a:spLocks/>
            </p:cNvSpPr>
            <p:nvPr/>
          </p:nvSpPr>
          <p:spPr bwMode="auto">
            <a:xfrm>
              <a:off x="10307638" y="1149350"/>
              <a:ext cx="19050" cy="22225"/>
            </a:xfrm>
            <a:custGeom>
              <a:avLst/>
              <a:gdLst>
                <a:gd name="T0" fmla="*/ 3 w 12"/>
                <a:gd name="T1" fmla="*/ 12 h 14"/>
                <a:gd name="T2" fmla="*/ 5 w 12"/>
                <a:gd name="T3" fmla="*/ 14 h 14"/>
                <a:gd name="T4" fmla="*/ 7 w 12"/>
                <a:gd name="T5" fmla="*/ 14 h 14"/>
                <a:gd name="T6" fmla="*/ 10 w 12"/>
                <a:gd name="T7" fmla="*/ 12 h 14"/>
                <a:gd name="T8" fmla="*/ 12 w 12"/>
                <a:gd name="T9" fmla="*/ 9 h 14"/>
                <a:gd name="T10" fmla="*/ 5 w 12"/>
                <a:gd name="T11" fmla="*/ 5 h 14"/>
                <a:gd name="T12" fmla="*/ 5 w 12"/>
                <a:gd name="T13" fmla="*/ 3 h 14"/>
                <a:gd name="T14" fmla="*/ 3 w 12"/>
                <a:gd name="T15" fmla="*/ 0 h 14"/>
                <a:gd name="T16" fmla="*/ 3 w 12"/>
                <a:gd name="T17" fmla="*/ 0 h 14"/>
                <a:gd name="T18" fmla="*/ 0 w 12"/>
                <a:gd name="T19" fmla="*/ 5 h 14"/>
                <a:gd name="T20" fmla="*/ 0 w 12"/>
                <a:gd name="T21" fmla="*/ 5 h 14"/>
                <a:gd name="T22" fmla="*/ 0 w 12"/>
                <a:gd name="T23" fmla="*/ 7 h 14"/>
                <a:gd name="T24" fmla="*/ 3 w 12"/>
                <a:gd name="T25"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4">
                  <a:moveTo>
                    <a:pt x="3" y="12"/>
                  </a:moveTo>
                  <a:lnTo>
                    <a:pt x="5" y="14"/>
                  </a:lnTo>
                  <a:lnTo>
                    <a:pt x="7" y="14"/>
                  </a:lnTo>
                  <a:lnTo>
                    <a:pt x="10" y="12"/>
                  </a:lnTo>
                  <a:lnTo>
                    <a:pt x="12" y="9"/>
                  </a:lnTo>
                  <a:lnTo>
                    <a:pt x="5" y="5"/>
                  </a:lnTo>
                  <a:lnTo>
                    <a:pt x="5" y="3"/>
                  </a:lnTo>
                  <a:lnTo>
                    <a:pt x="3" y="0"/>
                  </a:lnTo>
                  <a:lnTo>
                    <a:pt x="3" y="0"/>
                  </a:lnTo>
                  <a:lnTo>
                    <a:pt x="0" y="5"/>
                  </a:lnTo>
                  <a:lnTo>
                    <a:pt x="0" y="5"/>
                  </a:lnTo>
                  <a:lnTo>
                    <a:pt x="0" y="7"/>
                  </a:lnTo>
                  <a:lnTo>
                    <a:pt x="3" y="1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88" name="Freeform 149">
              <a:extLst>
                <a:ext uri="{FF2B5EF4-FFF2-40B4-BE49-F238E27FC236}">
                  <a16:creationId xmlns:a16="http://schemas.microsoft.com/office/drawing/2014/main" id="{3BAA67CC-97EC-4A45-9599-A9B2117F8007}"/>
                </a:ext>
              </a:extLst>
            </p:cNvPr>
            <p:cNvSpPr>
              <a:spLocks/>
            </p:cNvSpPr>
            <p:nvPr/>
          </p:nvSpPr>
          <p:spPr bwMode="auto">
            <a:xfrm>
              <a:off x="10133013" y="1233488"/>
              <a:ext cx="15875" cy="22225"/>
            </a:xfrm>
            <a:custGeom>
              <a:avLst/>
              <a:gdLst>
                <a:gd name="T0" fmla="*/ 3 w 10"/>
                <a:gd name="T1" fmla="*/ 12 h 14"/>
                <a:gd name="T2" fmla="*/ 5 w 10"/>
                <a:gd name="T3" fmla="*/ 14 h 14"/>
                <a:gd name="T4" fmla="*/ 7 w 10"/>
                <a:gd name="T5" fmla="*/ 14 h 14"/>
                <a:gd name="T6" fmla="*/ 10 w 10"/>
                <a:gd name="T7" fmla="*/ 14 h 14"/>
                <a:gd name="T8" fmla="*/ 10 w 10"/>
                <a:gd name="T9" fmla="*/ 12 h 14"/>
                <a:gd name="T10" fmla="*/ 7 w 10"/>
                <a:gd name="T11" fmla="*/ 7 h 14"/>
                <a:gd name="T12" fmla="*/ 5 w 10"/>
                <a:gd name="T13" fmla="*/ 3 h 14"/>
                <a:gd name="T14" fmla="*/ 3 w 10"/>
                <a:gd name="T15" fmla="*/ 0 h 14"/>
                <a:gd name="T16" fmla="*/ 0 w 10"/>
                <a:gd name="T17" fmla="*/ 0 h 14"/>
                <a:gd name="T18" fmla="*/ 0 w 10"/>
                <a:gd name="T19" fmla="*/ 5 h 14"/>
                <a:gd name="T20" fmla="*/ 3 w 10"/>
                <a:gd name="T21" fmla="*/ 7 h 14"/>
                <a:gd name="T22" fmla="*/ 3 w 10"/>
                <a:gd name="T2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4">
                  <a:moveTo>
                    <a:pt x="3" y="12"/>
                  </a:moveTo>
                  <a:lnTo>
                    <a:pt x="5" y="14"/>
                  </a:lnTo>
                  <a:lnTo>
                    <a:pt x="7" y="14"/>
                  </a:lnTo>
                  <a:lnTo>
                    <a:pt x="10" y="14"/>
                  </a:lnTo>
                  <a:lnTo>
                    <a:pt x="10" y="12"/>
                  </a:lnTo>
                  <a:lnTo>
                    <a:pt x="7" y="7"/>
                  </a:lnTo>
                  <a:lnTo>
                    <a:pt x="5" y="3"/>
                  </a:lnTo>
                  <a:lnTo>
                    <a:pt x="3" y="0"/>
                  </a:lnTo>
                  <a:lnTo>
                    <a:pt x="0" y="0"/>
                  </a:lnTo>
                  <a:lnTo>
                    <a:pt x="0" y="5"/>
                  </a:lnTo>
                  <a:lnTo>
                    <a:pt x="3" y="7"/>
                  </a:lnTo>
                  <a:lnTo>
                    <a:pt x="3" y="1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89" name="Freeform 150">
              <a:extLst>
                <a:ext uri="{FF2B5EF4-FFF2-40B4-BE49-F238E27FC236}">
                  <a16:creationId xmlns:a16="http://schemas.microsoft.com/office/drawing/2014/main" id="{4F248B12-ECBE-4227-828C-301EAF84B913}"/>
                </a:ext>
              </a:extLst>
            </p:cNvPr>
            <p:cNvSpPr>
              <a:spLocks/>
            </p:cNvSpPr>
            <p:nvPr/>
          </p:nvSpPr>
          <p:spPr bwMode="auto">
            <a:xfrm>
              <a:off x="10053638" y="1252538"/>
              <a:ext cx="7938" cy="11113"/>
            </a:xfrm>
            <a:custGeom>
              <a:avLst/>
              <a:gdLst>
                <a:gd name="T0" fmla="*/ 5 w 5"/>
                <a:gd name="T1" fmla="*/ 4 h 7"/>
                <a:gd name="T2" fmla="*/ 5 w 5"/>
                <a:gd name="T3" fmla="*/ 4 h 7"/>
                <a:gd name="T4" fmla="*/ 5 w 5"/>
                <a:gd name="T5" fmla="*/ 2 h 7"/>
                <a:gd name="T6" fmla="*/ 2 w 5"/>
                <a:gd name="T7" fmla="*/ 0 h 7"/>
                <a:gd name="T8" fmla="*/ 2 w 5"/>
                <a:gd name="T9" fmla="*/ 0 h 7"/>
                <a:gd name="T10" fmla="*/ 0 w 5"/>
                <a:gd name="T11" fmla="*/ 4 h 7"/>
                <a:gd name="T12" fmla="*/ 5 w 5"/>
                <a:gd name="T13" fmla="*/ 7 h 7"/>
                <a:gd name="T14" fmla="*/ 5 w 5"/>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5" y="4"/>
                  </a:moveTo>
                  <a:lnTo>
                    <a:pt x="5" y="4"/>
                  </a:lnTo>
                  <a:lnTo>
                    <a:pt x="5" y="2"/>
                  </a:lnTo>
                  <a:lnTo>
                    <a:pt x="2" y="0"/>
                  </a:lnTo>
                  <a:lnTo>
                    <a:pt x="2" y="0"/>
                  </a:lnTo>
                  <a:lnTo>
                    <a:pt x="0" y="4"/>
                  </a:lnTo>
                  <a:lnTo>
                    <a:pt x="5" y="7"/>
                  </a:lnTo>
                  <a:lnTo>
                    <a:pt x="5"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90" name="Freeform 151">
              <a:extLst>
                <a:ext uri="{FF2B5EF4-FFF2-40B4-BE49-F238E27FC236}">
                  <a16:creationId xmlns:a16="http://schemas.microsoft.com/office/drawing/2014/main" id="{1E8EE68F-4316-47D6-9774-0611A17D2033}"/>
                </a:ext>
              </a:extLst>
            </p:cNvPr>
            <p:cNvSpPr>
              <a:spLocks/>
            </p:cNvSpPr>
            <p:nvPr/>
          </p:nvSpPr>
          <p:spPr bwMode="auto">
            <a:xfrm>
              <a:off x="9653588" y="2473325"/>
              <a:ext cx="11113" cy="3175"/>
            </a:xfrm>
            <a:custGeom>
              <a:avLst/>
              <a:gdLst>
                <a:gd name="T0" fmla="*/ 5 w 7"/>
                <a:gd name="T1" fmla="*/ 2 h 2"/>
                <a:gd name="T2" fmla="*/ 7 w 7"/>
                <a:gd name="T3" fmla="*/ 0 h 2"/>
                <a:gd name="T4" fmla="*/ 5 w 7"/>
                <a:gd name="T5" fmla="*/ 0 h 2"/>
                <a:gd name="T6" fmla="*/ 2 w 7"/>
                <a:gd name="T7" fmla="*/ 0 h 2"/>
                <a:gd name="T8" fmla="*/ 0 w 7"/>
                <a:gd name="T9" fmla="*/ 0 h 2"/>
                <a:gd name="T10" fmla="*/ 2 w 7"/>
                <a:gd name="T11" fmla="*/ 2 h 2"/>
                <a:gd name="T12" fmla="*/ 5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5" y="2"/>
                  </a:moveTo>
                  <a:lnTo>
                    <a:pt x="7" y="0"/>
                  </a:lnTo>
                  <a:lnTo>
                    <a:pt x="5" y="0"/>
                  </a:lnTo>
                  <a:lnTo>
                    <a:pt x="2" y="0"/>
                  </a:lnTo>
                  <a:lnTo>
                    <a:pt x="0" y="0"/>
                  </a:lnTo>
                  <a:lnTo>
                    <a:pt x="2" y="2"/>
                  </a:lnTo>
                  <a:lnTo>
                    <a:pt x="5"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91" name="Freeform 152">
              <a:extLst>
                <a:ext uri="{FF2B5EF4-FFF2-40B4-BE49-F238E27FC236}">
                  <a16:creationId xmlns:a16="http://schemas.microsoft.com/office/drawing/2014/main" id="{35021864-D8FB-4FF5-B781-7A7FA1B61844}"/>
                </a:ext>
              </a:extLst>
            </p:cNvPr>
            <p:cNvSpPr>
              <a:spLocks/>
            </p:cNvSpPr>
            <p:nvPr/>
          </p:nvSpPr>
          <p:spPr bwMode="auto">
            <a:xfrm>
              <a:off x="9667875" y="2244725"/>
              <a:ext cx="73025" cy="77788"/>
            </a:xfrm>
            <a:custGeom>
              <a:avLst/>
              <a:gdLst>
                <a:gd name="T0" fmla="*/ 0 w 46"/>
                <a:gd name="T1" fmla="*/ 19 h 49"/>
                <a:gd name="T2" fmla="*/ 0 w 46"/>
                <a:gd name="T3" fmla="*/ 21 h 49"/>
                <a:gd name="T4" fmla="*/ 0 w 46"/>
                <a:gd name="T5" fmla="*/ 26 h 49"/>
                <a:gd name="T6" fmla="*/ 5 w 46"/>
                <a:gd name="T7" fmla="*/ 28 h 49"/>
                <a:gd name="T8" fmla="*/ 3 w 46"/>
                <a:gd name="T9" fmla="*/ 28 h 49"/>
                <a:gd name="T10" fmla="*/ 0 w 46"/>
                <a:gd name="T11" fmla="*/ 30 h 49"/>
                <a:gd name="T12" fmla="*/ 3 w 46"/>
                <a:gd name="T13" fmla="*/ 33 h 49"/>
                <a:gd name="T14" fmla="*/ 12 w 46"/>
                <a:gd name="T15" fmla="*/ 35 h 49"/>
                <a:gd name="T16" fmla="*/ 14 w 46"/>
                <a:gd name="T17" fmla="*/ 37 h 49"/>
                <a:gd name="T18" fmla="*/ 16 w 46"/>
                <a:gd name="T19" fmla="*/ 40 h 49"/>
                <a:gd name="T20" fmla="*/ 23 w 46"/>
                <a:gd name="T21" fmla="*/ 35 h 49"/>
                <a:gd name="T22" fmla="*/ 19 w 46"/>
                <a:gd name="T23" fmla="*/ 40 h 49"/>
                <a:gd name="T24" fmla="*/ 14 w 46"/>
                <a:gd name="T25" fmla="*/ 40 h 49"/>
                <a:gd name="T26" fmla="*/ 9 w 46"/>
                <a:gd name="T27" fmla="*/ 40 h 49"/>
                <a:gd name="T28" fmla="*/ 7 w 46"/>
                <a:gd name="T29" fmla="*/ 40 h 49"/>
                <a:gd name="T30" fmla="*/ 7 w 46"/>
                <a:gd name="T31" fmla="*/ 42 h 49"/>
                <a:gd name="T32" fmla="*/ 7 w 46"/>
                <a:gd name="T33" fmla="*/ 44 h 49"/>
                <a:gd name="T34" fmla="*/ 14 w 46"/>
                <a:gd name="T35" fmla="*/ 44 h 49"/>
                <a:gd name="T36" fmla="*/ 16 w 46"/>
                <a:gd name="T37" fmla="*/ 49 h 49"/>
                <a:gd name="T38" fmla="*/ 19 w 46"/>
                <a:gd name="T39" fmla="*/ 49 h 49"/>
                <a:gd name="T40" fmla="*/ 21 w 46"/>
                <a:gd name="T41" fmla="*/ 47 h 49"/>
                <a:gd name="T42" fmla="*/ 32 w 46"/>
                <a:gd name="T43" fmla="*/ 44 h 49"/>
                <a:gd name="T44" fmla="*/ 39 w 46"/>
                <a:gd name="T45" fmla="*/ 44 h 49"/>
                <a:gd name="T46" fmla="*/ 46 w 46"/>
                <a:gd name="T47" fmla="*/ 40 h 49"/>
                <a:gd name="T48" fmla="*/ 44 w 46"/>
                <a:gd name="T49" fmla="*/ 33 h 49"/>
                <a:gd name="T50" fmla="*/ 41 w 46"/>
                <a:gd name="T51" fmla="*/ 28 h 49"/>
                <a:gd name="T52" fmla="*/ 37 w 46"/>
                <a:gd name="T53" fmla="*/ 28 h 49"/>
                <a:gd name="T54" fmla="*/ 35 w 46"/>
                <a:gd name="T55" fmla="*/ 26 h 49"/>
                <a:gd name="T56" fmla="*/ 32 w 46"/>
                <a:gd name="T57" fmla="*/ 17 h 49"/>
                <a:gd name="T58" fmla="*/ 28 w 46"/>
                <a:gd name="T59" fmla="*/ 10 h 49"/>
                <a:gd name="T60" fmla="*/ 21 w 46"/>
                <a:gd name="T61" fmla="*/ 7 h 49"/>
                <a:gd name="T62" fmla="*/ 19 w 46"/>
                <a:gd name="T63" fmla="*/ 3 h 49"/>
                <a:gd name="T64" fmla="*/ 12 w 46"/>
                <a:gd name="T65" fmla="*/ 3 h 49"/>
                <a:gd name="T66" fmla="*/ 7 w 46"/>
                <a:gd name="T67" fmla="*/ 0 h 49"/>
                <a:gd name="T68" fmla="*/ 7 w 46"/>
                <a:gd name="T69" fmla="*/ 3 h 49"/>
                <a:gd name="T70" fmla="*/ 3 w 46"/>
                <a:gd name="T71" fmla="*/ 7 h 49"/>
                <a:gd name="T72" fmla="*/ 3 w 46"/>
                <a:gd name="T73" fmla="*/ 14 h 49"/>
                <a:gd name="T74" fmla="*/ 7 w 46"/>
                <a:gd name="T75" fmla="*/ 17 h 49"/>
                <a:gd name="T76" fmla="*/ 9 w 46"/>
                <a:gd name="T77" fmla="*/ 19 h 49"/>
                <a:gd name="T78" fmla="*/ 5 w 46"/>
                <a:gd name="T79" fmla="*/ 17 h 49"/>
                <a:gd name="T80" fmla="*/ 0 w 46"/>
                <a:gd name="T81"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49">
                  <a:moveTo>
                    <a:pt x="0" y="19"/>
                  </a:moveTo>
                  <a:lnTo>
                    <a:pt x="0" y="21"/>
                  </a:lnTo>
                  <a:lnTo>
                    <a:pt x="0" y="26"/>
                  </a:lnTo>
                  <a:lnTo>
                    <a:pt x="5" y="28"/>
                  </a:lnTo>
                  <a:lnTo>
                    <a:pt x="3" y="28"/>
                  </a:lnTo>
                  <a:lnTo>
                    <a:pt x="0" y="30"/>
                  </a:lnTo>
                  <a:lnTo>
                    <a:pt x="3" y="33"/>
                  </a:lnTo>
                  <a:lnTo>
                    <a:pt x="12" y="35"/>
                  </a:lnTo>
                  <a:lnTo>
                    <a:pt x="14" y="37"/>
                  </a:lnTo>
                  <a:lnTo>
                    <a:pt x="16" y="40"/>
                  </a:lnTo>
                  <a:lnTo>
                    <a:pt x="23" y="35"/>
                  </a:lnTo>
                  <a:lnTo>
                    <a:pt x="19" y="40"/>
                  </a:lnTo>
                  <a:lnTo>
                    <a:pt x="14" y="40"/>
                  </a:lnTo>
                  <a:lnTo>
                    <a:pt x="9" y="40"/>
                  </a:lnTo>
                  <a:lnTo>
                    <a:pt x="7" y="40"/>
                  </a:lnTo>
                  <a:lnTo>
                    <a:pt x="7" y="42"/>
                  </a:lnTo>
                  <a:lnTo>
                    <a:pt x="7" y="44"/>
                  </a:lnTo>
                  <a:lnTo>
                    <a:pt x="14" y="44"/>
                  </a:lnTo>
                  <a:lnTo>
                    <a:pt x="16" y="49"/>
                  </a:lnTo>
                  <a:lnTo>
                    <a:pt x="19" y="49"/>
                  </a:lnTo>
                  <a:lnTo>
                    <a:pt x="21" y="47"/>
                  </a:lnTo>
                  <a:lnTo>
                    <a:pt x="32" y="44"/>
                  </a:lnTo>
                  <a:lnTo>
                    <a:pt x="39" y="44"/>
                  </a:lnTo>
                  <a:lnTo>
                    <a:pt x="46" y="40"/>
                  </a:lnTo>
                  <a:lnTo>
                    <a:pt x="44" y="33"/>
                  </a:lnTo>
                  <a:lnTo>
                    <a:pt x="41" y="28"/>
                  </a:lnTo>
                  <a:lnTo>
                    <a:pt x="37" y="28"/>
                  </a:lnTo>
                  <a:lnTo>
                    <a:pt x="35" y="26"/>
                  </a:lnTo>
                  <a:lnTo>
                    <a:pt x="32" y="17"/>
                  </a:lnTo>
                  <a:lnTo>
                    <a:pt x="28" y="10"/>
                  </a:lnTo>
                  <a:lnTo>
                    <a:pt x="21" y="7"/>
                  </a:lnTo>
                  <a:lnTo>
                    <a:pt x="19" y="3"/>
                  </a:lnTo>
                  <a:lnTo>
                    <a:pt x="12" y="3"/>
                  </a:lnTo>
                  <a:lnTo>
                    <a:pt x="7" y="0"/>
                  </a:lnTo>
                  <a:lnTo>
                    <a:pt x="7" y="3"/>
                  </a:lnTo>
                  <a:lnTo>
                    <a:pt x="3" y="7"/>
                  </a:lnTo>
                  <a:lnTo>
                    <a:pt x="3" y="14"/>
                  </a:lnTo>
                  <a:lnTo>
                    <a:pt x="7" y="17"/>
                  </a:lnTo>
                  <a:lnTo>
                    <a:pt x="9" y="19"/>
                  </a:lnTo>
                  <a:lnTo>
                    <a:pt x="5" y="17"/>
                  </a:lnTo>
                  <a:lnTo>
                    <a:pt x="0" y="19"/>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92" name="Freeform 153">
              <a:extLst>
                <a:ext uri="{FF2B5EF4-FFF2-40B4-BE49-F238E27FC236}">
                  <a16:creationId xmlns:a16="http://schemas.microsoft.com/office/drawing/2014/main" id="{ADCE4D48-FDFF-434D-A07E-FBFE0C1F72B7}"/>
                </a:ext>
              </a:extLst>
            </p:cNvPr>
            <p:cNvSpPr>
              <a:spLocks/>
            </p:cNvSpPr>
            <p:nvPr/>
          </p:nvSpPr>
          <p:spPr bwMode="auto">
            <a:xfrm>
              <a:off x="9656763" y="2414588"/>
              <a:ext cx="11113" cy="6350"/>
            </a:xfrm>
            <a:custGeom>
              <a:avLst/>
              <a:gdLst>
                <a:gd name="T0" fmla="*/ 5 w 7"/>
                <a:gd name="T1" fmla="*/ 0 h 4"/>
                <a:gd name="T2" fmla="*/ 7 w 7"/>
                <a:gd name="T3" fmla="*/ 0 h 4"/>
                <a:gd name="T4" fmla="*/ 5 w 7"/>
                <a:gd name="T5" fmla="*/ 0 h 4"/>
                <a:gd name="T6" fmla="*/ 3 w 7"/>
                <a:gd name="T7" fmla="*/ 2 h 4"/>
                <a:gd name="T8" fmla="*/ 0 w 7"/>
                <a:gd name="T9" fmla="*/ 2 h 4"/>
                <a:gd name="T10" fmla="*/ 3 w 7"/>
                <a:gd name="T11" fmla="*/ 4 h 4"/>
                <a:gd name="T12" fmla="*/ 3 w 7"/>
                <a:gd name="T13" fmla="*/ 2 h 4"/>
                <a:gd name="T14" fmla="*/ 5 w 7"/>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5" y="0"/>
                  </a:moveTo>
                  <a:lnTo>
                    <a:pt x="7" y="0"/>
                  </a:lnTo>
                  <a:lnTo>
                    <a:pt x="5" y="0"/>
                  </a:lnTo>
                  <a:lnTo>
                    <a:pt x="3" y="2"/>
                  </a:lnTo>
                  <a:lnTo>
                    <a:pt x="0" y="2"/>
                  </a:lnTo>
                  <a:lnTo>
                    <a:pt x="3" y="4"/>
                  </a:lnTo>
                  <a:lnTo>
                    <a:pt x="3" y="2"/>
                  </a:lnTo>
                  <a:lnTo>
                    <a:pt x="5"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93" name="Freeform 154">
              <a:extLst>
                <a:ext uri="{FF2B5EF4-FFF2-40B4-BE49-F238E27FC236}">
                  <a16:creationId xmlns:a16="http://schemas.microsoft.com/office/drawing/2014/main" id="{5BE3A5C6-2AF7-46F2-BF52-F85E19449A9A}"/>
                </a:ext>
              </a:extLst>
            </p:cNvPr>
            <p:cNvSpPr>
              <a:spLocks/>
            </p:cNvSpPr>
            <p:nvPr/>
          </p:nvSpPr>
          <p:spPr bwMode="auto">
            <a:xfrm>
              <a:off x="9675813" y="2230438"/>
              <a:ext cx="11113" cy="11113"/>
            </a:xfrm>
            <a:custGeom>
              <a:avLst/>
              <a:gdLst>
                <a:gd name="T0" fmla="*/ 4 w 7"/>
                <a:gd name="T1" fmla="*/ 7 h 7"/>
                <a:gd name="T2" fmla="*/ 7 w 7"/>
                <a:gd name="T3" fmla="*/ 5 h 7"/>
                <a:gd name="T4" fmla="*/ 4 w 7"/>
                <a:gd name="T5" fmla="*/ 0 h 7"/>
                <a:gd name="T6" fmla="*/ 2 w 7"/>
                <a:gd name="T7" fmla="*/ 0 h 7"/>
                <a:gd name="T8" fmla="*/ 0 w 7"/>
                <a:gd name="T9" fmla="*/ 2 h 7"/>
                <a:gd name="T10" fmla="*/ 2 w 7"/>
                <a:gd name="T11" fmla="*/ 5 h 7"/>
                <a:gd name="T12" fmla="*/ 4 w 7"/>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7"/>
                  </a:moveTo>
                  <a:lnTo>
                    <a:pt x="7" y="5"/>
                  </a:lnTo>
                  <a:lnTo>
                    <a:pt x="4" y="0"/>
                  </a:lnTo>
                  <a:lnTo>
                    <a:pt x="2" y="0"/>
                  </a:lnTo>
                  <a:lnTo>
                    <a:pt x="0" y="2"/>
                  </a:lnTo>
                  <a:lnTo>
                    <a:pt x="2" y="5"/>
                  </a:lnTo>
                  <a:lnTo>
                    <a:pt x="4"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94" name="Freeform 155">
              <a:extLst>
                <a:ext uri="{FF2B5EF4-FFF2-40B4-BE49-F238E27FC236}">
                  <a16:creationId xmlns:a16="http://schemas.microsoft.com/office/drawing/2014/main" id="{143F9442-C89C-4018-87F5-AEC90CE9CED9}"/>
                </a:ext>
              </a:extLst>
            </p:cNvPr>
            <p:cNvSpPr>
              <a:spLocks/>
            </p:cNvSpPr>
            <p:nvPr/>
          </p:nvSpPr>
          <p:spPr bwMode="auto">
            <a:xfrm>
              <a:off x="9678988" y="2611438"/>
              <a:ext cx="7938" cy="7938"/>
            </a:xfrm>
            <a:custGeom>
              <a:avLst/>
              <a:gdLst>
                <a:gd name="T0" fmla="*/ 0 w 2"/>
                <a:gd name="T1" fmla="*/ 2 h 2"/>
                <a:gd name="T2" fmla="*/ 1 w 2"/>
                <a:gd name="T3" fmla="*/ 1 h 2"/>
                <a:gd name="T4" fmla="*/ 2 w 2"/>
                <a:gd name="T5" fmla="*/ 0 h 2"/>
                <a:gd name="T6" fmla="*/ 1 w 2"/>
                <a:gd name="T7" fmla="*/ 0 h 2"/>
                <a:gd name="T8" fmla="*/ 0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cubicBezTo>
                    <a:pt x="1" y="1"/>
                    <a:pt x="1" y="1"/>
                    <a:pt x="1" y="1"/>
                  </a:cubicBezTo>
                  <a:cubicBezTo>
                    <a:pt x="2" y="0"/>
                    <a:pt x="2" y="0"/>
                    <a:pt x="2" y="0"/>
                  </a:cubicBezTo>
                  <a:cubicBezTo>
                    <a:pt x="1" y="0"/>
                    <a:pt x="1" y="0"/>
                    <a:pt x="1" y="0"/>
                  </a:cubicBezTo>
                  <a:cubicBezTo>
                    <a:pt x="0" y="2"/>
                    <a:pt x="0" y="2"/>
                    <a:pt x="0" y="2"/>
                  </a:cubicBezTo>
                  <a:cubicBezTo>
                    <a:pt x="0" y="2"/>
                    <a:pt x="0" y="2"/>
                    <a:pt x="0" y="2"/>
                  </a:cubicBez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95" name="Freeform 156">
              <a:extLst>
                <a:ext uri="{FF2B5EF4-FFF2-40B4-BE49-F238E27FC236}">
                  <a16:creationId xmlns:a16="http://schemas.microsoft.com/office/drawing/2014/main" id="{EC37B0CF-68C5-4039-A7AC-0E6072D10F40}"/>
                </a:ext>
              </a:extLst>
            </p:cNvPr>
            <p:cNvSpPr>
              <a:spLocks/>
            </p:cNvSpPr>
            <p:nvPr/>
          </p:nvSpPr>
          <p:spPr bwMode="auto">
            <a:xfrm>
              <a:off x="9690100" y="2362200"/>
              <a:ext cx="11113" cy="7938"/>
            </a:xfrm>
            <a:custGeom>
              <a:avLst/>
              <a:gdLst>
                <a:gd name="T0" fmla="*/ 0 w 7"/>
                <a:gd name="T1" fmla="*/ 0 h 5"/>
                <a:gd name="T2" fmla="*/ 0 w 7"/>
                <a:gd name="T3" fmla="*/ 3 h 5"/>
                <a:gd name="T4" fmla="*/ 2 w 7"/>
                <a:gd name="T5" fmla="*/ 5 h 5"/>
                <a:gd name="T6" fmla="*/ 7 w 7"/>
                <a:gd name="T7" fmla="*/ 3 h 5"/>
                <a:gd name="T8" fmla="*/ 7 w 7"/>
                <a:gd name="T9" fmla="*/ 0 h 5"/>
                <a:gd name="T10" fmla="*/ 2 w 7"/>
                <a:gd name="T11" fmla="*/ 0 h 5"/>
                <a:gd name="T12" fmla="*/ 0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0" y="0"/>
                  </a:moveTo>
                  <a:lnTo>
                    <a:pt x="0" y="3"/>
                  </a:lnTo>
                  <a:lnTo>
                    <a:pt x="2" y="5"/>
                  </a:lnTo>
                  <a:lnTo>
                    <a:pt x="7" y="3"/>
                  </a:lnTo>
                  <a:lnTo>
                    <a:pt x="7" y="0"/>
                  </a:lnTo>
                  <a:lnTo>
                    <a:pt x="2"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96" name="Freeform 157">
              <a:extLst>
                <a:ext uri="{FF2B5EF4-FFF2-40B4-BE49-F238E27FC236}">
                  <a16:creationId xmlns:a16="http://schemas.microsoft.com/office/drawing/2014/main" id="{025A9F32-FD61-4C64-87B6-1F6F8CBF13B2}"/>
                </a:ext>
              </a:extLst>
            </p:cNvPr>
            <p:cNvSpPr>
              <a:spLocks/>
            </p:cNvSpPr>
            <p:nvPr/>
          </p:nvSpPr>
          <p:spPr bwMode="auto">
            <a:xfrm>
              <a:off x="9715500" y="2359025"/>
              <a:ext cx="11113" cy="7938"/>
            </a:xfrm>
            <a:custGeom>
              <a:avLst/>
              <a:gdLst>
                <a:gd name="T0" fmla="*/ 5 w 7"/>
                <a:gd name="T1" fmla="*/ 5 h 5"/>
                <a:gd name="T2" fmla="*/ 7 w 7"/>
                <a:gd name="T3" fmla="*/ 2 h 5"/>
                <a:gd name="T4" fmla="*/ 5 w 7"/>
                <a:gd name="T5" fmla="*/ 0 h 5"/>
                <a:gd name="T6" fmla="*/ 0 w 7"/>
                <a:gd name="T7" fmla="*/ 2 h 5"/>
                <a:gd name="T8" fmla="*/ 2 w 7"/>
                <a:gd name="T9" fmla="*/ 5 h 5"/>
                <a:gd name="T10" fmla="*/ 5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5" y="5"/>
                  </a:moveTo>
                  <a:lnTo>
                    <a:pt x="7" y="2"/>
                  </a:lnTo>
                  <a:lnTo>
                    <a:pt x="5" y="0"/>
                  </a:lnTo>
                  <a:lnTo>
                    <a:pt x="0" y="2"/>
                  </a:lnTo>
                  <a:lnTo>
                    <a:pt x="2" y="5"/>
                  </a:lnTo>
                  <a:lnTo>
                    <a:pt x="5"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97" name="Freeform 158">
              <a:extLst>
                <a:ext uri="{FF2B5EF4-FFF2-40B4-BE49-F238E27FC236}">
                  <a16:creationId xmlns:a16="http://schemas.microsoft.com/office/drawing/2014/main" id="{7AFAF518-0C5B-413F-9330-EBD8BA1538FE}"/>
                </a:ext>
              </a:extLst>
            </p:cNvPr>
            <p:cNvSpPr>
              <a:spLocks/>
            </p:cNvSpPr>
            <p:nvPr/>
          </p:nvSpPr>
          <p:spPr bwMode="auto">
            <a:xfrm>
              <a:off x="9642475" y="2473325"/>
              <a:ext cx="4763" cy="3175"/>
            </a:xfrm>
            <a:custGeom>
              <a:avLst/>
              <a:gdLst>
                <a:gd name="T0" fmla="*/ 3 w 3"/>
                <a:gd name="T1" fmla="*/ 0 h 2"/>
                <a:gd name="T2" fmla="*/ 3 w 3"/>
                <a:gd name="T3" fmla="*/ 0 h 2"/>
                <a:gd name="T4" fmla="*/ 3 w 3"/>
                <a:gd name="T5" fmla="*/ 0 h 2"/>
                <a:gd name="T6" fmla="*/ 0 w 3"/>
                <a:gd name="T7" fmla="*/ 0 h 2"/>
                <a:gd name="T8" fmla="*/ 3 w 3"/>
                <a:gd name="T9" fmla="*/ 2 h 2"/>
                <a:gd name="T10" fmla="*/ 3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3" y="0"/>
                  </a:moveTo>
                  <a:lnTo>
                    <a:pt x="3" y="0"/>
                  </a:lnTo>
                  <a:lnTo>
                    <a:pt x="3" y="0"/>
                  </a:lnTo>
                  <a:lnTo>
                    <a:pt x="0" y="0"/>
                  </a:lnTo>
                  <a:lnTo>
                    <a:pt x="3" y="2"/>
                  </a:lnTo>
                  <a:lnTo>
                    <a:pt x="3"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98" name="Rectangle 159">
              <a:extLst>
                <a:ext uri="{FF2B5EF4-FFF2-40B4-BE49-F238E27FC236}">
                  <a16:creationId xmlns:a16="http://schemas.microsoft.com/office/drawing/2014/main" id="{017CA4C8-96DD-4458-B75E-60D6511B508E}"/>
                </a:ext>
              </a:extLst>
            </p:cNvPr>
            <p:cNvSpPr>
              <a:spLocks noChangeArrowheads="1"/>
            </p:cNvSpPr>
            <p:nvPr/>
          </p:nvSpPr>
          <p:spPr bwMode="auto">
            <a:xfrm>
              <a:off x="9904413" y="2751138"/>
              <a:ext cx="1588" cy="3175"/>
            </a:xfrm>
            <a:prstGeom prst="rect">
              <a:avLst/>
            </a:pr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199" name="Freeform 160">
              <a:extLst>
                <a:ext uri="{FF2B5EF4-FFF2-40B4-BE49-F238E27FC236}">
                  <a16:creationId xmlns:a16="http://schemas.microsoft.com/office/drawing/2014/main" id="{1796A4AD-6A35-4188-BA56-2FEAACB77C9C}"/>
                </a:ext>
              </a:extLst>
            </p:cNvPr>
            <p:cNvSpPr>
              <a:spLocks/>
            </p:cNvSpPr>
            <p:nvPr/>
          </p:nvSpPr>
          <p:spPr bwMode="auto">
            <a:xfrm>
              <a:off x="9678988" y="2611438"/>
              <a:ext cx="11113" cy="11113"/>
            </a:xfrm>
            <a:custGeom>
              <a:avLst/>
              <a:gdLst>
                <a:gd name="T0" fmla="*/ 0 w 7"/>
                <a:gd name="T1" fmla="*/ 7 h 7"/>
                <a:gd name="T2" fmla="*/ 5 w 7"/>
                <a:gd name="T3" fmla="*/ 5 h 7"/>
                <a:gd name="T4" fmla="*/ 7 w 7"/>
                <a:gd name="T5" fmla="*/ 0 h 7"/>
                <a:gd name="T6" fmla="*/ 5 w 7"/>
                <a:gd name="T7" fmla="*/ 3 h 7"/>
                <a:gd name="T8" fmla="*/ 5 w 7"/>
                <a:gd name="T9" fmla="*/ 5 h 7"/>
                <a:gd name="T10" fmla="*/ 0 w 7"/>
                <a:gd name="T11" fmla="*/ 7 h 7"/>
                <a:gd name="T12" fmla="*/ 0 w 7"/>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7"/>
                  </a:moveTo>
                  <a:lnTo>
                    <a:pt x="5" y="5"/>
                  </a:lnTo>
                  <a:lnTo>
                    <a:pt x="7" y="0"/>
                  </a:lnTo>
                  <a:lnTo>
                    <a:pt x="5" y="3"/>
                  </a:lnTo>
                  <a:lnTo>
                    <a:pt x="5" y="5"/>
                  </a:lnTo>
                  <a:lnTo>
                    <a:pt x="0" y="7"/>
                  </a:lnTo>
                  <a:lnTo>
                    <a:pt x="0"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00" name="Freeform 161">
              <a:extLst>
                <a:ext uri="{FF2B5EF4-FFF2-40B4-BE49-F238E27FC236}">
                  <a16:creationId xmlns:a16="http://schemas.microsoft.com/office/drawing/2014/main" id="{D7945B2C-B2EA-4D68-9E69-6E298AC1F414}"/>
                </a:ext>
              </a:extLst>
            </p:cNvPr>
            <p:cNvSpPr>
              <a:spLocks/>
            </p:cNvSpPr>
            <p:nvPr/>
          </p:nvSpPr>
          <p:spPr bwMode="auto">
            <a:xfrm>
              <a:off x="9653588" y="2476500"/>
              <a:ext cx="7938" cy="6350"/>
            </a:xfrm>
            <a:custGeom>
              <a:avLst/>
              <a:gdLst>
                <a:gd name="T0" fmla="*/ 2 w 5"/>
                <a:gd name="T1" fmla="*/ 4 h 4"/>
                <a:gd name="T2" fmla="*/ 5 w 5"/>
                <a:gd name="T3" fmla="*/ 2 h 4"/>
                <a:gd name="T4" fmla="*/ 2 w 5"/>
                <a:gd name="T5" fmla="*/ 0 h 4"/>
                <a:gd name="T6" fmla="*/ 0 w 5"/>
                <a:gd name="T7" fmla="*/ 2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lnTo>
                    <a:pt x="5" y="2"/>
                  </a:lnTo>
                  <a:lnTo>
                    <a:pt x="2" y="0"/>
                  </a:lnTo>
                  <a:lnTo>
                    <a:pt x="0" y="2"/>
                  </a:lnTo>
                  <a:lnTo>
                    <a:pt x="2"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01" name="Freeform 162">
              <a:extLst>
                <a:ext uri="{FF2B5EF4-FFF2-40B4-BE49-F238E27FC236}">
                  <a16:creationId xmlns:a16="http://schemas.microsoft.com/office/drawing/2014/main" id="{81847A28-4DC0-4998-BC0A-51FC9F556E5E}"/>
                </a:ext>
              </a:extLst>
            </p:cNvPr>
            <p:cNvSpPr>
              <a:spLocks/>
            </p:cNvSpPr>
            <p:nvPr/>
          </p:nvSpPr>
          <p:spPr bwMode="auto">
            <a:xfrm>
              <a:off x="9701213" y="2070100"/>
              <a:ext cx="17463" cy="17463"/>
            </a:xfrm>
            <a:custGeom>
              <a:avLst/>
              <a:gdLst>
                <a:gd name="T0" fmla="*/ 2 w 11"/>
                <a:gd name="T1" fmla="*/ 4 h 11"/>
                <a:gd name="T2" fmla="*/ 2 w 11"/>
                <a:gd name="T3" fmla="*/ 7 h 11"/>
                <a:gd name="T4" fmla="*/ 0 w 11"/>
                <a:gd name="T5" fmla="*/ 7 h 11"/>
                <a:gd name="T6" fmla="*/ 0 w 11"/>
                <a:gd name="T7" fmla="*/ 9 h 11"/>
                <a:gd name="T8" fmla="*/ 0 w 11"/>
                <a:gd name="T9" fmla="*/ 11 h 11"/>
                <a:gd name="T10" fmla="*/ 2 w 11"/>
                <a:gd name="T11" fmla="*/ 11 h 11"/>
                <a:gd name="T12" fmla="*/ 2 w 11"/>
                <a:gd name="T13" fmla="*/ 11 h 11"/>
                <a:gd name="T14" fmla="*/ 9 w 11"/>
                <a:gd name="T15" fmla="*/ 7 h 11"/>
                <a:gd name="T16" fmla="*/ 11 w 11"/>
                <a:gd name="T17" fmla="*/ 2 h 11"/>
                <a:gd name="T18" fmla="*/ 11 w 11"/>
                <a:gd name="T19" fmla="*/ 0 h 11"/>
                <a:gd name="T20" fmla="*/ 9 w 11"/>
                <a:gd name="T21" fmla="*/ 0 h 11"/>
                <a:gd name="T22" fmla="*/ 4 w 11"/>
                <a:gd name="T23" fmla="*/ 4 h 11"/>
                <a:gd name="T24" fmla="*/ 2 w 11"/>
                <a:gd name="T25"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1">
                  <a:moveTo>
                    <a:pt x="2" y="4"/>
                  </a:moveTo>
                  <a:lnTo>
                    <a:pt x="2" y="7"/>
                  </a:lnTo>
                  <a:lnTo>
                    <a:pt x="0" y="7"/>
                  </a:lnTo>
                  <a:lnTo>
                    <a:pt x="0" y="9"/>
                  </a:lnTo>
                  <a:lnTo>
                    <a:pt x="0" y="11"/>
                  </a:lnTo>
                  <a:lnTo>
                    <a:pt x="2" y="11"/>
                  </a:lnTo>
                  <a:lnTo>
                    <a:pt x="2" y="11"/>
                  </a:lnTo>
                  <a:lnTo>
                    <a:pt x="9" y="7"/>
                  </a:lnTo>
                  <a:lnTo>
                    <a:pt x="11" y="2"/>
                  </a:lnTo>
                  <a:lnTo>
                    <a:pt x="11" y="0"/>
                  </a:lnTo>
                  <a:lnTo>
                    <a:pt x="9" y="0"/>
                  </a:lnTo>
                  <a:lnTo>
                    <a:pt x="4" y="4"/>
                  </a:lnTo>
                  <a:lnTo>
                    <a:pt x="2"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02" name="Freeform 163">
              <a:extLst>
                <a:ext uri="{FF2B5EF4-FFF2-40B4-BE49-F238E27FC236}">
                  <a16:creationId xmlns:a16="http://schemas.microsoft.com/office/drawing/2014/main" id="{ABC718A9-999F-4501-82A2-ABB0867629FA}"/>
                </a:ext>
              </a:extLst>
            </p:cNvPr>
            <p:cNvSpPr>
              <a:spLocks/>
            </p:cNvSpPr>
            <p:nvPr/>
          </p:nvSpPr>
          <p:spPr bwMode="auto">
            <a:xfrm>
              <a:off x="9712325" y="2387600"/>
              <a:ext cx="11113" cy="7938"/>
            </a:xfrm>
            <a:custGeom>
              <a:avLst/>
              <a:gdLst>
                <a:gd name="T0" fmla="*/ 7 w 7"/>
                <a:gd name="T1" fmla="*/ 3 h 5"/>
                <a:gd name="T2" fmla="*/ 2 w 7"/>
                <a:gd name="T3" fmla="*/ 0 h 5"/>
                <a:gd name="T4" fmla="*/ 0 w 7"/>
                <a:gd name="T5" fmla="*/ 3 h 5"/>
                <a:gd name="T6" fmla="*/ 0 w 7"/>
                <a:gd name="T7" fmla="*/ 5 h 5"/>
                <a:gd name="T8" fmla="*/ 2 w 7"/>
                <a:gd name="T9" fmla="*/ 5 h 5"/>
                <a:gd name="T10" fmla="*/ 7 w 7"/>
                <a:gd name="T11" fmla="*/ 5 h 5"/>
                <a:gd name="T12" fmla="*/ 7 w 7"/>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3"/>
                  </a:moveTo>
                  <a:lnTo>
                    <a:pt x="2" y="0"/>
                  </a:lnTo>
                  <a:lnTo>
                    <a:pt x="0" y="3"/>
                  </a:lnTo>
                  <a:lnTo>
                    <a:pt x="0" y="5"/>
                  </a:lnTo>
                  <a:lnTo>
                    <a:pt x="2" y="5"/>
                  </a:lnTo>
                  <a:lnTo>
                    <a:pt x="7" y="5"/>
                  </a:lnTo>
                  <a:lnTo>
                    <a:pt x="7"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03" name="Freeform 164">
              <a:extLst>
                <a:ext uri="{FF2B5EF4-FFF2-40B4-BE49-F238E27FC236}">
                  <a16:creationId xmlns:a16="http://schemas.microsoft.com/office/drawing/2014/main" id="{78B8A35C-8F61-4912-B3B5-8976661E5A8B}"/>
                </a:ext>
              </a:extLst>
            </p:cNvPr>
            <p:cNvSpPr>
              <a:spLocks/>
            </p:cNvSpPr>
            <p:nvPr/>
          </p:nvSpPr>
          <p:spPr bwMode="auto">
            <a:xfrm>
              <a:off x="9752013" y="2216150"/>
              <a:ext cx="11113" cy="7938"/>
            </a:xfrm>
            <a:custGeom>
              <a:avLst/>
              <a:gdLst>
                <a:gd name="T0" fmla="*/ 1 w 3"/>
                <a:gd name="T1" fmla="*/ 0 h 2"/>
                <a:gd name="T2" fmla="*/ 0 w 3"/>
                <a:gd name="T3" fmla="*/ 1 h 2"/>
                <a:gd name="T4" fmla="*/ 2 w 3"/>
                <a:gd name="T5" fmla="*/ 2 h 2"/>
                <a:gd name="T6" fmla="*/ 3 w 3"/>
                <a:gd name="T7" fmla="*/ 2 h 2"/>
                <a:gd name="T8" fmla="*/ 2 w 3"/>
                <a:gd name="T9" fmla="*/ 1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0" y="1"/>
                    <a:pt x="0" y="1"/>
                  </a:cubicBezTo>
                  <a:cubicBezTo>
                    <a:pt x="2" y="2"/>
                    <a:pt x="2" y="2"/>
                    <a:pt x="2" y="2"/>
                  </a:cubicBezTo>
                  <a:cubicBezTo>
                    <a:pt x="3" y="2"/>
                    <a:pt x="3" y="2"/>
                    <a:pt x="3" y="2"/>
                  </a:cubicBezTo>
                  <a:cubicBezTo>
                    <a:pt x="2" y="1"/>
                    <a:pt x="2" y="1"/>
                    <a:pt x="2" y="1"/>
                  </a:cubicBezTo>
                  <a:cubicBezTo>
                    <a:pt x="2" y="1"/>
                    <a:pt x="1" y="0"/>
                    <a:pt x="1" y="0"/>
                  </a:cubicBez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04" name="Freeform 165">
              <a:extLst>
                <a:ext uri="{FF2B5EF4-FFF2-40B4-BE49-F238E27FC236}">
                  <a16:creationId xmlns:a16="http://schemas.microsoft.com/office/drawing/2014/main" id="{A1E0A154-B056-4D05-8AF2-243C9F370881}"/>
                </a:ext>
              </a:extLst>
            </p:cNvPr>
            <p:cNvSpPr>
              <a:spLocks/>
            </p:cNvSpPr>
            <p:nvPr/>
          </p:nvSpPr>
          <p:spPr bwMode="auto">
            <a:xfrm>
              <a:off x="9698038" y="1930400"/>
              <a:ext cx="25400" cy="11113"/>
            </a:xfrm>
            <a:custGeom>
              <a:avLst/>
              <a:gdLst>
                <a:gd name="T0" fmla="*/ 13 w 16"/>
                <a:gd name="T1" fmla="*/ 4 h 7"/>
                <a:gd name="T2" fmla="*/ 16 w 16"/>
                <a:gd name="T3" fmla="*/ 7 h 7"/>
                <a:gd name="T4" fmla="*/ 16 w 16"/>
                <a:gd name="T5" fmla="*/ 4 h 7"/>
                <a:gd name="T6" fmla="*/ 13 w 16"/>
                <a:gd name="T7" fmla="*/ 2 h 7"/>
                <a:gd name="T8" fmla="*/ 9 w 16"/>
                <a:gd name="T9" fmla="*/ 0 h 7"/>
                <a:gd name="T10" fmla="*/ 6 w 16"/>
                <a:gd name="T11" fmla="*/ 2 h 7"/>
                <a:gd name="T12" fmla="*/ 2 w 16"/>
                <a:gd name="T13" fmla="*/ 0 h 7"/>
                <a:gd name="T14" fmla="*/ 0 w 16"/>
                <a:gd name="T15" fmla="*/ 0 h 7"/>
                <a:gd name="T16" fmla="*/ 0 w 16"/>
                <a:gd name="T17" fmla="*/ 0 h 7"/>
                <a:gd name="T18" fmla="*/ 0 w 16"/>
                <a:gd name="T19" fmla="*/ 2 h 7"/>
                <a:gd name="T20" fmla="*/ 2 w 16"/>
                <a:gd name="T21" fmla="*/ 2 h 7"/>
                <a:gd name="T22" fmla="*/ 4 w 16"/>
                <a:gd name="T23" fmla="*/ 4 h 7"/>
                <a:gd name="T24" fmla="*/ 11 w 16"/>
                <a:gd name="T25" fmla="*/ 4 h 7"/>
                <a:gd name="T26" fmla="*/ 13 w 1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7">
                  <a:moveTo>
                    <a:pt x="13" y="4"/>
                  </a:moveTo>
                  <a:lnTo>
                    <a:pt x="16" y="7"/>
                  </a:lnTo>
                  <a:lnTo>
                    <a:pt x="16" y="4"/>
                  </a:lnTo>
                  <a:lnTo>
                    <a:pt x="13" y="2"/>
                  </a:lnTo>
                  <a:lnTo>
                    <a:pt x="9" y="0"/>
                  </a:lnTo>
                  <a:lnTo>
                    <a:pt x="6" y="2"/>
                  </a:lnTo>
                  <a:lnTo>
                    <a:pt x="2" y="0"/>
                  </a:lnTo>
                  <a:lnTo>
                    <a:pt x="0" y="0"/>
                  </a:lnTo>
                  <a:lnTo>
                    <a:pt x="0" y="0"/>
                  </a:lnTo>
                  <a:lnTo>
                    <a:pt x="0" y="2"/>
                  </a:lnTo>
                  <a:lnTo>
                    <a:pt x="2" y="2"/>
                  </a:lnTo>
                  <a:lnTo>
                    <a:pt x="4" y="4"/>
                  </a:lnTo>
                  <a:lnTo>
                    <a:pt x="11" y="4"/>
                  </a:lnTo>
                  <a:lnTo>
                    <a:pt x="13"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05" name="Freeform 166">
              <a:extLst>
                <a:ext uri="{FF2B5EF4-FFF2-40B4-BE49-F238E27FC236}">
                  <a16:creationId xmlns:a16="http://schemas.microsoft.com/office/drawing/2014/main" id="{A86909FA-D475-457C-897F-63B6C48FDDEC}"/>
                </a:ext>
              </a:extLst>
            </p:cNvPr>
            <p:cNvSpPr>
              <a:spLocks/>
            </p:cNvSpPr>
            <p:nvPr/>
          </p:nvSpPr>
          <p:spPr bwMode="auto">
            <a:xfrm>
              <a:off x="9704388" y="1944688"/>
              <a:ext cx="3175" cy="0"/>
            </a:xfrm>
            <a:custGeom>
              <a:avLst/>
              <a:gdLst>
                <a:gd name="T0" fmla="*/ 2 w 2"/>
                <a:gd name="T1" fmla="*/ 2 w 2"/>
                <a:gd name="T2" fmla="*/ 2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2" y="0"/>
                  </a:lnTo>
                  <a:lnTo>
                    <a:pt x="0" y="0"/>
                  </a:lnTo>
                  <a:lnTo>
                    <a:pt x="2"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06" name="Freeform 167">
              <a:extLst>
                <a:ext uri="{FF2B5EF4-FFF2-40B4-BE49-F238E27FC236}">
                  <a16:creationId xmlns:a16="http://schemas.microsoft.com/office/drawing/2014/main" id="{71F91BDC-FDAE-4EEA-B9A4-298B43D8461B}"/>
                </a:ext>
              </a:extLst>
            </p:cNvPr>
            <p:cNvSpPr>
              <a:spLocks/>
            </p:cNvSpPr>
            <p:nvPr/>
          </p:nvSpPr>
          <p:spPr bwMode="auto">
            <a:xfrm>
              <a:off x="9450388" y="1633538"/>
              <a:ext cx="28575" cy="14288"/>
            </a:xfrm>
            <a:custGeom>
              <a:avLst/>
              <a:gdLst>
                <a:gd name="T0" fmla="*/ 18 w 18"/>
                <a:gd name="T1" fmla="*/ 7 h 9"/>
                <a:gd name="T2" fmla="*/ 11 w 18"/>
                <a:gd name="T3" fmla="*/ 2 h 9"/>
                <a:gd name="T4" fmla="*/ 7 w 18"/>
                <a:gd name="T5" fmla="*/ 0 h 9"/>
                <a:gd name="T6" fmla="*/ 2 w 18"/>
                <a:gd name="T7" fmla="*/ 2 h 9"/>
                <a:gd name="T8" fmla="*/ 0 w 18"/>
                <a:gd name="T9" fmla="*/ 2 h 9"/>
                <a:gd name="T10" fmla="*/ 4 w 18"/>
                <a:gd name="T11" fmla="*/ 7 h 9"/>
                <a:gd name="T12" fmla="*/ 9 w 18"/>
                <a:gd name="T13" fmla="*/ 7 h 9"/>
                <a:gd name="T14" fmla="*/ 14 w 18"/>
                <a:gd name="T15" fmla="*/ 9 h 9"/>
                <a:gd name="T16" fmla="*/ 18 w 1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7"/>
                  </a:moveTo>
                  <a:lnTo>
                    <a:pt x="11" y="2"/>
                  </a:lnTo>
                  <a:lnTo>
                    <a:pt x="7" y="0"/>
                  </a:lnTo>
                  <a:lnTo>
                    <a:pt x="2" y="2"/>
                  </a:lnTo>
                  <a:lnTo>
                    <a:pt x="0" y="2"/>
                  </a:lnTo>
                  <a:lnTo>
                    <a:pt x="4" y="7"/>
                  </a:lnTo>
                  <a:lnTo>
                    <a:pt x="9" y="7"/>
                  </a:lnTo>
                  <a:lnTo>
                    <a:pt x="14" y="9"/>
                  </a:lnTo>
                  <a:lnTo>
                    <a:pt x="18"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07" name="Freeform 168">
              <a:extLst>
                <a:ext uri="{FF2B5EF4-FFF2-40B4-BE49-F238E27FC236}">
                  <a16:creationId xmlns:a16="http://schemas.microsoft.com/office/drawing/2014/main" id="{104B655E-595C-4DD8-A30D-8B3C574864F6}"/>
                </a:ext>
              </a:extLst>
            </p:cNvPr>
            <p:cNvSpPr>
              <a:spLocks/>
            </p:cNvSpPr>
            <p:nvPr/>
          </p:nvSpPr>
          <p:spPr bwMode="auto">
            <a:xfrm>
              <a:off x="9752013" y="2286000"/>
              <a:ext cx="17463" cy="22225"/>
            </a:xfrm>
            <a:custGeom>
              <a:avLst/>
              <a:gdLst>
                <a:gd name="T0" fmla="*/ 5 w 11"/>
                <a:gd name="T1" fmla="*/ 14 h 14"/>
                <a:gd name="T2" fmla="*/ 7 w 11"/>
                <a:gd name="T3" fmla="*/ 11 h 14"/>
                <a:gd name="T4" fmla="*/ 7 w 11"/>
                <a:gd name="T5" fmla="*/ 4 h 14"/>
                <a:gd name="T6" fmla="*/ 11 w 11"/>
                <a:gd name="T7" fmla="*/ 2 h 14"/>
                <a:gd name="T8" fmla="*/ 9 w 11"/>
                <a:gd name="T9" fmla="*/ 0 h 14"/>
                <a:gd name="T10" fmla="*/ 7 w 11"/>
                <a:gd name="T11" fmla="*/ 2 h 14"/>
                <a:gd name="T12" fmla="*/ 5 w 11"/>
                <a:gd name="T13" fmla="*/ 0 h 14"/>
                <a:gd name="T14" fmla="*/ 0 w 11"/>
                <a:gd name="T15" fmla="*/ 4 h 14"/>
                <a:gd name="T16" fmla="*/ 0 w 11"/>
                <a:gd name="T17" fmla="*/ 4 h 14"/>
                <a:gd name="T18" fmla="*/ 2 w 11"/>
                <a:gd name="T19" fmla="*/ 4 h 14"/>
                <a:gd name="T20" fmla="*/ 2 w 11"/>
                <a:gd name="T21" fmla="*/ 7 h 14"/>
                <a:gd name="T22" fmla="*/ 2 w 11"/>
                <a:gd name="T23" fmla="*/ 11 h 14"/>
                <a:gd name="T24" fmla="*/ 5 w 11"/>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5" y="14"/>
                  </a:moveTo>
                  <a:lnTo>
                    <a:pt x="7" y="11"/>
                  </a:lnTo>
                  <a:lnTo>
                    <a:pt x="7" y="4"/>
                  </a:lnTo>
                  <a:lnTo>
                    <a:pt x="11" y="2"/>
                  </a:lnTo>
                  <a:lnTo>
                    <a:pt x="9" y="0"/>
                  </a:lnTo>
                  <a:lnTo>
                    <a:pt x="7" y="2"/>
                  </a:lnTo>
                  <a:lnTo>
                    <a:pt x="5" y="0"/>
                  </a:lnTo>
                  <a:lnTo>
                    <a:pt x="0" y="4"/>
                  </a:lnTo>
                  <a:lnTo>
                    <a:pt x="0" y="4"/>
                  </a:lnTo>
                  <a:lnTo>
                    <a:pt x="2" y="4"/>
                  </a:lnTo>
                  <a:lnTo>
                    <a:pt x="2" y="7"/>
                  </a:lnTo>
                  <a:lnTo>
                    <a:pt x="2" y="11"/>
                  </a:lnTo>
                  <a:lnTo>
                    <a:pt x="5" y="1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08" name="Freeform 169">
              <a:extLst>
                <a:ext uri="{FF2B5EF4-FFF2-40B4-BE49-F238E27FC236}">
                  <a16:creationId xmlns:a16="http://schemas.microsoft.com/office/drawing/2014/main" id="{8212BC9A-79E5-485B-A07A-6D6C24D17023}"/>
                </a:ext>
              </a:extLst>
            </p:cNvPr>
            <p:cNvSpPr>
              <a:spLocks/>
            </p:cNvSpPr>
            <p:nvPr/>
          </p:nvSpPr>
          <p:spPr bwMode="auto">
            <a:xfrm>
              <a:off x="9715500" y="2182813"/>
              <a:ext cx="11113" cy="19050"/>
            </a:xfrm>
            <a:custGeom>
              <a:avLst/>
              <a:gdLst>
                <a:gd name="T0" fmla="*/ 2 w 7"/>
                <a:gd name="T1" fmla="*/ 5 h 12"/>
                <a:gd name="T2" fmla="*/ 0 w 7"/>
                <a:gd name="T3" fmla="*/ 7 h 12"/>
                <a:gd name="T4" fmla="*/ 0 w 7"/>
                <a:gd name="T5" fmla="*/ 12 h 12"/>
                <a:gd name="T6" fmla="*/ 5 w 7"/>
                <a:gd name="T7" fmla="*/ 12 h 12"/>
                <a:gd name="T8" fmla="*/ 7 w 7"/>
                <a:gd name="T9" fmla="*/ 9 h 12"/>
                <a:gd name="T10" fmla="*/ 7 w 7"/>
                <a:gd name="T11" fmla="*/ 7 h 12"/>
                <a:gd name="T12" fmla="*/ 7 w 7"/>
                <a:gd name="T13" fmla="*/ 0 h 12"/>
                <a:gd name="T14" fmla="*/ 2 w 7"/>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2">
                  <a:moveTo>
                    <a:pt x="2" y="5"/>
                  </a:moveTo>
                  <a:lnTo>
                    <a:pt x="0" y="7"/>
                  </a:lnTo>
                  <a:lnTo>
                    <a:pt x="0" y="12"/>
                  </a:lnTo>
                  <a:lnTo>
                    <a:pt x="5" y="12"/>
                  </a:lnTo>
                  <a:lnTo>
                    <a:pt x="7" y="9"/>
                  </a:lnTo>
                  <a:lnTo>
                    <a:pt x="7" y="7"/>
                  </a:lnTo>
                  <a:lnTo>
                    <a:pt x="7" y="0"/>
                  </a:lnTo>
                  <a:lnTo>
                    <a:pt x="2"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09" name="Freeform 170">
              <a:extLst>
                <a:ext uri="{FF2B5EF4-FFF2-40B4-BE49-F238E27FC236}">
                  <a16:creationId xmlns:a16="http://schemas.microsoft.com/office/drawing/2014/main" id="{74251B63-56DE-4254-A3E0-8806D92C5562}"/>
                </a:ext>
              </a:extLst>
            </p:cNvPr>
            <p:cNvSpPr>
              <a:spLocks/>
            </p:cNvSpPr>
            <p:nvPr/>
          </p:nvSpPr>
          <p:spPr bwMode="auto">
            <a:xfrm>
              <a:off x="9737725" y="2185988"/>
              <a:ext cx="11113" cy="15875"/>
            </a:xfrm>
            <a:custGeom>
              <a:avLst/>
              <a:gdLst>
                <a:gd name="T0" fmla="*/ 0 w 7"/>
                <a:gd name="T1" fmla="*/ 7 h 10"/>
                <a:gd name="T2" fmla="*/ 2 w 7"/>
                <a:gd name="T3" fmla="*/ 10 h 10"/>
                <a:gd name="T4" fmla="*/ 4 w 7"/>
                <a:gd name="T5" fmla="*/ 10 h 10"/>
                <a:gd name="T6" fmla="*/ 7 w 7"/>
                <a:gd name="T7" fmla="*/ 5 h 10"/>
                <a:gd name="T8" fmla="*/ 7 w 7"/>
                <a:gd name="T9" fmla="*/ 0 h 10"/>
                <a:gd name="T10" fmla="*/ 4 w 7"/>
                <a:gd name="T11" fmla="*/ 0 h 10"/>
                <a:gd name="T12" fmla="*/ 0 w 7"/>
                <a:gd name="T13" fmla="*/ 0 h 10"/>
                <a:gd name="T14" fmla="*/ 0 w 7"/>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0">
                  <a:moveTo>
                    <a:pt x="0" y="7"/>
                  </a:moveTo>
                  <a:lnTo>
                    <a:pt x="2" y="10"/>
                  </a:lnTo>
                  <a:lnTo>
                    <a:pt x="4" y="10"/>
                  </a:lnTo>
                  <a:lnTo>
                    <a:pt x="7" y="5"/>
                  </a:lnTo>
                  <a:lnTo>
                    <a:pt x="7" y="0"/>
                  </a:lnTo>
                  <a:lnTo>
                    <a:pt x="4" y="0"/>
                  </a:lnTo>
                  <a:lnTo>
                    <a:pt x="0" y="0"/>
                  </a:lnTo>
                  <a:lnTo>
                    <a:pt x="0"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10" name="Freeform 171">
              <a:extLst>
                <a:ext uri="{FF2B5EF4-FFF2-40B4-BE49-F238E27FC236}">
                  <a16:creationId xmlns:a16="http://schemas.microsoft.com/office/drawing/2014/main" id="{5BD8E5E8-4CB0-407E-BE6D-2DFEA280CFE7}"/>
                </a:ext>
              </a:extLst>
            </p:cNvPr>
            <p:cNvSpPr>
              <a:spLocks/>
            </p:cNvSpPr>
            <p:nvPr/>
          </p:nvSpPr>
          <p:spPr bwMode="auto">
            <a:xfrm>
              <a:off x="9732963" y="2160588"/>
              <a:ext cx="19050" cy="11113"/>
            </a:xfrm>
            <a:custGeom>
              <a:avLst/>
              <a:gdLst>
                <a:gd name="T0" fmla="*/ 12 w 12"/>
                <a:gd name="T1" fmla="*/ 3 h 7"/>
                <a:gd name="T2" fmla="*/ 7 w 12"/>
                <a:gd name="T3" fmla="*/ 3 h 7"/>
                <a:gd name="T4" fmla="*/ 5 w 12"/>
                <a:gd name="T5" fmla="*/ 0 h 7"/>
                <a:gd name="T6" fmla="*/ 3 w 12"/>
                <a:gd name="T7" fmla="*/ 3 h 7"/>
                <a:gd name="T8" fmla="*/ 0 w 12"/>
                <a:gd name="T9" fmla="*/ 5 h 7"/>
                <a:gd name="T10" fmla="*/ 3 w 12"/>
                <a:gd name="T11" fmla="*/ 7 h 7"/>
                <a:gd name="T12" fmla="*/ 5 w 12"/>
                <a:gd name="T13" fmla="*/ 7 h 7"/>
                <a:gd name="T14" fmla="*/ 7 w 12"/>
                <a:gd name="T15" fmla="*/ 5 h 7"/>
                <a:gd name="T16" fmla="*/ 12 w 12"/>
                <a:gd name="T17" fmla="*/ 5 h 7"/>
                <a:gd name="T18" fmla="*/ 12 w 12"/>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7">
                  <a:moveTo>
                    <a:pt x="12" y="3"/>
                  </a:moveTo>
                  <a:lnTo>
                    <a:pt x="7" y="3"/>
                  </a:lnTo>
                  <a:lnTo>
                    <a:pt x="5" y="0"/>
                  </a:lnTo>
                  <a:lnTo>
                    <a:pt x="3" y="3"/>
                  </a:lnTo>
                  <a:lnTo>
                    <a:pt x="0" y="5"/>
                  </a:lnTo>
                  <a:lnTo>
                    <a:pt x="3" y="7"/>
                  </a:lnTo>
                  <a:lnTo>
                    <a:pt x="5" y="7"/>
                  </a:lnTo>
                  <a:lnTo>
                    <a:pt x="7" y="5"/>
                  </a:lnTo>
                  <a:lnTo>
                    <a:pt x="12" y="5"/>
                  </a:lnTo>
                  <a:lnTo>
                    <a:pt x="12"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11" name="Freeform 172">
              <a:extLst>
                <a:ext uri="{FF2B5EF4-FFF2-40B4-BE49-F238E27FC236}">
                  <a16:creationId xmlns:a16="http://schemas.microsoft.com/office/drawing/2014/main" id="{351CC8CF-D60E-44C8-B8C7-EE8DCD6E6787}"/>
                </a:ext>
              </a:extLst>
            </p:cNvPr>
            <p:cNvSpPr>
              <a:spLocks/>
            </p:cNvSpPr>
            <p:nvPr/>
          </p:nvSpPr>
          <p:spPr bwMode="auto">
            <a:xfrm>
              <a:off x="9701213" y="2355850"/>
              <a:ext cx="17463" cy="6350"/>
            </a:xfrm>
            <a:custGeom>
              <a:avLst/>
              <a:gdLst>
                <a:gd name="T0" fmla="*/ 4 w 11"/>
                <a:gd name="T1" fmla="*/ 0 h 4"/>
                <a:gd name="T2" fmla="*/ 0 w 11"/>
                <a:gd name="T3" fmla="*/ 0 h 4"/>
                <a:gd name="T4" fmla="*/ 0 w 11"/>
                <a:gd name="T5" fmla="*/ 2 h 4"/>
                <a:gd name="T6" fmla="*/ 4 w 11"/>
                <a:gd name="T7" fmla="*/ 4 h 4"/>
                <a:gd name="T8" fmla="*/ 7 w 11"/>
                <a:gd name="T9" fmla="*/ 2 h 4"/>
                <a:gd name="T10" fmla="*/ 11 w 11"/>
                <a:gd name="T11" fmla="*/ 2 h 4"/>
                <a:gd name="T12" fmla="*/ 9 w 11"/>
                <a:gd name="T13" fmla="*/ 0 h 4"/>
                <a:gd name="T14" fmla="*/ 4 w 11"/>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4" y="0"/>
                  </a:moveTo>
                  <a:lnTo>
                    <a:pt x="0" y="0"/>
                  </a:lnTo>
                  <a:lnTo>
                    <a:pt x="0" y="2"/>
                  </a:lnTo>
                  <a:lnTo>
                    <a:pt x="4" y="4"/>
                  </a:lnTo>
                  <a:lnTo>
                    <a:pt x="7" y="2"/>
                  </a:lnTo>
                  <a:lnTo>
                    <a:pt x="11" y="2"/>
                  </a:lnTo>
                  <a:lnTo>
                    <a:pt x="9" y="0"/>
                  </a:lnTo>
                  <a:lnTo>
                    <a:pt x="4"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12" name="Freeform 173">
              <a:extLst>
                <a:ext uri="{FF2B5EF4-FFF2-40B4-BE49-F238E27FC236}">
                  <a16:creationId xmlns:a16="http://schemas.microsoft.com/office/drawing/2014/main" id="{5906A1D6-6780-453E-846C-4D889A74D051}"/>
                </a:ext>
              </a:extLst>
            </p:cNvPr>
            <p:cNvSpPr>
              <a:spLocks/>
            </p:cNvSpPr>
            <p:nvPr/>
          </p:nvSpPr>
          <p:spPr bwMode="auto">
            <a:xfrm>
              <a:off x="10050463" y="2560638"/>
              <a:ext cx="14288" cy="17463"/>
            </a:xfrm>
            <a:custGeom>
              <a:avLst/>
              <a:gdLst>
                <a:gd name="T0" fmla="*/ 7 w 9"/>
                <a:gd name="T1" fmla="*/ 2 h 11"/>
                <a:gd name="T2" fmla="*/ 4 w 9"/>
                <a:gd name="T3" fmla="*/ 0 h 11"/>
                <a:gd name="T4" fmla="*/ 2 w 9"/>
                <a:gd name="T5" fmla="*/ 0 h 11"/>
                <a:gd name="T6" fmla="*/ 0 w 9"/>
                <a:gd name="T7" fmla="*/ 2 h 11"/>
                <a:gd name="T8" fmla="*/ 0 w 9"/>
                <a:gd name="T9" fmla="*/ 5 h 11"/>
                <a:gd name="T10" fmla="*/ 0 w 9"/>
                <a:gd name="T11" fmla="*/ 7 h 11"/>
                <a:gd name="T12" fmla="*/ 2 w 9"/>
                <a:gd name="T13" fmla="*/ 9 h 11"/>
                <a:gd name="T14" fmla="*/ 2 w 9"/>
                <a:gd name="T15" fmla="*/ 11 h 11"/>
                <a:gd name="T16" fmla="*/ 4 w 9"/>
                <a:gd name="T17" fmla="*/ 11 h 11"/>
                <a:gd name="T18" fmla="*/ 7 w 9"/>
                <a:gd name="T19" fmla="*/ 9 h 11"/>
                <a:gd name="T20" fmla="*/ 9 w 9"/>
                <a:gd name="T21" fmla="*/ 9 h 11"/>
                <a:gd name="T22" fmla="*/ 9 w 9"/>
                <a:gd name="T23" fmla="*/ 7 h 11"/>
                <a:gd name="T24" fmla="*/ 7 w 9"/>
                <a:gd name="T25" fmla="*/ 2 h 11"/>
                <a:gd name="T26" fmla="*/ 7 w 9"/>
                <a:gd name="T2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7" y="2"/>
                  </a:moveTo>
                  <a:lnTo>
                    <a:pt x="4" y="0"/>
                  </a:lnTo>
                  <a:lnTo>
                    <a:pt x="2" y="0"/>
                  </a:lnTo>
                  <a:lnTo>
                    <a:pt x="0" y="2"/>
                  </a:lnTo>
                  <a:lnTo>
                    <a:pt x="0" y="5"/>
                  </a:lnTo>
                  <a:lnTo>
                    <a:pt x="0" y="7"/>
                  </a:lnTo>
                  <a:lnTo>
                    <a:pt x="2" y="9"/>
                  </a:lnTo>
                  <a:lnTo>
                    <a:pt x="2" y="11"/>
                  </a:lnTo>
                  <a:lnTo>
                    <a:pt x="4" y="11"/>
                  </a:lnTo>
                  <a:lnTo>
                    <a:pt x="7" y="9"/>
                  </a:lnTo>
                  <a:lnTo>
                    <a:pt x="9" y="9"/>
                  </a:lnTo>
                  <a:lnTo>
                    <a:pt x="9" y="7"/>
                  </a:lnTo>
                  <a:lnTo>
                    <a:pt x="7" y="2"/>
                  </a:lnTo>
                  <a:lnTo>
                    <a:pt x="7"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13" name="Freeform 174">
              <a:extLst>
                <a:ext uri="{FF2B5EF4-FFF2-40B4-BE49-F238E27FC236}">
                  <a16:creationId xmlns:a16="http://schemas.microsoft.com/office/drawing/2014/main" id="{307953A9-C88E-4187-9F5D-BACB359930FD}"/>
                </a:ext>
              </a:extLst>
            </p:cNvPr>
            <p:cNvSpPr>
              <a:spLocks/>
            </p:cNvSpPr>
            <p:nvPr/>
          </p:nvSpPr>
          <p:spPr bwMode="auto">
            <a:xfrm>
              <a:off x="10072688" y="2568575"/>
              <a:ext cx="3175" cy="9525"/>
            </a:xfrm>
            <a:custGeom>
              <a:avLst/>
              <a:gdLst>
                <a:gd name="T0" fmla="*/ 2 w 2"/>
                <a:gd name="T1" fmla="*/ 0 h 6"/>
                <a:gd name="T2" fmla="*/ 0 w 2"/>
                <a:gd name="T3" fmla="*/ 2 h 6"/>
                <a:gd name="T4" fmla="*/ 0 w 2"/>
                <a:gd name="T5" fmla="*/ 4 h 6"/>
                <a:gd name="T6" fmla="*/ 2 w 2"/>
                <a:gd name="T7" fmla="*/ 6 h 6"/>
                <a:gd name="T8" fmla="*/ 2 w 2"/>
                <a:gd name="T9" fmla="*/ 4 h 6"/>
                <a:gd name="T10" fmla="*/ 2 w 2"/>
                <a:gd name="T11" fmla="*/ 2 h 6"/>
                <a:gd name="T12" fmla="*/ 2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0"/>
                  </a:moveTo>
                  <a:lnTo>
                    <a:pt x="0" y="2"/>
                  </a:lnTo>
                  <a:lnTo>
                    <a:pt x="0" y="4"/>
                  </a:lnTo>
                  <a:lnTo>
                    <a:pt x="2" y="6"/>
                  </a:lnTo>
                  <a:lnTo>
                    <a:pt x="2" y="4"/>
                  </a:lnTo>
                  <a:lnTo>
                    <a:pt x="2" y="2"/>
                  </a:lnTo>
                  <a:lnTo>
                    <a:pt x="2"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14" name="Freeform 175">
              <a:extLst>
                <a:ext uri="{FF2B5EF4-FFF2-40B4-BE49-F238E27FC236}">
                  <a16:creationId xmlns:a16="http://schemas.microsoft.com/office/drawing/2014/main" id="{4707E837-CA90-4ED3-B0BC-AC4072FB2082}"/>
                </a:ext>
              </a:extLst>
            </p:cNvPr>
            <p:cNvSpPr>
              <a:spLocks/>
            </p:cNvSpPr>
            <p:nvPr/>
          </p:nvSpPr>
          <p:spPr bwMode="auto">
            <a:xfrm>
              <a:off x="10006013" y="2582863"/>
              <a:ext cx="0" cy="3175"/>
            </a:xfrm>
            <a:custGeom>
              <a:avLst/>
              <a:gdLst>
                <a:gd name="T0" fmla="*/ 0 h 2"/>
                <a:gd name="T1" fmla="*/ 0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2"/>
                  </a:lnTo>
                  <a:lnTo>
                    <a:pt x="0"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15" name="Freeform 176">
              <a:extLst>
                <a:ext uri="{FF2B5EF4-FFF2-40B4-BE49-F238E27FC236}">
                  <a16:creationId xmlns:a16="http://schemas.microsoft.com/office/drawing/2014/main" id="{0C9E558F-D0B3-4463-A7C1-9CEDD69F0040}"/>
                </a:ext>
              </a:extLst>
            </p:cNvPr>
            <p:cNvSpPr>
              <a:spLocks/>
            </p:cNvSpPr>
            <p:nvPr/>
          </p:nvSpPr>
          <p:spPr bwMode="auto">
            <a:xfrm>
              <a:off x="9467850" y="1127125"/>
              <a:ext cx="1338263" cy="1741488"/>
            </a:xfrm>
            <a:custGeom>
              <a:avLst/>
              <a:gdLst>
                <a:gd name="T0" fmla="*/ 268 w 368"/>
                <a:gd name="T1" fmla="*/ 327 h 475"/>
                <a:gd name="T2" fmla="*/ 236 w 368"/>
                <a:gd name="T3" fmla="*/ 320 h 475"/>
                <a:gd name="T4" fmla="*/ 248 w 368"/>
                <a:gd name="T5" fmla="*/ 298 h 475"/>
                <a:gd name="T6" fmla="*/ 280 w 368"/>
                <a:gd name="T7" fmla="*/ 321 h 475"/>
                <a:gd name="T8" fmla="*/ 283 w 368"/>
                <a:gd name="T9" fmla="*/ 298 h 475"/>
                <a:gd name="T10" fmla="*/ 259 w 368"/>
                <a:gd name="T11" fmla="*/ 278 h 475"/>
                <a:gd name="T12" fmla="*/ 258 w 368"/>
                <a:gd name="T13" fmla="*/ 266 h 475"/>
                <a:gd name="T14" fmla="*/ 284 w 368"/>
                <a:gd name="T15" fmla="*/ 264 h 475"/>
                <a:gd name="T16" fmla="*/ 290 w 368"/>
                <a:gd name="T17" fmla="*/ 256 h 475"/>
                <a:gd name="T18" fmla="*/ 297 w 368"/>
                <a:gd name="T19" fmla="*/ 235 h 475"/>
                <a:gd name="T20" fmla="*/ 309 w 368"/>
                <a:gd name="T21" fmla="*/ 228 h 475"/>
                <a:gd name="T22" fmla="*/ 295 w 368"/>
                <a:gd name="T23" fmla="*/ 205 h 475"/>
                <a:gd name="T24" fmla="*/ 321 w 368"/>
                <a:gd name="T25" fmla="*/ 188 h 475"/>
                <a:gd name="T26" fmla="*/ 310 w 368"/>
                <a:gd name="T27" fmla="*/ 167 h 475"/>
                <a:gd name="T28" fmla="*/ 316 w 368"/>
                <a:gd name="T29" fmla="*/ 118 h 475"/>
                <a:gd name="T30" fmla="*/ 339 w 368"/>
                <a:gd name="T31" fmla="*/ 103 h 475"/>
                <a:gd name="T32" fmla="*/ 337 w 368"/>
                <a:gd name="T33" fmla="*/ 73 h 475"/>
                <a:gd name="T34" fmla="*/ 290 w 368"/>
                <a:gd name="T35" fmla="*/ 101 h 475"/>
                <a:gd name="T36" fmla="*/ 304 w 368"/>
                <a:gd name="T37" fmla="*/ 72 h 475"/>
                <a:gd name="T38" fmla="*/ 255 w 368"/>
                <a:gd name="T39" fmla="*/ 66 h 475"/>
                <a:gd name="T40" fmla="*/ 299 w 368"/>
                <a:gd name="T41" fmla="*/ 56 h 475"/>
                <a:gd name="T42" fmla="*/ 301 w 368"/>
                <a:gd name="T43" fmla="*/ 35 h 475"/>
                <a:gd name="T44" fmla="*/ 266 w 368"/>
                <a:gd name="T45" fmla="*/ 27 h 475"/>
                <a:gd name="T46" fmla="*/ 272 w 368"/>
                <a:gd name="T47" fmla="*/ 19 h 475"/>
                <a:gd name="T48" fmla="*/ 254 w 368"/>
                <a:gd name="T49" fmla="*/ 0 h 475"/>
                <a:gd name="T50" fmla="*/ 224 w 368"/>
                <a:gd name="T51" fmla="*/ 15 h 475"/>
                <a:gd name="T52" fmla="*/ 220 w 368"/>
                <a:gd name="T53" fmla="*/ 42 h 475"/>
                <a:gd name="T54" fmla="*/ 204 w 368"/>
                <a:gd name="T55" fmla="*/ 63 h 475"/>
                <a:gd name="T56" fmla="*/ 169 w 368"/>
                <a:gd name="T57" fmla="*/ 52 h 475"/>
                <a:gd name="T58" fmla="*/ 151 w 368"/>
                <a:gd name="T59" fmla="*/ 39 h 475"/>
                <a:gd name="T60" fmla="*/ 115 w 368"/>
                <a:gd name="T61" fmla="*/ 42 h 475"/>
                <a:gd name="T62" fmla="*/ 84 w 368"/>
                <a:gd name="T63" fmla="*/ 55 h 475"/>
                <a:gd name="T64" fmla="*/ 75 w 368"/>
                <a:gd name="T65" fmla="*/ 80 h 475"/>
                <a:gd name="T66" fmla="*/ 17 w 368"/>
                <a:gd name="T67" fmla="*/ 110 h 475"/>
                <a:gd name="T68" fmla="*/ 13 w 368"/>
                <a:gd name="T69" fmla="*/ 136 h 475"/>
                <a:gd name="T70" fmla="*/ 10 w 368"/>
                <a:gd name="T71" fmla="*/ 145 h 475"/>
                <a:gd name="T72" fmla="*/ 17 w 368"/>
                <a:gd name="T73" fmla="*/ 181 h 475"/>
                <a:gd name="T74" fmla="*/ 55 w 368"/>
                <a:gd name="T75" fmla="*/ 185 h 475"/>
                <a:gd name="T76" fmla="*/ 65 w 368"/>
                <a:gd name="T77" fmla="*/ 230 h 475"/>
                <a:gd name="T78" fmla="*/ 64 w 368"/>
                <a:gd name="T79" fmla="*/ 266 h 475"/>
                <a:gd name="T80" fmla="*/ 71 w 368"/>
                <a:gd name="T81" fmla="*/ 282 h 475"/>
                <a:gd name="T82" fmla="*/ 84 w 368"/>
                <a:gd name="T83" fmla="*/ 287 h 475"/>
                <a:gd name="T84" fmla="*/ 85 w 368"/>
                <a:gd name="T85" fmla="*/ 308 h 475"/>
                <a:gd name="T86" fmla="*/ 86 w 368"/>
                <a:gd name="T87" fmla="*/ 319 h 475"/>
                <a:gd name="T88" fmla="*/ 73 w 368"/>
                <a:gd name="T89" fmla="*/ 339 h 475"/>
                <a:gd name="T90" fmla="*/ 58 w 368"/>
                <a:gd name="T91" fmla="*/ 343 h 475"/>
                <a:gd name="T92" fmla="*/ 78 w 368"/>
                <a:gd name="T93" fmla="*/ 352 h 475"/>
                <a:gd name="T94" fmla="*/ 52 w 368"/>
                <a:gd name="T95" fmla="*/ 363 h 475"/>
                <a:gd name="T96" fmla="*/ 70 w 368"/>
                <a:gd name="T97" fmla="*/ 369 h 475"/>
                <a:gd name="T98" fmla="*/ 67 w 368"/>
                <a:gd name="T99" fmla="*/ 387 h 475"/>
                <a:gd name="T100" fmla="*/ 66 w 368"/>
                <a:gd name="T101" fmla="*/ 402 h 475"/>
                <a:gd name="T102" fmla="*/ 59 w 368"/>
                <a:gd name="T103" fmla="*/ 417 h 475"/>
                <a:gd name="T104" fmla="*/ 64 w 368"/>
                <a:gd name="T105" fmla="*/ 437 h 475"/>
                <a:gd name="T106" fmla="*/ 76 w 368"/>
                <a:gd name="T107" fmla="*/ 459 h 475"/>
                <a:gd name="T108" fmla="*/ 89 w 368"/>
                <a:gd name="T109" fmla="*/ 466 h 475"/>
                <a:gd name="T110" fmla="*/ 106 w 368"/>
                <a:gd name="T111" fmla="*/ 470 h 475"/>
                <a:gd name="T112" fmla="*/ 114 w 368"/>
                <a:gd name="T113" fmla="*/ 454 h 475"/>
                <a:gd name="T114" fmla="*/ 124 w 368"/>
                <a:gd name="T115" fmla="*/ 436 h 475"/>
                <a:gd name="T116" fmla="*/ 131 w 368"/>
                <a:gd name="T117" fmla="*/ 421 h 475"/>
                <a:gd name="T118" fmla="*/ 146 w 368"/>
                <a:gd name="T119" fmla="*/ 394 h 475"/>
                <a:gd name="T120" fmla="*/ 167 w 368"/>
                <a:gd name="T121" fmla="*/ 392 h 475"/>
                <a:gd name="T122" fmla="*/ 197 w 368"/>
                <a:gd name="T123" fmla="*/ 371 h 475"/>
                <a:gd name="T124" fmla="*/ 222 w 368"/>
                <a:gd name="T125" fmla="*/ 35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8" h="475">
                  <a:moveTo>
                    <a:pt x="256" y="345"/>
                  </a:moveTo>
                  <a:cubicBezTo>
                    <a:pt x="257" y="345"/>
                    <a:pt x="257" y="345"/>
                    <a:pt x="257" y="345"/>
                  </a:cubicBezTo>
                  <a:cubicBezTo>
                    <a:pt x="257" y="346"/>
                    <a:pt x="257" y="346"/>
                    <a:pt x="257" y="346"/>
                  </a:cubicBezTo>
                  <a:cubicBezTo>
                    <a:pt x="258" y="346"/>
                    <a:pt x="258" y="346"/>
                    <a:pt x="258" y="346"/>
                  </a:cubicBezTo>
                  <a:cubicBezTo>
                    <a:pt x="260" y="345"/>
                    <a:pt x="260" y="345"/>
                    <a:pt x="260" y="345"/>
                  </a:cubicBezTo>
                  <a:cubicBezTo>
                    <a:pt x="260" y="344"/>
                    <a:pt x="260" y="344"/>
                    <a:pt x="260" y="344"/>
                  </a:cubicBezTo>
                  <a:cubicBezTo>
                    <a:pt x="259" y="343"/>
                    <a:pt x="259" y="343"/>
                    <a:pt x="259" y="343"/>
                  </a:cubicBezTo>
                  <a:cubicBezTo>
                    <a:pt x="259" y="343"/>
                    <a:pt x="259" y="343"/>
                    <a:pt x="259" y="343"/>
                  </a:cubicBezTo>
                  <a:cubicBezTo>
                    <a:pt x="260" y="342"/>
                    <a:pt x="260" y="342"/>
                    <a:pt x="260" y="342"/>
                  </a:cubicBezTo>
                  <a:cubicBezTo>
                    <a:pt x="260" y="343"/>
                    <a:pt x="260" y="343"/>
                    <a:pt x="260" y="343"/>
                  </a:cubicBezTo>
                  <a:cubicBezTo>
                    <a:pt x="261" y="344"/>
                    <a:pt x="261" y="344"/>
                    <a:pt x="261" y="344"/>
                  </a:cubicBezTo>
                  <a:cubicBezTo>
                    <a:pt x="262" y="342"/>
                    <a:pt x="262" y="342"/>
                    <a:pt x="262" y="342"/>
                  </a:cubicBezTo>
                  <a:cubicBezTo>
                    <a:pt x="262" y="341"/>
                    <a:pt x="262" y="341"/>
                    <a:pt x="262" y="341"/>
                  </a:cubicBezTo>
                  <a:cubicBezTo>
                    <a:pt x="262" y="340"/>
                    <a:pt x="262" y="340"/>
                    <a:pt x="262" y="340"/>
                  </a:cubicBezTo>
                  <a:cubicBezTo>
                    <a:pt x="263" y="340"/>
                    <a:pt x="263" y="340"/>
                    <a:pt x="263" y="340"/>
                  </a:cubicBezTo>
                  <a:cubicBezTo>
                    <a:pt x="263" y="340"/>
                    <a:pt x="263" y="340"/>
                    <a:pt x="263" y="340"/>
                  </a:cubicBezTo>
                  <a:cubicBezTo>
                    <a:pt x="264" y="341"/>
                    <a:pt x="264" y="341"/>
                    <a:pt x="264" y="341"/>
                  </a:cubicBezTo>
                  <a:cubicBezTo>
                    <a:pt x="265" y="340"/>
                    <a:pt x="265" y="340"/>
                    <a:pt x="265" y="340"/>
                  </a:cubicBezTo>
                  <a:cubicBezTo>
                    <a:pt x="266" y="340"/>
                    <a:pt x="266" y="340"/>
                    <a:pt x="266" y="340"/>
                  </a:cubicBezTo>
                  <a:cubicBezTo>
                    <a:pt x="267" y="340"/>
                    <a:pt x="267" y="340"/>
                    <a:pt x="267" y="340"/>
                  </a:cubicBezTo>
                  <a:cubicBezTo>
                    <a:pt x="267" y="339"/>
                    <a:pt x="267" y="339"/>
                    <a:pt x="267" y="339"/>
                  </a:cubicBezTo>
                  <a:cubicBezTo>
                    <a:pt x="266" y="338"/>
                    <a:pt x="266" y="338"/>
                    <a:pt x="266" y="338"/>
                  </a:cubicBezTo>
                  <a:cubicBezTo>
                    <a:pt x="267" y="337"/>
                    <a:pt x="267" y="337"/>
                    <a:pt x="267" y="337"/>
                  </a:cubicBezTo>
                  <a:cubicBezTo>
                    <a:pt x="267" y="338"/>
                    <a:pt x="267" y="338"/>
                    <a:pt x="267" y="338"/>
                  </a:cubicBezTo>
                  <a:cubicBezTo>
                    <a:pt x="268" y="338"/>
                    <a:pt x="268" y="338"/>
                    <a:pt x="268" y="338"/>
                  </a:cubicBezTo>
                  <a:cubicBezTo>
                    <a:pt x="269" y="338"/>
                    <a:pt x="269" y="338"/>
                    <a:pt x="269" y="338"/>
                  </a:cubicBezTo>
                  <a:cubicBezTo>
                    <a:pt x="270" y="337"/>
                    <a:pt x="270" y="337"/>
                    <a:pt x="270" y="337"/>
                  </a:cubicBezTo>
                  <a:cubicBezTo>
                    <a:pt x="270" y="336"/>
                    <a:pt x="270" y="336"/>
                    <a:pt x="270" y="336"/>
                  </a:cubicBezTo>
                  <a:cubicBezTo>
                    <a:pt x="270" y="336"/>
                    <a:pt x="270" y="336"/>
                    <a:pt x="270" y="336"/>
                  </a:cubicBezTo>
                  <a:cubicBezTo>
                    <a:pt x="269" y="335"/>
                    <a:pt x="269" y="335"/>
                    <a:pt x="269" y="335"/>
                  </a:cubicBezTo>
                  <a:cubicBezTo>
                    <a:pt x="270" y="335"/>
                    <a:pt x="270" y="335"/>
                    <a:pt x="270" y="335"/>
                  </a:cubicBezTo>
                  <a:cubicBezTo>
                    <a:pt x="271" y="335"/>
                    <a:pt x="271" y="335"/>
                    <a:pt x="271" y="335"/>
                  </a:cubicBezTo>
                  <a:cubicBezTo>
                    <a:pt x="272" y="335"/>
                    <a:pt x="272" y="335"/>
                    <a:pt x="272" y="335"/>
                  </a:cubicBezTo>
                  <a:cubicBezTo>
                    <a:pt x="272" y="335"/>
                    <a:pt x="272" y="335"/>
                    <a:pt x="272" y="335"/>
                  </a:cubicBezTo>
                  <a:cubicBezTo>
                    <a:pt x="273" y="334"/>
                    <a:pt x="273" y="334"/>
                    <a:pt x="273" y="334"/>
                  </a:cubicBezTo>
                  <a:cubicBezTo>
                    <a:pt x="274" y="334"/>
                    <a:pt x="274" y="334"/>
                    <a:pt x="274" y="334"/>
                  </a:cubicBezTo>
                  <a:cubicBezTo>
                    <a:pt x="274" y="335"/>
                    <a:pt x="274" y="335"/>
                    <a:pt x="274" y="335"/>
                  </a:cubicBezTo>
                  <a:cubicBezTo>
                    <a:pt x="275" y="335"/>
                    <a:pt x="275" y="335"/>
                    <a:pt x="275" y="335"/>
                  </a:cubicBezTo>
                  <a:cubicBezTo>
                    <a:pt x="276" y="334"/>
                    <a:pt x="276" y="334"/>
                    <a:pt x="276" y="334"/>
                  </a:cubicBezTo>
                  <a:cubicBezTo>
                    <a:pt x="275" y="334"/>
                    <a:pt x="275" y="334"/>
                    <a:pt x="275" y="334"/>
                  </a:cubicBezTo>
                  <a:cubicBezTo>
                    <a:pt x="274" y="333"/>
                    <a:pt x="274" y="333"/>
                    <a:pt x="274" y="333"/>
                  </a:cubicBezTo>
                  <a:cubicBezTo>
                    <a:pt x="274" y="332"/>
                    <a:pt x="274" y="332"/>
                    <a:pt x="274" y="332"/>
                  </a:cubicBezTo>
                  <a:cubicBezTo>
                    <a:pt x="276" y="331"/>
                    <a:pt x="276" y="331"/>
                    <a:pt x="276" y="331"/>
                  </a:cubicBezTo>
                  <a:cubicBezTo>
                    <a:pt x="277" y="332"/>
                    <a:pt x="277" y="332"/>
                    <a:pt x="277" y="332"/>
                  </a:cubicBezTo>
                  <a:cubicBezTo>
                    <a:pt x="278" y="331"/>
                    <a:pt x="278" y="331"/>
                    <a:pt x="278" y="331"/>
                  </a:cubicBezTo>
                  <a:cubicBezTo>
                    <a:pt x="280" y="330"/>
                    <a:pt x="280" y="330"/>
                    <a:pt x="280" y="330"/>
                  </a:cubicBezTo>
                  <a:cubicBezTo>
                    <a:pt x="281" y="329"/>
                    <a:pt x="281" y="329"/>
                    <a:pt x="281" y="329"/>
                  </a:cubicBezTo>
                  <a:cubicBezTo>
                    <a:pt x="281" y="328"/>
                    <a:pt x="281" y="328"/>
                    <a:pt x="281" y="328"/>
                  </a:cubicBezTo>
                  <a:cubicBezTo>
                    <a:pt x="279" y="329"/>
                    <a:pt x="279" y="329"/>
                    <a:pt x="279" y="329"/>
                  </a:cubicBezTo>
                  <a:cubicBezTo>
                    <a:pt x="277" y="329"/>
                    <a:pt x="277" y="329"/>
                    <a:pt x="277" y="329"/>
                  </a:cubicBezTo>
                  <a:cubicBezTo>
                    <a:pt x="276" y="328"/>
                    <a:pt x="276" y="328"/>
                    <a:pt x="276" y="328"/>
                  </a:cubicBezTo>
                  <a:cubicBezTo>
                    <a:pt x="274" y="328"/>
                    <a:pt x="274" y="328"/>
                    <a:pt x="274" y="328"/>
                  </a:cubicBezTo>
                  <a:cubicBezTo>
                    <a:pt x="272" y="328"/>
                    <a:pt x="272" y="328"/>
                    <a:pt x="272" y="328"/>
                  </a:cubicBezTo>
                  <a:cubicBezTo>
                    <a:pt x="270" y="328"/>
                    <a:pt x="270" y="328"/>
                    <a:pt x="270" y="328"/>
                  </a:cubicBezTo>
                  <a:cubicBezTo>
                    <a:pt x="268" y="327"/>
                    <a:pt x="268" y="327"/>
                    <a:pt x="268" y="327"/>
                  </a:cubicBezTo>
                  <a:cubicBezTo>
                    <a:pt x="266" y="327"/>
                    <a:pt x="266" y="327"/>
                    <a:pt x="266" y="327"/>
                  </a:cubicBezTo>
                  <a:cubicBezTo>
                    <a:pt x="263" y="325"/>
                    <a:pt x="263" y="325"/>
                    <a:pt x="263" y="325"/>
                  </a:cubicBezTo>
                  <a:cubicBezTo>
                    <a:pt x="263" y="324"/>
                    <a:pt x="263" y="324"/>
                    <a:pt x="263" y="324"/>
                  </a:cubicBezTo>
                  <a:cubicBezTo>
                    <a:pt x="262" y="324"/>
                    <a:pt x="262" y="324"/>
                    <a:pt x="262" y="324"/>
                  </a:cubicBezTo>
                  <a:cubicBezTo>
                    <a:pt x="261" y="325"/>
                    <a:pt x="261" y="325"/>
                    <a:pt x="261" y="325"/>
                  </a:cubicBezTo>
                  <a:cubicBezTo>
                    <a:pt x="261" y="325"/>
                    <a:pt x="261" y="325"/>
                    <a:pt x="261" y="325"/>
                  </a:cubicBezTo>
                  <a:cubicBezTo>
                    <a:pt x="261" y="324"/>
                    <a:pt x="261" y="324"/>
                    <a:pt x="261" y="324"/>
                  </a:cubicBezTo>
                  <a:cubicBezTo>
                    <a:pt x="261" y="323"/>
                    <a:pt x="261" y="323"/>
                    <a:pt x="261" y="323"/>
                  </a:cubicBezTo>
                  <a:cubicBezTo>
                    <a:pt x="260" y="324"/>
                    <a:pt x="260" y="324"/>
                    <a:pt x="260" y="324"/>
                  </a:cubicBezTo>
                  <a:cubicBezTo>
                    <a:pt x="258" y="326"/>
                    <a:pt x="258" y="326"/>
                    <a:pt x="258" y="326"/>
                  </a:cubicBezTo>
                  <a:cubicBezTo>
                    <a:pt x="256" y="326"/>
                    <a:pt x="256" y="326"/>
                    <a:pt x="256" y="326"/>
                  </a:cubicBezTo>
                  <a:cubicBezTo>
                    <a:pt x="254" y="326"/>
                    <a:pt x="254" y="326"/>
                    <a:pt x="254" y="326"/>
                  </a:cubicBezTo>
                  <a:cubicBezTo>
                    <a:pt x="253" y="327"/>
                    <a:pt x="253" y="327"/>
                    <a:pt x="253" y="327"/>
                  </a:cubicBezTo>
                  <a:cubicBezTo>
                    <a:pt x="252" y="326"/>
                    <a:pt x="252" y="326"/>
                    <a:pt x="252" y="326"/>
                  </a:cubicBezTo>
                  <a:cubicBezTo>
                    <a:pt x="251" y="326"/>
                    <a:pt x="251" y="326"/>
                    <a:pt x="251" y="326"/>
                  </a:cubicBezTo>
                  <a:cubicBezTo>
                    <a:pt x="251" y="326"/>
                    <a:pt x="250" y="326"/>
                    <a:pt x="250" y="326"/>
                  </a:cubicBezTo>
                  <a:cubicBezTo>
                    <a:pt x="250" y="326"/>
                    <a:pt x="249" y="326"/>
                    <a:pt x="249" y="326"/>
                  </a:cubicBezTo>
                  <a:cubicBezTo>
                    <a:pt x="247" y="328"/>
                    <a:pt x="247" y="328"/>
                    <a:pt x="247" y="328"/>
                  </a:cubicBezTo>
                  <a:cubicBezTo>
                    <a:pt x="246" y="329"/>
                    <a:pt x="246" y="329"/>
                    <a:pt x="246" y="329"/>
                  </a:cubicBezTo>
                  <a:cubicBezTo>
                    <a:pt x="245" y="328"/>
                    <a:pt x="245" y="328"/>
                    <a:pt x="245" y="328"/>
                  </a:cubicBezTo>
                  <a:cubicBezTo>
                    <a:pt x="245" y="328"/>
                    <a:pt x="245" y="328"/>
                    <a:pt x="245" y="328"/>
                  </a:cubicBezTo>
                  <a:cubicBezTo>
                    <a:pt x="242" y="328"/>
                    <a:pt x="242" y="328"/>
                    <a:pt x="242" y="328"/>
                  </a:cubicBezTo>
                  <a:cubicBezTo>
                    <a:pt x="241" y="327"/>
                    <a:pt x="241" y="327"/>
                    <a:pt x="241" y="327"/>
                  </a:cubicBezTo>
                  <a:cubicBezTo>
                    <a:pt x="240" y="328"/>
                    <a:pt x="240" y="328"/>
                    <a:pt x="240" y="328"/>
                  </a:cubicBezTo>
                  <a:cubicBezTo>
                    <a:pt x="239" y="327"/>
                    <a:pt x="239" y="327"/>
                    <a:pt x="239" y="327"/>
                  </a:cubicBezTo>
                  <a:cubicBezTo>
                    <a:pt x="240" y="326"/>
                    <a:pt x="240" y="326"/>
                    <a:pt x="240" y="326"/>
                  </a:cubicBezTo>
                  <a:cubicBezTo>
                    <a:pt x="242" y="326"/>
                    <a:pt x="242" y="326"/>
                    <a:pt x="242" y="326"/>
                  </a:cubicBezTo>
                  <a:cubicBezTo>
                    <a:pt x="243" y="327"/>
                    <a:pt x="243" y="327"/>
                    <a:pt x="243" y="327"/>
                  </a:cubicBezTo>
                  <a:cubicBezTo>
                    <a:pt x="244" y="327"/>
                    <a:pt x="244" y="327"/>
                    <a:pt x="244" y="327"/>
                  </a:cubicBezTo>
                  <a:cubicBezTo>
                    <a:pt x="245" y="326"/>
                    <a:pt x="245" y="326"/>
                    <a:pt x="245" y="326"/>
                  </a:cubicBezTo>
                  <a:cubicBezTo>
                    <a:pt x="247" y="326"/>
                    <a:pt x="247" y="326"/>
                    <a:pt x="247" y="326"/>
                  </a:cubicBezTo>
                  <a:cubicBezTo>
                    <a:pt x="248" y="325"/>
                    <a:pt x="248" y="325"/>
                    <a:pt x="248" y="325"/>
                  </a:cubicBezTo>
                  <a:cubicBezTo>
                    <a:pt x="250" y="325"/>
                    <a:pt x="250" y="325"/>
                    <a:pt x="250" y="325"/>
                  </a:cubicBezTo>
                  <a:cubicBezTo>
                    <a:pt x="252" y="325"/>
                    <a:pt x="252" y="325"/>
                    <a:pt x="252" y="325"/>
                  </a:cubicBezTo>
                  <a:cubicBezTo>
                    <a:pt x="253" y="325"/>
                    <a:pt x="253" y="325"/>
                    <a:pt x="253" y="325"/>
                  </a:cubicBezTo>
                  <a:cubicBezTo>
                    <a:pt x="254" y="324"/>
                    <a:pt x="254" y="324"/>
                    <a:pt x="254" y="324"/>
                  </a:cubicBezTo>
                  <a:cubicBezTo>
                    <a:pt x="253" y="323"/>
                    <a:pt x="253" y="323"/>
                    <a:pt x="253" y="323"/>
                  </a:cubicBezTo>
                  <a:cubicBezTo>
                    <a:pt x="252" y="323"/>
                    <a:pt x="252" y="323"/>
                    <a:pt x="252" y="323"/>
                  </a:cubicBezTo>
                  <a:cubicBezTo>
                    <a:pt x="252" y="322"/>
                    <a:pt x="252" y="322"/>
                    <a:pt x="252" y="322"/>
                  </a:cubicBezTo>
                  <a:cubicBezTo>
                    <a:pt x="251" y="322"/>
                    <a:pt x="251" y="322"/>
                    <a:pt x="251" y="322"/>
                  </a:cubicBezTo>
                  <a:cubicBezTo>
                    <a:pt x="250" y="323"/>
                    <a:pt x="250" y="323"/>
                    <a:pt x="250" y="323"/>
                  </a:cubicBezTo>
                  <a:cubicBezTo>
                    <a:pt x="248" y="322"/>
                    <a:pt x="248" y="322"/>
                    <a:pt x="248" y="322"/>
                  </a:cubicBezTo>
                  <a:cubicBezTo>
                    <a:pt x="246" y="322"/>
                    <a:pt x="246" y="322"/>
                    <a:pt x="246" y="322"/>
                  </a:cubicBezTo>
                  <a:cubicBezTo>
                    <a:pt x="244" y="323"/>
                    <a:pt x="244" y="323"/>
                    <a:pt x="244" y="323"/>
                  </a:cubicBezTo>
                  <a:cubicBezTo>
                    <a:pt x="243" y="323"/>
                    <a:pt x="243" y="323"/>
                    <a:pt x="243" y="323"/>
                  </a:cubicBezTo>
                  <a:cubicBezTo>
                    <a:pt x="241" y="322"/>
                    <a:pt x="241" y="322"/>
                    <a:pt x="241" y="322"/>
                  </a:cubicBezTo>
                  <a:cubicBezTo>
                    <a:pt x="240" y="321"/>
                    <a:pt x="240" y="321"/>
                    <a:pt x="240" y="321"/>
                  </a:cubicBezTo>
                  <a:cubicBezTo>
                    <a:pt x="239" y="321"/>
                    <a:pt x="239" y="321"/>
                    <a:pt x="239" y="321"/>
                  </a:cubicBezTo>
                  <a:cubicBezTo>
                    <a:pt x="238" y="322"/>
                    <a:pt x="238" y="322"/>
                    <a:pt x="238" y="322"/>
                  </a:cubicBezTo>
                  <a:cubicBezTo>
                    <a:pt x="236" y="322"/>
                    <a:pt x="236" y="322"/>
                    <a:pt x="236" y="322"/>
                  </a:cubicBezTo>
                  <a:cubicBezTo>
                    <a:pt x="233" y="323"/>
                    <a:pt x="233" y="323"/>
                    <a:pt x="233" y="323"/>
                  </a:cubicBezTo>
                  <a:cubicBezTo>
                    <a:pt x="233" y="323"/>
                    <a:pt x="233" y="323"/>
                    <a:pt x="233" y="323"/>
                  </a:cubicBezTo>
                  <a:cubicBezTo>
                    <a:pt x="233" y="321"/>
                    <a:pt x="233" y="321"/>
                    <a:pt x="233" y="321"/>
                  </a:cubicBezTo>
                  <a:cubicBezTo>
                    <a:pt x="235" y="320"/>
                    <a:pt x="235" y="320"/>
                    <a:pt x="235" y="320"/>
                  </a:cubicBezTo>
                  <a:cubicBezTo>
                    <a:pt x="236" y="320"/>
                    <a:pt x="236" y="320"/>
                    <a:pt x="236" y="320"/>
                  </a:cubicBezTo>
                  <a:cubicBezTo>
                    <a:pt x="237" y="320"/>
                    <a:pt x="237" y="320"/>
                    <a:pt x="237" y="320"/>
                  </a:cubicBezTo>
                  <a:cubicBezTo>
                    <a:pt x="240" y="319"/>
                    <a:pt x="240" y="319"/>
                    <a:pt x="240" y="319"/>
                  </a:cubicBezTo>
                  <a:cubicBezTo>
                    <a:pt x="241" y="318"/>
                    <a:pt x="241" y="318"/>
                    <a:pt x="241" y="318"/>
                  </a:cubicBezTo>
                  <a:cubicBezTo>
                    <a:pt x="241" y="317"/>
                    <a:pt x="241" y="317"/>
                    <a:pt x="241" y="317"/>
                  </a:cubicBezTo>
                  <a:cubicBezTo>
                    <a:pt x="242" y="316"/>
                    <a:pt x="242" y="316"/>
                    <a:pt x="242" y="316"/>
                  </a:cubicBezTo>
                  <a:cubicBezTo>
                    <a:pt x="243" y="316"/>
                    <a:pt x="243" y="316"/>
                    <a:pt x="243" y="316"/>
                  </a:cubicBezTo>
                  <a:cubicBezTo>
                    <a:pt x="243" y="316"/>
                    <a:pt x="243" y="316"/>
                    <a:pt x="243" y="316"/>
                  </a:cubicBezTo>
                  <a:cubicBezTo>
                    <a:pt x="244" y="315"/>
                    <a:pt x="244" y="315"/>
                    <a:pt x="244" y="315"/>
                  </a:cubicBezTo>
                  <a:cubicBezTo>
                    <a:pt x="244" y="314"/>
                    <a:pt x="244" y="314"/>
                    <a:pt x="244" y="314"/>
                  </a:cubicBezTo>
                  <a:cubicBezTo>
                    <a:pt x="243" y="313"/>
                    <a:pt x="243" y="313"/>
                    <a:pt x="243" y="313"/>
                  </a:cubicBezTo>
                  <a:cubicBezTo>
                    <a:pt x="242" y="313"/>
                    <a:pt x="242" y="313"/>
                    <a:pt x="242" y="313"/>
                  </a:cubicBezTo>
                  <a:cubicBezTo>
                    <a:pt x="241" y="312"/>
                    <a:pt x="241" y="312"/>
                    <a:pt x="241" y="312"/>
                  </a:cubicBezTo>
                  <a:cubicBezTo>
                    <a:pt x="243" y="311"/>
                    <a:pt x="243" y="311"/>
                    <a:pt x="243" y="311"/>
                  </a:cubicBezTo>
                  <a:cubicBezTo>
                    <a:pt x="243" y="312"/>
                    <a:pt x="243" y="312"/>
                    <a:pt x="243" y="312"/>
                  </a:cubicBezTo>
                  <a:cubicBezTo>
                    <a:pt x="243" y="312"/>
                    <a:pt x="243" y="312"/>
                    <a:pt x="243" y="312"/>
                  </a:cubicBezTo>
                  <a:cubicBezTo>
                    <a:pt x="245" y="312"/>
                    <a:pt x="245" y="312"/>
                    <a:pt x="245" y="312"/>
                  </a:cubicBezTo>
                  <a:cubicBezTo>
                    <a:pt x="245" y="312"/>
                    <a:pt x="245" y="312"/>
                    <a:pt x="245" y="312"/>
                  </a:cubicBezTo>
                  <a:cubicBezTo>
                    <a:pt x="245" y="311"/>
                    <a:pt x="245" y="311"/>
                    <a:pt x="245" y="311"/>
                  </a:cubicBezTo>
                  <a:cubicBezTo>
                    <a:pt x="245" y="310"/>
                    <a:pt x="245" y="310"/>
                    <a:pt x="245" y="310"/>
                  </a:cubicBezTo>
                  <a:cubicBezTo>
                    <a:pt x="245" y="309"/>
                    <a:pt x="245" y="309"/>
                    <a:pt x="245" y="309"/>
                  </a:cubicBezTo>
                  <a:cubicBezTo>
                    <a:pt x="246" y="309"/>
                    <a:pt x="246" y="309"/>
                    <a:pt x="246" y="309"/>
                  </a:cubicBezTo>
                  <a:cubicBezTo>
                    <a:pt x="246" y="310"/>
                    <a:pt x="246" y="310"/>
                    <a:pt x="246" y="310"/>
                  </a:cubicBezTo>
                  <a:cubicBezTo>
                    <a:pt x="246" y="311"/>
                    <a:pt x="246" y="311"/>
                    <a:pt x="246" y="311"/>
                  </a:cubicBezTo>
                  <a:cubicBezTo>
                    <a:pt x="247" y="312"/>
                    <a:pt x="247" y="312"/>
                    <a:pt x="247" y="312"/>
                  </a:cubicBezTo>
                  <a:cubicBezTo>
                    <a:pt x="248" y="313"/>
                    <a:pt x="248" y="313"/>
                    <a:pt x="248" y="313"/>
                  </a:cubicBezTo>
                  <a:cubicBezTo>
                    <a:pt x="250" y="313"/>
                    <a:pt x="250" y="313"/>
                    <a:pt x="250" y="313"/>
                  </a:cubicBezTo>
                  <a:cubicBezTo>
                    <a:pt x="252" y="313"/>
                    <a:pt x="252" y="313"/>
                    <a:pt x="252" y="313"/>
                  </a:cubicBezTo>
                  <a:cubicBezTo>
                    <a:pt x="256" y="310"/>
                    <a:pt x="256" y="310"/>
                    <a:pt x="256" y="310"/>
                  </a:cubicBezTo>
                  <a:cubicBezTo>
                    <a:pt x="257" y="310"/>
                    <a:pt x="257" y="310"/>
                    <a:pt x="257" y="310"/>
                  </a:cubicBezTo>
                  <a:cubicBezTo>
                    <a:pt x="258" y="310"/>
                    <a:pt x="258" y="310"/>
                    <a:pt x="258" y="310"/>
                  </a:cubicBezTo>
                  <a:cubicBezTo>
                    <a:pt x="259" y="309"/>
                    <a:pt x="259" y="309"/>
                    <a:pt x="259" y="309"/>
                  </a:cubicBezTo>
                  <a:cubicBezTo>
                    <a:pt x="260" y="308"/>
                    <a:pt x="260" y="308"/>
                    <a:pt x="260" y="308"/>
                  </a:cubicBezTo>
                  <a:cubicBezTo>
                    <a:pt x="261" y="307"/>
                    <a:pt x="261" y="307"/>
                    <a:pt x="261" y="307"/>
                  </a:cubicBezTo>
                  <a:cubicBezTo>
                    <a:pt x="260" y="305"/>
                    <a:pt x="260" y="305"/>
                    <a:pt x="260" y="305"/>
                  </a:cubicBezTo>
                  <a:cubicBezTo>
                    <a:pt x="260" y="304"/>
                    <a:pt x="260" y="304"/>
                    <a:pt x="260" y="304"/>
                  </a:cubicBezTo>
                  <a:cubicBezTo>
                    <a:pt x="259" y="304"/>
                    <a:pt x="259" y="304"/>
                    <a:pt x="259" y="304"/>
                  </a:cubicBezTo>
                  <a:cubicBezTo>
                    <a:pt x="257" y="303"/>
                    <a:pt x="257" y="303"/>
                    <a:pt x="257" y="303"/>
                  </a:cubicBezTo>
                  <a:cubicBezTo>
                    <a:pt x="254" y="302"/>
                    <a:pt x="254" y="302"/>
                    <a:pt x="254" y="302"/>
                  </a:cubicBezTo>
                  <a:cubicBezTo>
                    <a:pt x="253" y="302"/>
                    <a:pt x="253" y="302"/>
                    <a:pt x="253" y="302"/>
                  </a:cubicBezTo>
                  <a:cubicBezTo>
                    <a:pt x="251" y="303"/>
                    <a:pt x="251" y="303"/>
                    <a:pt x="251" y="303"/>
                  </a:cubicBezTo>
                  <a:cubicBezTo>
                    <a:pt x="250" y="302"/>
                    <a:pt x="250" y="302"/>
                    <a:pt x="250" y="302"/>
                  </a:cubicBezTo>
                  <a:cubicBezTo>
                    <a:pt x="250" y="301"/>
                    <a:pt x="250" y="301"/>
                    <a:pt x="250" y="301"/>
                  </a:cubicBezTo>
                  <a:cubicBezTo>
                    <a:pt x="250" y="300"/>
                    <a:pt x="250" y="300"/>
                    <a:pt x="250" y="300"/>
                  </a:cubicBezTo>
                  <a:cubicBezTo>
                    <a:pt x="248" y="301"/>
                    <a:pt x="248" y="301"/>
                    <a:pt x="248" y="301"/>
                  </a:cubicBezTo>
                  <a:cubicBezTo>
                    <a:pt x="247" y="301"/>
                    <a:pt x="247" y="301"/>
                    <a:pt x="247" y="301"/>
                  </a:cubicBezTo>
                  <a:cubicBezTo>
                    <a:pt x="246" y="302"/>
                    <a:pt x="246" y="302"/>
                    <a:pt x="246" y="302"/>
                  </a:cubicBezTo>
                  <a:cubicBezTo>
                    <a:pt x="244" y="303"/>
                    <a:pt x="244" y="303"/>
                    <a:pt x="244" y="303"/>
                  </a:cubicBezTo>
                  <a:cubicBezTo>
                    <a:pt x="243" y="302"/>
                    <a:pt x="243" y="302"/>
                    <a:pt x="243" y="302"/>
                  </a:cubicBezTo>
                  <a:cubicBezTo>
                    <a:pt x="243" y="301"/>
                    <a:pt x="243" y="301"/>
                    <a:pt x="243" y="301"/>
                  </a:cubicBezTo>
                  <a:cubicBezTo>
                    <a:pt x="244" y="302"/>
                    <a:pt x="244" y="302"/>
                    <a:pt x="244" y="302"/>
                  </a:cubicBezTo>
                  <a:cubicBezTo>
                    <a:pt x="245" y="301"/>
                    <a:pt x="245" y="301"/>
                    <a:pt x="245" y="301"/>
                  </a:cubicBezTo>
                  <a:cubicBezTo>
                    <a:pt x="246" y="300"/>
                    <a:pt x="246" y="300"/>
                    <a:pt x="246" y="300"/>
                  </a:cubicBezTo>
                  <a:cubicBezTo>
                    <a:pt x="248" y="300"/>
                    <a:pt x="248" y="300"/>
                    <a:pt x="248" y="300"/>
                  </a:cubicBezTo>
                  <a:cubicBezTo>
                    <a:pt x="249" y="300"/>
                    <a:pt x="249" y="300"/>
                    <a:pt x="249" y="300"/>
                  </a:cubicBezTo>
                  <a:cubicBezTo>
                    <a:pt x="248" y="298"/>
                    <a:pt x="248" y="298"/>
                    <a:pt x="248" y="298"/>
                  </a:cubicBezTo>
                  <a:cubicBezTo>
                    <a:pt x="247" y="297"/>
                    <a:pt x="247" y="297"/>
                    <a:pt x="247" y="297"/>
                  </a:cubicBezTo>
                  <a:cubicBezTo>
                    <a:pt x="246" y="296"/>
                    <a:pt x="246" y="296"/>
                    <a:pt x="246" y="296"/>
                  </a:cubicBezTo>
                  <a:cubicBezTo>
                    <a:pt x="244" y="296"/>
                    <a:pt x="244" y="296"/>
                    <a:pt x="244" y="296"/>
                  </a:cubicBezTo>
                  <a:cubicBezTo>
                    <a:pt x="245" y="295"/>
                    <a:pt x="245" y="295"/>
                    <a:pt x="245" y="295"/>
                  </a:cubicBezTo>
                  <a:cubicBezTo>
                    <a:pt x="246" y="295"/>
                    <a:pt x="246" y="295"/>
                    <a:pt x="246" y="295"/>
                  </a:cubicBezTo>
                  <a:cubicBezTo>
                    <a:pt x="246" y="294"/>
                    <a:pt x="246" y="294"/>
                    <a:pt x="246" y="294"/>
                  </a:cubicBezTo>
                  <a:cubicBezTo>
                    <a:pt x="246" y="292"/>
                    <a:pt x="246" y="292"/>
                    <a:pt x="246" y="292"/>
                  </a:cubicBezTo>
                  <a:cubicBezTo>
                    <a:pt x="247" y="292"/>
                    <a:pt x="247" y="292"/>
                    <a:pt x="247" y="292"/>
                  </a:cubicBezTo>
                  <a:cubicBezTo>
                    <a:pt x="248" y="293"/>
                    <a:pt x="248" y="293"/>
                    <a:pt x="248" y="293"/>
                  </a:cubicBezTo>
                  <a:cubicBezTo>
                    <a:pt x="248" y="295"/>
                    <a:pt x="248" y="295"/>
                    <a:pt x="248" y="295"/>
                  </a:cubicBezTo>
                  <a:cubicBezTo>
                    <a:pt x="249" y="295"/>
                    <a:pt x="249" y="295"/>
                    <a:pt x="249" y="295"/>
                  </a:cubicBezTo>
                  <a:cubicBezTo>
                    <a:pt x="249" y="296"/>
                    <a:pt x="249" y="296"/>
                    <a:pt x="249" y="296"/>
                  </a:cubicBezTo>
                  <a:cubicBezTo>
                    <a:pt x="251" y="298"/>
                    <a:pt x="251" y="298"/>
                    <a:pt x="251" y="298"/>
                  </a:cubicBezTo>
                  <a:cubicBezTo>
                    <a:pt x="251" y="299"/>
                    <a:pt x="251" y="299"/>
                    <a:pt x="251" y="299"/>
                  </a:cubicBezTo>
                  <a:cubicBezTo>
                    <a:pt x="252" y="300"/>
                    <a:pt x="252" y="300"/>
                    <a:pt x="252" y="300"/>
                  </a:cubicBezTo>
                  <a:cubicBezTo>
                    <a:pt x="253" y="301"/>
                    <a:pt x="253" y="301"/>
                    <a:pt x="253" y="301"/>
                  </a:cubicBezTo>
                  <a:cubicBezTo>
                    <a:pt x="254" y="300"/>
                    <a:pt x="254" y="300"/>
                    <a:pt x="254" y="300"/>
                  </a:cubicBezTo>
                  <a:cubicBezTo>
                    <a:pt x="255" y="300"/>
                    <a:pt x="255" y="300"/>
                    <a:pt x="255" y="300"/>
                  </a:cubicBezTo>
                  <a:cubicBezTo>
                    <a:pt x="256" y="301"/>
                    <a:pt x="256" y="301"/>
                    <a:pt x="256" y="301"/>
                  </a:cubicBezTo>
                  <a:cubicBezTo>
                    <a:pt x="258" y="300"/>
                    <a:pt x="258" y="300"/>
                    <a:pt x="258" y="300"/>
                  </a:cubicBezTo>
                  <a:cubicBezTo>
                    <a:pt x="259" y="300"/>
                    <a:pt x="259" y="300"/>
                    <a:pt x="259" y="300"/>
                  </a:cubicBezTo>
                  <a:cubicBezTo>
                    <a:pt x="259" y="300"/>
                    <a:pt x="259" y="300"/>
                    <a:pt x="259" y="300"/>
                  </a:cubicBezTo>
                  <a:cubicBezTo>
                    <a:pt x="259" y="302"/>
                    <a:pt x="259" y="302"/>
                    <a:pt x="259" y="302"/>
                  </a:cubicBezTo>
                  <a:cubicBezTo>
                    <a:pt x="262" y="306"/>
                    <a:pt x="262" y="306"/>
                    <a:pt x="262" y="306"/>
                  </a:cubicBezTo>
                  <a:cubicBezTo>
                    <a:pt x="264" y="306"/>
                    <a:pt x="264" y="306"/>
                    <a:pt x="264" y="306"/>
                  </a:cubicBezTo>
                  <a:cubicBezTo>
                    <a:pt x="264" y="306"/>
                    <a:pt x="264" y="306"/>
                    <a:pt x="264" y="306"/>
                  </a:cubicBezTo>
                  <a:cubicBezTo>
                    <a:pt x="266" y="305"/>
                    <a:pt x="266" y="305"/>
                    <a:pt x="266" y="305"/>
                  </a:cubicBezTo>
                  <a:cubicBezTo>
                    <a:pt x="266" y="305"/>
                    <a:pt x="266" y="305"/>
                    <a:pt x="266" y="305"/>
                  </a:cubicBezTo>
                  <a:cubicBezTo>
                    <a:pt x="267" y="306"/>
                    <a:pt x="267" y="306"/>
                    <a:pt x="267" y="306"/>
                  </a:cubicBezTo>
                  <a:cubicBezTo>
                    <a:pt x="266" y="307"/>
                    <a:pt x="266" y="307"/>
                    <a:pt x="266" y="307"/>
                  </a:cubicBezTo>
                  <a:cubicBezTo>
                    <a:pt x="266" y="309"/>
                    <a:pt x="266" y="309"/>
                    <a:pt x="266" y="309"/>
                  </a:cubicBezTo>
                  <a:cubicBezTo>
                    <a:pt x="266" y="311"/>
                    <a:pt x="266" y="311"/>
                    <a:pt x="266" y="311"/>
                  </a:cubicBezTo>
                  <a:cubicBezTo>
                    <a:pt x="267" y="312"/>
                    <a:pt x="267" y="312"/>
                    <a:pt x="267" y="312"/>
                  </a:cubicBezTo>
                  <a:cubicBezTo>
                    <a:pt x="268" y="313"/>
                    <a:pt x="268" y="313"/>
                    <a:pt x="268" y="313"/>
                  </a:cubicBezTo>
                  <a:cubicBezTo>
                    <a:pt x="268" y="316"/>
                    <a:pt x="268" y="316"/>
                    <a:pt x="268" y="316"/>
                  </a:cubicBezTo>
                  <a:cubicBezTo>
                    <a:pt x="269" y="317"/>
                    <a:pt x="269" y="317"/>
                    <a:pt x="269" y="317"/>
                  </a:cubicBezTo>
                  <a:cubicBezTo>
                    <a:pt x="270" y="319"/>
                    <a:pt x="270" y="319"/>
                    <a:pt x="270" y="319"/>
                  </a:cubicBezTo>
                  <a:cubicBezTo>
                    <a:pt x="272" y="321"/>
                    <a:pt x="272" y="321"/>
                    <a:pt x="272" y="321"/>
                  </a:cubicBezTo>
                  <a:cubicBezTo>
                    <a:pt x="274" y="323"/>
                    <a:pt x="274" y="323"/>
                    <a:pt x="274" y="323"/>
                  </a:cubicBezTo>
                  <a:cubicBezTo>
                    <a:pt x="275" y="324"/>
                    <a:pt x="275" y="324"/>
                    <a:pt x="275" y="324"/>
                  </a:cubicBezTo>
                  <a:cubicBezTo>
                    <a:pt x="276" y="323"/>
                    <a:pt x="276" y="323"/>
                    <a:pt x="276" y="323"/>
                  </a:cubicBezTo>
                  <a:cubicBezTo>
                    <a:pt x="277" y="323"/>
                    <a:pt x="277" y="323"/>
                    <a:pt x="277" y="323"/>
                  </a:cubicBezTo>
                  <a:cubicBezTo>
                    <a:pt x="278" y="323"/>
                    <a:pt x="278" y="323"/>
                    <a:pt x="278" y="323"/>
                  </a:cubicBezTo>
                  <a:cubicBezTo>
                    <a:pt x="279" y="323"/>
                    <a:pt x="279" y="323"/>
                    <a:pt x="279" y="323"/>
                  </a:cubicBezTo>
                  <a:cubicBezTo>
                    <a:pt x="279" y="322"/>
                    <a:pt x="279" y="322"/>
                    <a:pt x="279" y="322"/>
                  </a:cubicBezTo>
                  <a:cubicBezTo>
                    <a:pt x="279" y="320"/>
                    <a:pt x="279" y="320"/>
                    <a:pt x="279" y="320"/>
                  </a:cubicBezTo>
                  <a:cubicBezTo>
                    <a:pt x="279" y="317"/>
                    <a:pt x="279" y="317"/>
                    <a:pt x="279" y="317"/>
                  </a:cubicBezTo>
                  <a:cubicBezTo>
                    <a:pt x="279" y="316"/>
                    <a:pt x="279" y="316"/>
                    <a:pt x="279" y="316"/>
                  </a:cubicBezTo>
                  <a:cubicBezTo>
                    <a:pt x="279" y="315"/>
                    <a:pt x="279" y="315"/>
                    <a:pt x="279" y="315"/>
                  </a:cubicBezTo>
                  <a:cubicBezTo>
                    <a:pt x="280" y="315"/>
                    <a:pt x="280" y="315"/>
                    <a:pt x="280" y="315"/>
                  </a:cubicBezTo>
                  <a:cubicBezTo>
                    <a:pt x="280" y="316"/>
                    <a:pt x="280" y="316"/>
                    <a:pt x="280" y="316"/>
                  </a:cubicBezTo>
                  <a:cubicBezTo>
                    <a:pt x="280" y="317"/>
                    <a:pt x="280" y="317"/>
                    <a:pt x="280" y="317"/>
                  </a:cubicBezTo>
                  <a:cubicBezTo>
                    <a:pt x="280" y="318"/>
                    <a:pt x="280" y="318"/>
                    <a:pt x="280" y="318"/>
                  </a:cubicBezTo>
                  <a:cubicBezTo>
                    <a:pt x="281" y="320"/>
                    <a:pt x="281" y="320"/>
                    <a:pt x="281" y="320"/>
                  </a:cubicBezTo>
                  <a:cubicBezTo>
                    <a:pt x="280" y="321"/>
                    <a:pt x="280" y="321"/>
                    <a:pt x="280" y="321"/>
                  </a:cubicBezTo>
                  <a:cubicBezTo>
                    <a:pt x="280" y="322"/>
                    <a:pt x="280" y="322"/>
                    <a:pt x="280" y="322"/>
                  </a:cubicBezTo>
                  <a:cubicBezTo>
                    <a:pt x="281" y="323"/>
                    <a:pt x="281" y="323"/>
                    <a:pt x="281" y="323"/>
                  </a:cubicBezTo>
                  <a:cubicBezTo>
                    <a:pt x="281" y="322"/>
                    <a:pt x="281" y="322"/>
                    <a:pt x="281" y="322"/>
                  </a:cubicBezTo>
                  <a:cubicBezTo>
                    <a:pt x="282" y="322"/>
                    <a:pt x="282" y="322"/>
                    <a:pt x="282" y="322"/>
                  </a:cubicBezTo>
                  <a:cubicBezTo>
                    <a:pt x="283" y="322"/>
                    <a:pt x="283" y="322"/>
                    <a:pt x="283" y="322"/>
                  </a:cubicBezTo>
                  <a:cubicBezTo>
                    <a:pt x="283" y="323"/>
                    <a:pt x="283" y="323"/>
                    <a:pt x="283" y="323"/>
                  </a:cubicBezTo>
                  <a:cubicBezTo>
                    <a:pt x="283" y="324"/>
                    <a:pt x="283" y="324"/>
                    <a:pt x="283" y="324"/>
                  </a:cubicBezTo>
                  <a:cubicBezTo>
                    <a:pt x="283" y="324"/>
                    <a:pt x="283" y="324"/>
                    <a:pt x="283" y="324"/>
                  </a:cubicBezTo>
                  <a:cubicBezTo>
                    <a:pt x="284" y="324"/>
                    <a:pt x="284" y="324"/>
                    <a:pt x="284" y="324"/>
                  </a:cubicBezTo>
                  <a:cubicBezTo>
                    <a:pt x="285" y="324"/>
                    <a:pt x="285" y="324"/>
                    <a:pt x="285" y="324"/>
                  </a:cubicBezTo>
                  <a:cubicBezTo>
                    <a:pt x="286" y="324"/>
                    <a:pt x="286" y="324"/>
                    <a:pt x="286" y="324"/>
                  </a:cubicBezTo>
                  <a:cubicBezTo>
                    <a:pt x="286" y="322"/>
                    <a:pt x="286" y="322"/>
                    <a:pt x="286" y="322"/>
                  </a:cubicBezTo>
                  <a:cubicBezTo>
                    <a:pt x="286" y="321"/>
                    <a:pt x="286" y="321"/>
                    <a:pt x="286" y="321"/>
                  </a:cubicBezTo>
                  <a:cubicBezTo>
                    <a:pt x="286" y="319"/>
                    <a:pt x="286" y="319"/>
                    <a:pt x="286" y="319"/>
                  </a:cubicBezTo>
                  <a:cubicBezTo>
                    <a:pt x="286" y="318"/>
                    <a:pt x="286" y="318"/>
                    <a:pt x="286" y="318"/>
                  </a:cubicBezTo>
                  <a:cubicBezTo>
                    <a:pt x="286" y="316"/>
                    <a:pt x="286" y="316"/>
                    <a:pt x="286" y="316"/>
                  </a:cubicBezTo>
                  <a:cubicBezTo>
                    <a:pt x="286" y="315"/>
                    <a:pt x="286" y="315"/>
                    <a:pt x="286" y="315"/>
                  </a:cubicBezTo>
                  <a:cubicBezTo>
                    <a:pt x="286" y="314"/>
                    <a:pt x="286" y="314"/>
                    <a:pt x="286" y="314"/>
                  </a:cubicBezTo>
                  <a:cubicBezTo>
                    <a:pt x="285" y="314"/>
                    <a:pt x="285" y="314"/>
                    <a:pt x="285" y="314"/>
                  </a:cubicBezTo>
                  <a:cubicBezTo>
                    <a:pt x="286" y="313"/>
                    <a:pt x="286" y="313"/>
                    <a:pt x="286" y="313"/>
                  </a:cubicBezTo>
                  <a:cubicBezTo>
                    <a:pt x="286" y="312"/>
                    <a:pt x="286" y="312"/>
                    <a:pt x="286" y="312"/>
                  </a:cubicBezTo>
                  <a:cubicBezTo>
                    <a:pt x="286" y="312"/>
                    <a:pt x="286" y="312"/>
                    <a:pt x="286" y="312"/>
                  </a:cubicBezTo>
                  <a:cubicBezTo>
                    <a:pt x="284" y="312"/>
                    <a:pt x="284" y="312"/>
                    <a:pt x="284" y="312"/>
                  </a:cubicBezTo>
                  <a:cubicBezTo>
                    <a:pt x="284" y="312"/>
                    <a:pt x="284" y="312"/>
                    <a:pt x="284" y="312"/>
                  </a:cubicBezTo>
                  <a:cubicBezTo>
                    <a:pt x="284" y="311"/>
                    <a:pt x="284" y="311"/>
                    <a:pt x="284" y="311"/>
                  </a:cubicBezTo>
                  <a:cubicBezTo>
                    <a:pt x="286" y="311"/>
                    <a:pt x="286" y="311"/>
                    <a:pt x="286" y="311"/>
                  </a:cubicBezTo>
                  <a:cubicBezTo>
                    <a:pt x="286" y="310"/>
                    <a:pt x="286" y="310"/>
                    <a:pt x="286" y="310"/>
                  </a:cubicBezTo>
                  <a:cubicBezTo>
                    <a:pt x="287" y="308"/>
                    <a:pt x="287" y="308"/>
                    <a:pt x="287" y="308"/>
                  </a:cubicBezTo>
                  <a:cubicBezTo>
                    <a:pt x="286" y="308"/>
                    <a:pt x="286" y="308"/>
                    <a:pt x="286" y="308"/>
                  </a:cubicBezTo>
                  <a:cubicBezTo>
                    <a:pt x="285" y="308"/>
                    <a:pt x="285" y="308"/>
                    <a:pt x="285" y="308"/>
                  </a:cubicBezTo>
                  <a:cubicBezTo>
                    <a:pt x="285" y="307"/>
                    <a:pt x="285" y="307"/>
                    <a:pt x="285" y="307"/>
                  </a:cubicBezTo>
                  <a:cubicBezTo>
                    <a:pt x="286" y="306"/>
                    <a:pt x="286" y="306"/>
                    <a:pt x="286" y="306"/>
                  </a:cubicBezTo>
                  <a:cubicBezTo>
                    <a:pt x="286" y="305"/>
                    <a:pt x="286" y="305"/>
                    <a:pt x="286" y="305"/>
                  </a:cubicBezTo>
                  <a:cubicBezTo>
                    <a:pt x="286" y="304"/>
                    <a:pt x="286" y="304"/>
                    <a:pt x="286" y="304"/>
                  </a:cubicBezTo>
                  <a:cubicBezTo>
                    <a:pt x="286" y="304"/>
                    <a:pt x="286" y="304"/>
                    <a:pt x="286" y="304"/>
                  </a:cubicBezTo>
                  <a:cubicBezTo>
                    <a:pt x="284" y="305"/>
                    <a:pt x="284" y="305"/>
                    <a:pt x="284" y="305"/>
                  </a:cubicBezTo>
                  <a:cubicBezTo>
                    <a:pt x="283" y="306"/>
                    <a:pt x="283" y="306"/>
                    <a:pt x="283" y="306"/>
                  </a:cubicBezTo>
                  <a:cubicBezTo>
                    <a:pt x="283" y="309"/>
                    <a:pt x="283" y="309"/>
                    <a:pt x="283" y="309"/>
                  </a:cubicBezTo>
                  <a:cubicBezTo>
                    <a:pt x="282" y="309"/>
                    <a:pt x="282" y="309"/>
                    <a:pt x="282" y="309"/>
                  </a:cubicBezTo>
                  <a:cubicBezTo>
                    <a:pt x="282" y="308"/>
                    <a:pt x="282" y="308"/>
                    <a:pt x="282" y="308"/>
                  </a:cubicBezTo>
                  <a:cubicBezTo>
                    <a:pt x="282" y="306"/>
                    <a:pt x="282" y="306"/>
                    <a:pt x="282" y="306"/>
                  </a:cubicBezTo>
                  <a:cubicBezTo>
                    <a:pt x="283" y="306"/>
                    <a:pt x="283" y="306"/>
                    <a:pt x="283" y="306"/>
                  </a:cubicBezTo>
                  <a:cubicBezTo>
                    <a:pt x="282" y="305"/>
                    <a:pt x="282" y="305"/>
                    <a:pt x="282" y="305"/>
                  </a:cubicBezTo>
                  <a:cubicBezTo>
                    <a:pt x="282" y="304"/>
                    <a:pt x="282" y="304"/>
                    <a:pt x="282" y="304"/>
                  </a:cubicBezTo>
                  <a:cubicBezTo>
                    <a:pt x="283" y="303"/>
                    <a:pt x="283" y="303"/>
                    <a:pt x="283" y="303"/>
                  </a:cubicBezTo>
                  <a:cubicBezTo>
                    <a:pt x="284" y="302"/>
                    <a:pt x="284" y="302"/>
                    <a:pt x="284" y="302"/>
                  </a:cubicBezTo>
                  <a:cubicBezTo>
                    <a:pt x="285" y="301"/>
                    <a:pt x="285" y="301"/>
                    <a:pt x="285" y="301"/>
                  </a:cubicBezTo>
                  <a:cubicBezTo>
                    <a:pt x="286" y="300"/>
                    <a:pt x="286" y="300"/>
                    <a:pt x="286" y="300"/>
                  </a:cubicBezTo>
                  <a:cubicBezTo>
                    <a:pt x="285" y="299"/>
                    <a:pt x="285" y="299"/>
                    <a:pt x="285" y="299"/>
                  </a:cubicBezTo>
                  <a:cubicBezTo>
                    <a:pt x="284" y="299"/>
                    <a:pt x="284" y="299"/>
                    <a:pt x="284" y="299"/>
                  </a:cubicBezTo>
                  <a:cubicBezTo>
                    <a:pt x="283" y="299"/>
                    <a:pt x="283" y="299"/>
                    <a:pt x="283" y="299"/>
                  </a:cubicBezTo>
                  <a:cubicBezTo>
                    <a:pt x="283" y="300"/>
                    <a:pt x="283" y="300"/>
                    <a:pt x="283" y="300"/>
                  </a:cubicBezTo>
                  <a:cubicBezTo>
                    <a:pt x="282" y="301"/>
                    <a:pt x="282" y="301"/>
                    <a:pt x="282" y="301"/>
                  </a:cubicBezTo>
                  <a:cubicBezTo>
                    <a:pt x="283" y="299"/>
                    <a:pt x="283" y="299"/>
                    <a:pt x="283" y="299"/>
                  </a:cubicBezTo>
                  <a:cubicBezTo>
                    <a:pt x="283" y="298"/>
                    <a:pt x="283" y="298"/>
                    <a:pt x="283" y="298"/>
                  </a:cubicBezTo>
                  <a:cubicBezTo>
                    <a:pt x="283" y="298"/>
                    <a:pt x="283" y="298"/>
                    <a:pt x="283" y="298"/>
                  </a:cubicBezTo>
                  <a:cubicBezTo>
                    <a:pt x="282" y="299"/>
                    <a:pt x="282" y="299"/>
                    <a:pt x="282" y="299"/>
                  </a:cubicBezTo>
                  <a:cubicBezTo>
                    <a:pt x="280" y="300"/>
                    <a:pt x="280" y="300"/>
                    <a:pt x="280" y="300"/>
                  </a:cubicBezTo>
                  <a:cubicBezTo>
                    <a:pt x="279" y="301"/>
                    <a:pt x="279" y="301"/>
                    <a:pt x="279" y="301"/>
                  </a:cubicBezTo>
                  <a:cubicBezTo>
                    <a:pt x="279" y="301"/>
                    <a:pt x="279" y="301"/>
                    <a:pt x="279" y="301"/>
                  </a:cubicBezTo>
                  <a:cubicBezTo>
                    <a:pt x="279" y="299"/>
                    <a:pt x="279" y="299"/>
                    <a:pt x="279" y="299"/>
                  </a:cubicBezTo>
                  <a:cubicBezTo>
                    <a:pt x="280" y="298"/>
                    <a:pt x="280" y="298"/>
                    <a:pt x="280" y="298"/>
                  </a:cubicBezTo>
                  <a:cubicBezTo>
                    <a:pt x="281" y="298"/>
                    <a:pt x="281" y="298"/>
                    <a:pt x="281" y="298"/>
                  </a:cubicBezTo>
                  <a:cubicBezTo>
                    <a:pt x="282" y="296"/>
                    <a:pt x="282" y="296"/>
                    <a:pt x="282" y="296"/>
                  </a:cubicBezTo>
                  <a:cubicBezTo>
                    <a:pt x="282" y="296"/>
                    <a:pt x="282" y="296"/>
                    <a:pt x="282" y="296"/>
                  </a:cubicBezTo>
                  <a:cubicBezTo>
                    <a:pt x="281" y="295"/>
                    <a:pt x="281" y="295"/>
                    <a:pt x="281" y="295"/>
                  </a:cubicBezTo>
                  <a:cubicBezTo>
                    <a:pt x="281" y="294"/>
                    <a:pt x="281" y="294"/>
                    <a:pt x="281" y="294"/>
                  </a:cubicBezTo>
                  <a:cubicBezTo>
                    <a:pt x="280" y="294"/>
                    <a:pt x="280" y="294"/>
                    <a:pt x="280" y="294"/>
                  </a:cubicBezTo>
                  <a:cubicBezTo>
                    <a:pt x="279" y="293"/>
                    <a:pt x="279" y="293"/>
                    <a:pt x="279" y="293"/>
                  </a:cubicBezTo>
                  <a:cubicBezTo>
                    <a:pt x="279" y="292"/>
                    <a:pt x="279" y="292"/>
                    <a:pt x="279" y="292"/>
                  </a:cubicBezTo>
                  <a:cubicBezTo>
                    <a:pt x="278" y="292"/>
                    <a:pt x="278" y="292"/>
                    <a:pt x="278" y="292"/>
                  </a:cubicBezTo>
                  <a:cubicBezTo>
                    <a:pt x="277" y="291"/>
                    <a:pt x="277" y="291"/>
                    <a:pt x="277" y="291"/>
                  </a:cubicBezTo>
                  <a:cubicBezTo>
                    <a:pt x="276" y="291"/>
                    <a:pt x="276" y="291"/>
                    <a:pt x="276" y="291"/>
                  </a:cubicBezTo>
                  <a:cubicBezTo>
                    <a:pt x="276" y="290"/>
                    <a:pt x="276" y="290"/>
                    <a:pt x="276" y="290"/>
                  </a:cubicBezTo>
                  <a:cubicBezTo>
                    <a:pt x="275" y="290"/>
                    <a:pt x="275" y="290"/>
                    <a:pt x="275" y="290"/>
                  </a:cubicBezTo>
                  <a:cubicBezTo>
                    <a:pt x="274" y="289"/>
                    <a:pt x="274" y="289"/>
                    <a:pt x="274" y="289"/>
                  </a:cubicBezTo>
                  <a:cubicBezTo>
                    <a:pt x="274" y="289"/>
                    <a:pt x="274" y="289"/>
                    <a:pt x="274" y="289"/>
                  </a:cubicBezTo>
                  <a:cubicBezTo>
                    <a:pt x="271" y="287"/>
                    <a:pt x="271" y="287"/>
                    <a:pt x="271" y="287"/>
                  </a:cubicBezTo>
                  <a:cubicBezTo>
                    <a:pt x="271" y="286"/>
                    <a:pt x="271" y="286"/>
                    <a:pt x="271" y="286"/>
                  </a:cubicBezTo>
                  <a:cubicBezTo>
                    <a:pt x="269" y="285"/>
                    <a:pt x="269" y="285"/>
                    <a:pt x="269" y="285"/>
                  </a:cubicBezTo>
                  <a:cubicBezTo>
                    <a:pt x="268" y="285"/>
                    <a:pt x="268" y="285"/>
                    <a:pt x="268" y="285"/>
                  </a:cubicBezTo>
                  <a:cubicBezTo>
                    <a:pt x="266" y="285"/>
                    <a:pt x="266" y="285"/>
                    <a:pt x="266" y="285"/>
                  </a:cubicBezTo>
                  <a:cubicBezTo>
                    <a:pt x="265" y="287"/>
                    <a:pt x="265" y="287"/>
                    <a:pt x="265" y="287"/>
                  </a:cubicBezTo>
                  <a:cubicBezTo>
                    <a:pt x="265" y="286"/>
                    <a:pt x="265" y="286"/>
                    <a:pt x="265" y="286"/>
                  </a:cubicBezTo>
                  <a:cubicBezTo>
                    <a:pt x="265" y="285"/>
                    <a:pt x="265" y="285"/>
                    <a:pt x="265" y="285"/>
                  </a:cubicBezTo>
                  <a:cubicBezTo>
                    <a:pt x="262" y="284"/>
                    <a:pt x="262" y="284"/>
                    <a:pt x="262" y="284"/>
                  </a:cubicBezTo>
                  <a:cubicBezTo>
                    <a:pt x="261" y="284"/>
                    <a:pt x="261" y="284"/>
                    <a:pt x="261" y="284"/>
                  </a:cubicBezTo>
                  <a:cubicBezTo>
                    <a:pt x="259" y="285"/>
                    <a:pt x="259" y="285"/>
                    <a:pt x="259" y="285"/>
                  </a:cubicBezTo>
                  <a:cubicBezTo>
                    <a:pt x="258" y="284"/>
                    <a:pt x="258" y="284"/>
                    <a:pt x="258" y="284"/>
                  </a:cubicBezTo>
                  <a:cubicBezTo>
                    <a:pt x="260" y="283"/>
                    <a:pt x="260" y="283"/>
                    <a:pt x="260" y="283"/>
                  </a:cubicBezTo>
                  <a:cubicBezTo>
                    <a:pt x="260" y="283"/>
                    <a:pt x="260" y="283"/>
                    <a:pt x="260" y="283"/>
                  </a:cubicBezTo>
                  <a:cubicBezTo>
                    <a:pt x="263" y="283"/>
                    <a:pt x="263" y="283"/>
                    <a:pt x="263" y="283"/>
                  </a:cubicBezTo>
                  <a:cubicBezTo>
                    <a:pt x="264" y="284"/>
                    <a:pt x="264" y="284"/>
                    <a:pt x="264" y="284"/>
                  </a:cubicBezTo>
                  <a:cubicBezTo>
                    <a:pt x="266" y="284"/>
                    <a:pt x="266" y="284"/>
                    <a:pt x="266" y="284"/>
                  </a:cubicBezTo>
                  <a:cubicBezTo>
                    <a:pt x="268" y="284"/>
                    <a:pt x="268" y="284"/>
                    <a:pt x="268" y="284"/>
                  </a:cubicBezTo>
                  <a:cubicBezTo>
                    <a:pt x="269" y="283"/>
                    <a:pt x="269" y="283"/>
                    <a:pt x="269" y="283"/>
                  </a:cubicBezTo>
                  <a:cubicBezTo>
                    <a:pt x="269" y="280"/>
                    <a:pt x="269" y="280"/>
                    <a:pt x="269" y="280"/>
                  </a:cubicBezTo>
                  <a:cubicBezTo>
                    <a:pt x="269" y="279"/>
                    <a:pt x="269" y="279"/>
                    <a:pt x="269" y="279"/>
                  </a:cubicBezTo>
                  <a:cubicBezTo>
                    <a:pt x="268" y="279"/>
                    <a:pt x="268" y="279"/>
                    <a:pt x="268" y="279"/>
                  </a:cubicBezTo>
                  <a:cubicBezTo>
                    <a:pt x="267" y="279"/>
                    <a:pt x="267" y="279"/>
                    <a:pt x="267" y="279"/>
                  </a:cubicBezTo>
                  <a:cubicBezTo>
                    <a:pt x="265" y="277"/>
                    <a:pt x="265" y="277"/>
                    <a:pt x="265" y="277"/>
                  </a:cubicBezTo>
                  <a:cubicBezTo>
                    <a:pt x="264" y="277"/>
                    <a:pt x="264" y="277"/>
                    <a:pt x="264" y="277"/>
                  </a:cubicBezTo>
                  <a:cubicBezTo>
                    <a:pt x="264" y="277"/>
                    <a:pt x="264" y="277"/>
                    <a:pt x="264" y="277"/>
                  </a:cubicBezTo>
                  <a:cubicBezTo>
                    <a:pt x="262" y="278"/>
                    <a:pt x="262" y="278"/>
                    <a:pt x="262" y="278"/>
                  </a:cubicBezTo>
                  <a:cubicBezTo>
                    <a:pt x="262" y="278"/>
                    <a:pt x="262" y="278"/>
                    <a:pt x="262" y="278"/>
                  </a:cubicBezTo>
                  <a:cubicBezTo>
                    <a:pt x="260" y="278"/>
                    <a:pt x="260" y="278"/>
                    <a:pt x="260" y="278"/>
                  </a:cubicBezTo>
                  <a:cubicBezTo>
                    <a:pt x="259" y="280"/>
                    <a:pt x="259" y="280"/>
                    <a:pt x="259" y="280"/>
                  </a:cubicBezTo>
                  <a:cubicBezTo>
                    <a:pt x="259" y="280"/>
                    <a:pt x="259" y="280"/>
                    <a:pt x="259" y="280"/>
                  </a:cubicBezTo>
                  <a:cubicBezTo>
                    <a:pt x="259" y="279"/>
                    <a:pt x="259" y="279"/>
                    <a:pt x="259" y="279"/>
                  </a:cubicBezTo>
                  <a:cubicBezTo>
                    <a:pt x="259" y="278"/>
                    <a:pt x="259" y="278"/>
                    <a:pt x="259" y="278"/>
                  </a:cubicBezTo>
                  <a:cubicBezTo>
                    <a:pt x="258" y="278"/>
                    <a:pt x="258" y="278"/>
                    <a:pt x="258" y="278"/>
                  </a:cubicBezTo>
                  <a:cubicBezTo>
                    <a:pt x="256" y="278"/>
                    <a:pt x="256" y="278"/>
                    <a:pt x="256" y="278"/>
                  </a:cubicBezTo>
                  <a:cubicBezTo>
                    <a:pt x="255" y="279"/>
                    <a:pt x="255" y="279"/>
                    <a:pt x="255" y="279"/>
                  </a:cubicBezTo>
                  <a:cubicBezTo>
                    <a:pt x="254" y="279"/>
                    <a:pt x="254" y="279"/>
                    <a:pt x="254" y="279"/>
                  </a:cubicBezTo>
                  <a:cubicBezTo>
                    <a:pt x="255" y="278"/>
                    <a:pt x="255" y="278"/>
                    <a:pt x="255" y="278"/>
                  </a:cubicBezTo>
                  <a:cubicBezTo>
                    <a:pt x="256" y="277"/>
                    <a:pt x="256" y="277"/>
                    <a:pt x="256" y="277"/>
                  </a:cubicBezTo>
                  <a:cubicBezTo>
                    <a:pt x="258" y="277"/>
                    <a:pt x="258" y="277"/>
                    <a:pt x="258" y="277"/>
                  </a:cubicBezTo>
                  <a:cubicBezTo>
                    <a:pt x="258" y="276"/>
                    <a:pt x="258" y="276"/>
                    <a:pt x="258" y="276"/>
                  </a:cubicBezTo>
                  <a:cubicBezTo>
                    <a:pt x="258" y="276"/>
                    <a:pt x="258" y="276"/>
                    <a:pt x="258" y="276"/>
                  </a:cubicBezTo>
                  <a:cubicBezTo>
                    <a:pt x="257" y="275"/>
                    <a:pt x="257" y="275"/>
                    <a:pt x="257" y="275"/>
                  </a:cubicBezTo>
                  <a:cubicBezTo>
                    <a:pt x="256" y="276"/>
                    <a:pt x="256" y="276"/>
                    <a:pt x="256" y="276"/>
                  </a:cubicBezTo>
                  <a:cubicBezTo>
                    <a:pt x="255" y="276"/>
                    <a:pt x="255" y="276"/>
                    <a:pt x="255" y="276"/>
                  </a:cubicBezTo>
                  <a:cubicBezTo>
                    <a:pt x="254" y="276"/>
                    <a:pt x="254" y="276"/>
                    <a:pt x="254" y="276"/>
                  </a:cubicBezTo>
                  <a:cubicBezTo>
                    <a:pt x="254" y="275"/>
                    <a:pt x="254" y="275"/>
                    <a:pt x="254" y="275"/>
                  </a:cubicBezTo>
                  <a:cubicBezTo>
                    <a:pt x="254" y="275"/>
                    <a:pt x="254" y="275"/>
                    <a:pt x="254" y="275"/>
                  </a:cubicBezTo>
                  <a:cubicBezTo>
                    <a:pt x="255" y="275"/>
                    <a:pt x="255" y="275"/>
                    <a:pt x="255" y="275"/>
                  </a:cubicBezTo>
                  <a:cubicBezTo>
                    <a:pt x="256" y="275"/>
                    <a:pt x="256" y="275"/>
                    <a:pt x="256" y="275"/>
                  </a:cubicBezTo>
                  <a:cubicBezTo>
                    <a:pt x="257" y="274"/>
                    <a:pt x="257" y="274"/>
                    <a:pt x="257" y="274"/>
                  </a:cubicBezTo>
                  <a:cubicBezTo>
                    <a:pt x="257" y="274"/>
                    <a:pt x="257" y="274"/>
                    <a:pt x="257" y="274"/>
                  </a:cubicBezTo>
                  <a:cubicBezTo>
                    <a:pt x="258" y="275"/>
                    <a:pt x="258" y="275"/>
                    <a:pt x="258" y="275"/>
                  </a:cubicBezTo>
                  <a:cubicBezTo>
                    <a:pt x="260" y="276"/>
                    <a:pt x="260" y="276"/>
                    <a:pt x="260" y="276"/>
                  </a:cubicBezTo>
                  <a:cubicBezTo>
                    <a:pt x="261" y="277"/>
                    <a:pt x="261" y="277"/>
                    <a:pt x="261" y="277"/>
                  </a:cubicBezTo>
                  <a:cubicBezTo>
                    <a:pt x="262" y="276"/>
                    <a:pt x="262" y="276"/>
                    <a:pt x="262" y="276"/>
                  </a:cubicBezTo>
                  <a:cubicBezTo>
                    <a:pt x="264" y="275"/>
                    <a:pt x="264" y="275"/>
                    <a:pt x="264" y="275"/>
                  </a:cubicBezTo>
                  <a:cubicBezTo>
                    <a:pt x="265" y="275"/>
                    <a:pt x="265" y="275"/>
                    <a:pt x="265" y="275"/>
                  </a:cubicBezTo>
                  <a:cubicBezTo>
                    <a:pt x="267" y="275"/>
                    <a:pt x="267" y="275"/>
                    <a:pt x="267" y="275"/>
                  </a:cubicBezTo>
                  <a:cubicBezTo>
                    <a:pt x="267" y="274"/>
                    <a:pt x="267" y="274"/>
                    <a:pt x="267" y="274"/>
                  </a:cubicBezTo>
                  <a:cubicBezTo>
                    <a:pt x="268" y="273"/>
                    <a:pt x="268" y="273"/>
                    <a:pt x="268" y="273"/>
                  </a:cubicBezTo>
                  <a:cubicBezTo>
                    <a:pt x="269" y="273"/>
                    <a:pt x="269" y="273"/>
                    <a:pt x="269" y="273"/>
                  </a:cubicBezTo>
                  <a:cubicBezTo>
                    <a:pt x="268" y="271"/>
                    <a:pt x="268" y="271"/>
                    <a:pt x="268" y="271"/>
                  </a:cubicBezTo>
                  <a:cubicBezTo>
                    <a:pt x="267" y="271"/>
                    <a:pt x="267" y="271"/>
                    <a:pt x="267" y="271"/>
                  </a:cubicBezTo>
                  <a:cubicBezTo>
                    <a:pt x="265" y="270"/>
                    <a:pt x="265" y="270"/>
                    <a:pt x="265" y="270"/>
                  </a:cubicBezTo>
                  <a:cubicBezTo>
                    <a:pt x="264" y="270"/>
                    <a:pt x="264" y="270"/>
                    <a:pt x="264" y="270"/>
                  </a:cubicBezTo>
                  <a:cubicBezTo>
                    <a:pt x="263" y="269"/>
                    <a:pt x="263" y="269"/>
                    <a:pt x="263" y="269"/>
                  </a:cubicBezTo>
                  <a:cubicBezTo>
                    <a:pt x="262" y="269"/>
                    <a:pt x="262" y="269"/>
                    <a:pt x="262" y="269"/>
                  </a:cubicBezTo>
                  <a:cubicBezTo>
                    <a:pt x="260" y="269"/>
                    <a:pt x="260" y="269"/>
                    <a:pt x="260" y="269"/>
                  </a:cubicBezTo>
                  <a:cubicBezTo>
                    <a:pt x="259" y="269"/>
                    <a:pt x="259" y="269"/>
                    <a:pt x="259" y="269"/>
                  </a:cubicBezTo>
                  <a:cubicBezTo>
                    <a:pt x="259" y="270"/>
                    <a:pt x="259" y="270"/>
                    <a:pt x="259" y="270"/>
                  </a:cubicBezTo>
                  <a:cubicBezTo>
                    <a:pt x="258" y="271"/>
                    <a:pt x="258" y="271"/>
                    <a:pt x="258" y="271"/>
                  </a:cubicBezTo>
                  <a:cubicBezTo>
                    <a:pt x="258" y="271"/>
                    <a:pt x="257" y="270"/>
                    <a:pt x="257" y="270"/>
                  </a:cubicBezTo>
                  <a:cubicBezTo>
                    <a:pt x="256" y="270"/>
                    <a:pt x="255" y="270"/>
                    <a:pt x="255" y="270"/>
                  </a:cubicBezTo>
                  <a:cubicBezTo>
                    <a:pt x="254" y="270"/>
                    <a:pt x="254" y="270"/>
                    <a:pt x="254" y="270"/>
                  </a:cubicBezTo>
                  <a:cubicBezTo>
                    <a:pt x="253" y="271"/>
                    <a:pt x="253" y="271"/>
                    <a:pt x="253" y="271"/>
                  </a:cubicBezTo>
                  <a:cubicBezTo>
                    <a:pt x="253" y="272"/>
                    <a:pt x="253" y="272"/>
                    <a:pt x="253" y="272"/>
                  </a:cubicBezTo>
                  <a:cubicBezTo>
                    <a:pt x="252" y="271"/>
                    <a:pt x="252" y="271"/>
                    <a:pt x="252" y="271"/>
                  </a:cubicBezTo>
                  <a:cubicBezTo>
                    <a:pt x="252" y="270"/>
                    <a:pt x="252" y="270"/>
                    <a:pt x="252" y="270"/>
                  </a:cubicBezTo>
                  <a:cubicBezTo>
                    <a:pt x="251" y="270"/>
                    <a:pt x="251" y="270"/>
                    <a:pt x="251" y="270"/>
                  </a:cubicBezTo>
                  <a:cubicBezTo>
                    <a:pt x="251" y="270"/>
                    <a:pt x="251" y="270"/>
                    <a:pt x="251" y="270"/>
                  </a:cubicBezTo>
                  <a:cubicBezTo>
                    <a:pt x="252" y="269"/>
                    <a:pt x="252" y="269"/>
                    <a:pt x="252" y="269"/>
                  </a:cubicBezTo>
                  <a:cubicBezTo>
                    <a:pt x="253" y="268"/>
                    <a:pt x="253" y="268"/>
                    <a:pt x="253" y="268"/>
                  </a:cubicBezTo>
                  <a:cubicBezTo>
                    <a:pt x="255" y="269"/>
                    <a:pt x="255" y="269"/>
                    <a:pt x="255" y="269"/>
                  </a:cubicBezTo>
                  <a:cubicBezTo>
                    <a:pt x="258" y="269"/>
                    <a:pt x="258" y="269"/>
                    <a:pt x="258" y="269"/>
                  </a:cubicBezTo>
                  <a:cubicBezTo>
                    <a:pt x="259" y="268"/>
                    <a:pt x="259" y="268"/>
                    <a:pt x="259" y="268"/>
                  </a:cubicBezTo>
                  <a:cubicBezTo>
                    <a:pt x="258" y="267"/>
                    <a:pt x="258" y="267"/>
                    <a:pt x="258" y="267"/>
                  </a:cubicBezTo>
                  <a:cubicBezTo>
                    <a:pt x="258" y="266"/>
                    <a:pt x="258" y="266"/>
                    <a:pt x="258" y="266"/>
                  </a:cubicBezTo>
                  <a:cubicBezTo>
                    <a:pt x="256" y="265"/>
                    <a:pt x="256" y="265"/>
                    <a:pt x="256" y="265"/>
                  </a:cubicBezTo>
                  <a:cubicBezTo>
                    <a:pt x="255" y="264"/>
                    <a:pt x="255" y="264"/>
                    <a:pt x="255" y="264"/>
                  </a:cubicBezTo>
                  <a:cubicBezTo>
                    <a:pt x="254" y="263"/>
                    <a:pt x="254" y="263"/>
                    <a:pt x="254" y="263"/>
                  </a:cubicBezTo>
                  <a:cubicBezTo>
                    <a:pt x="254" y="261"/>
                    <a:pt x="254" y="261"/>
                    <a:pt x="254" y="261"/>
                  </a:cubicBezTo>
                  <a:cubicBezTo>
                    <a:pt x="254" y="261"/>
                    <a:pt x="254" y="261"/>
                    <a:pt x="254" y="261"/>
                  </a:cubicBezTo>
                  <a:cubicBezTo>
                    <a:pt x="255" y="261"/>
                    <a:pt x="255" y="261"/>
                    <a:pt x="255" y="261"/>
                  </a:cubicBezTo>
                  <a:cubicBezTo>
                    <a:pt x="255" y="262"/>
                    <a:pt x="255" y="262"/>
                    <a:pt x="255" y="262"/>
                  </a:cubicBezTo>
                  <a:cubicBezTo>
                    <a:pt x="255" y="263"/>
                    <a:pt x="255" y="263"/>
                    <a:pt x="255" y="263"/>
                  </a:cubicBezTo>
                  <a:cubicBezTo>
                    <a:pt x="256" y="264"/>
                    <a:pt x="256" y="264"/>
                    <a:pt x="256" y="264"/>
                  </a:cubicBezTo>
                  <a:cubicBezTo>
                    <a:pt x="258" y="265"/>
                    <a:pt x="258" y="265"/>
                    <a:pt x="258" y="265"/>
                  </a:cubicBezTo>
                  <a:cubicBezTo>
                    <a:pt x="259" y="266"/>
                    <a:pt x="259" y="266"/>
                    <a:pt x="259" y="266"/>
                  </a:cubicBezTo>
                  <a:cubicBezTo>
                    <a:pt x="260" y="266"/>
                    <a:pt x="260" y="266"/>
                    <a:pt x="260" y="266"/>
                  </a:cubicBezTo>
                  <a:cubicBezTo>
                    <a:pt x="260" y="266"/>
                    <a:pt x="260" y="266"/>
                    <a:pt x="260" y="266"/>
                  </a:cubicBezTo>
                  <a:cubicBezTo>
                    <a:pt x="261" y="268"/>
                    <a:pt x="261" y="268"/>
                    <a:pt x="261" y="268"/>
                  </a:cubicBezTo>
                  <a:cubicBezTo>
                    <a:pt x="263" y="268"/>
                    <a:pt x="263" y="268"/>
                    <a:pt x="263" y="268"/>
                  </a:cubicBezTo>
                  <a:cubicBezTo>
                    <a:pt x="264" y="267"/>
                    <a:pt x="264" y="267"/>
                    <a:pt x="264" y="267"/>
                  </a:cubicBezTo>
                  <a:cubicBezTo>
                    <a:pt x="265" y="266"/>
                    <a:pt x="265" y="266"/>
                    <a:pt x="265" y="266"/>
                  </a:cubicBezTo>
                  <a:cubicBezTo>
                    <a:pt x="267" y="266"/>
                    <a:pt x="267" y="266"/>
                    <a:pt x="267" y="266"/>
                  </a:cubicBezTo>
                  <a:cubicBezTo>
                    <a:pt x="267" y="265"/>
                    <a:pt x="267" y="265"/>
                    <a:pt x="267" y="265"/>
                  </a:cubicBezTo>
                  <a:cubicBezTo>
                    <a:pt x="268" y="264"/>
                    <a:pt x="268" y="264"/>
                    <a:pt x="268" y="264"/>
                  </a:cubicBezTo>
                  <a:cubicBezTo>
                    <a:pt x="270" y="264"/>
                    <a:pt x="270" y="264"/>
                    <a:pt x="270" y="264"/>
                  </a:cubicBezTo>
                  <a:cubicBezTo>
                    <a:pt x="270" y="264"/>
                    <a:pt x="270" y="264"/>
                    <a:pt x="270" y="264"/>
                  </a:cubicBezTo>
                  <a:cubicBezTo>
                    <a:pt x="271" y="263"/>
                    <a:pt x="271" y="263"/>
                    <a:pt x="271" y="263"/>
                  </a:cubicBezTo>
                  <a:cubicBezTo>
                    <a:pt x="270" y="262"/>
                    <a:pt x="270" y="262"/>
                    <a:pt x="270" y="262"/>
                  </a:cubicBezTo>
                  <a:cubicBezTo>
                    <a:pt x="269" y="261"/>
                    <a:pt x="269" y="261"/>
                    <a:pt x="269" y="261"/>
                  </a:cubicBezTo>
                  <a:cubicBezTo>
                    <a:pt x="269" y="260"/>
                    <a:pt x="269" y="260"/>
                    <a:pt x="269" y="260"/>
                  </a:cubicBezTo>
                  <a:cubicBezTo>
                    <a:pt x="267" y="257"/>
                    <a:pt x="267" y="257"/>
                    <a:pt x="267" y="257"/>
                  </a:cubicBezTo>
                  <a:cubicBezTo>
                    <a:pt x="266" y="256"/>
                    <a:pt x="266" y="256"/>
                    <a:pt x="266" y="256"/>
                  </a:cubicBezTo>
                  <a:cubicBezTo>
                    <a:pt x="266" y="255"/>
                    <a:pt x="266" y="255"/>
                    <a:pt x="266" y="255"/>
                  </a:cubicBezTo>
                  <a:cubicBezTo>
                    <a:pt x="266" y="255"/>
                    <a:pt x="266" y="255"/>
                    <a:pt x="266" y="255"/>
                  </a:cubicBezTo>
                  <a:cubicBezTo>
                    <a:pt x="267" y="255"/>
                    <a:pt x="267" y="255"/>
                    <a:pt x="267" y="255"/>
                  </a:cubicBezTo>
                  <a:cubicBezTo>
                    <a:pt x="267" y="255"/>
                    <a:pt x="267" y="255"/>
                    <a:pt x="267" y="255"/>
                  </a:cubicBezTo>
                  <a:cubicBezTo>
                    <a:pt x="267" y="256"/>
                    <a:pt x="267" y="256"/>
                    <a:pt x="267" y="256"/>
                  </a:cubicBezTo>
                  <a:cubicBezTo>
                    <a:pt x="268" y="257"/>
                    <a:pt x="268" y="257"/>
                    <a:pt x="268" y="257"/>
                  </a:cubicBezTo>
                  <a:cubicBezTo>
                    <a:pt x="270" y="260"/>
                    <a:pt x="270" y="260"/>
                    <a:pt x="270" y="260"/>
                  </a:cubicBezTo>
                  <a:cubicBezTo>
                    <a:pt x="273" y="263"/>
                    <a:pt x="273" y="263"/>
                    <a:pt x="273" y="263"/>
                  </a:cubicBezTo>
                  <a:cubicBezTo>
                    <a:pt x="273" y="264"/>
                    <a:pt x="273" y="264"/>
                    <a:pt x="273" y="264"/>
                  </a:cubicBezTo>
                  <a:cubicBezTo>
                    <a:pt x="273" y="263"/>
                    <a:pt x="273" y="263"/>
                    <a:pt x="273" y="263"/>
                  </a:cubicBezTo>
                  <a:cubicBezTo>
                    <a:pt x="273" y="262"/>
                    <a:pt x="273" y="262"/>
                    <a:pt x="273" y="262"/>
                  </a:cubicBezTo>
                  <a:cubicBezTo>
                    <a:pt x="274" y="259"/>
                    <a:pt x="274" y="259"/>
                    <a:pt x="274" y="259"/>
                  </a:cubicBezTo>
                  <a:cubicBezTo>
                    <a:pt x="274" y="258"/>
                    <a:pt x="274" y="258"/>
                    <a:pt x="274" y="258"/>
                  </a:cubicBezTo>
                  <a:cubicBezTo>
                    <a:pt x="274" y="257"/>
                    <a:pt x="274" y="257"/>
                    <a:pt x="274" y="257"/>
                  </a:cubicBezTo>
                  <a:cubicBezTo>
                    <a:pt x="275" y="257"/>
                    <a:pt x="275" y="257"/>
                    <a:pt x="275" y="257"/>
                  </a:cubicBezTo>
                  <a:cubicBezTo>
                    <a:pt x="276" y="257"/>
                    <a:pt x="276" y="257"/>
                    <a:pt x="276" y="257"/>
                  </a:cubicBezTo>
                  <a:cubicBezTo>
                    <a:pt x="276" y="258"/>
                    <a:pt x="276" y="258"/>
                    <a:pt x="276" y="258"/>
                  </a:cubicBezTo>
                  <a:cubicBezTo>
                    <a:pt x="276" y="259"/>
                    <a:pt x="276" y="259"/>
                    <a:pt x="276" y="259"/>
                  </a:cubicBezTo>
                  <a:cubicBezTo>
                    <a:pt x="277" y="259"/>
                    <a:pt x="277" y="259"/>
                    <a:pt x="277" y="259"/>
                  </a:cubicBezTo>
                  <a:cubicBezTo>
                    <a:pt x="280" y="260"/>
                    <a:pt x="280" y="260"/>
                    <a:pt x="280" y="260"/>
                  </a:cubicBezTo>
                  <a:cubicBezTo>
                    <a:pt x="283" y="262"/>
                    <a:pt x="283" y="262"/>
                    <a:pt x="283" y="262"/>
                  </a:cubicBezTo>
                  <a:cubicBezTo>
                    <a:pt x="284" y="263"/>
                    <a:pt x="284" y="263"/>
                    <a:pt x="284" y="263"/>
                  </a:cubicBezTo>
                  <a:cubicBezTo>
                    <a:pt x="285" y="262"/>
                    <a:pt x="285" y="262"/>
                    <a:pt x="285" y="262"/>
                  </a:cubicBezTo>
                  <a:cubicBezTo>
                    <a:pt x="286" y="262"/>
                    <a:pt x="286" y="262"/>
                    <a:pt x="286" y="262"/>
                  </a:cubicBezTo>
                  <a:cubicBezTo>
                    <a:pt x="286" y="262"/>
                    <a:pt x="286" y="262"/>
                    <a:pt x="286" y="262"/>
                  </a:cubicBezTo>
                  <a:cubicBezTo>
                    <a:pt x="286" y="263"/>
                    <a:pt x="286" y="263"/>
                    <a:pt x="286" y="263"/>
                  </a:cubicBezTo>
                  <a:cubicBezTo>
                    <a:pt x="284" y="264"/>
                    <a:pt x="284" y="264"/>
                    <a:pt x="284" y="264"/>
                  </a:cubicBezTo>
                  <a:cubicBezTo>
                    <a:pt x="283" y="264"/>
                    <a:pt x="283" y="264"/>
                    <a:pt x="283" y="264"/>
                  </a:cubicBezTo>
                  <a:cubicBezTo>
                    <a:pt x="282" y="262"/>
                    <a:pt x="282" y="262"/>
                    <a:pt x="282" y="262"/>
                  </a:cubicBezTo>
                  <a:cubicBezTo>
                    <a:pt x="279" y="261"/>
                    <a:pt x="279" y="261"/>
                    <a:pt x="279" y="261"/>
                  </a:cubicBezTo>
                  <a:cubicBezTo>
                    <a:pt x="278" y="260"/>
                    <a:pt x="278" y="260"/>
                    <a:pt x="278" y="260"/>
                  </a:cubicBezTo>
                  <a:cubicBezTo>
                    <a:pt x="277" y="260"/>
                    <a:pt x="277" y="260"/>
                    <a:pt x="277" y="260"/>
                  </a:cubicBezTo>
                  <a:cubicBezTo>
                    <a:pt x="276" y="260"/>
                    <a:pt x="276" y="260"/>
                    <a:pt x="276" y="260"/>
                  </a:cubicBezTo>
                  <a:cubicBezTo>
                    <a:pt x="276" y="261"/>
                    <a:pt x="276" y="261"/>
                    <a:pt x="276" y="261"/>
                  </a:cubicBezTo>
                  <a:cubicBezTo>
                    <a:pt x="276" y="262"/>
                    <a:pt x="276" y="262"/>
                    <a:pt x="276" y="262"/>
                  </a:cubicBezTo>
                  <a:cubicBezTo>
                    <a:pt x="276" y="263"/>
                    <a:pt x="276" y="263"/>
                    <a:pt x="276" y="263"/>
                  </a:cubicBezTo>
                  <a:cubicBezTo>
                    <a:pt x="280" y="266"/>
                    <a:pt x="280" y="266"/>
                    <a:pt x="280" y="266"/>
                  </a:cubicBezTo>
                  <a:cubicBezTo>
                    <a:pt x="281" y="268"/>
                    <a:pt x="281" y="268"/>
                    <a:pt x="281" y="268"/>
                  </a:cubicBezTo>
                  <a:cubicBezTo>
                    <a:pt x="284" y="269"/>
                    <a:pt x="284" y="269"/>
                    <a:pt x="284" y="269"/>
                  </a:cubicBezTo>
                  <a:cubicBezTo>
                    <a:pt x="285" y="270"/>
                    <a:pt x="285" y="270"/>
                    <a:pt x="285" y="270"/>
                  </a:cubicBezTo>
                  <a:cubicBezTo>
                    <a:pt x="286" y="271"/>
                    <a:pt x="286" y="271"/>
                    <a:pt x="286" y="271"/>
                  </a:cubicBezTo>
                  <a:cubicBezTo>
                    <a:pt x="287" y="270"/>
                    <a:pt x="287" y="270"/>
                    <a:pt x="287" y="270"/>
                  </a:cubicBezTo>
                  <a:cubicBezTo>
                    <a:pt x="287" y="270"/>
                    <a:pt x="287" y="270"/>
                    <a:pt x="287" y="270"/>
                  </a:cubicBezTo>
                  <a:cubicBezTo>
                    <a:pt x="288" y="268"/>
                    <a:pt x="288" y="268"/>
                    <a:pt x="288" y="268"/>
                  </a:cubicBezTo>
                  <a:cubicBezTo>
                    <a:pt x="289" y="268"/>
                    <a:pt x="289" y="268"/>
                    <a:pt x="289" y="268"/>
                  </a:cubicBezTo>
                  <a:cubicBezTo>
                    <a:pt x="290" y="268"/>
                    <a:pt x="290" y="268"/>
                    <a:pt x="290" y="268"/>
                  </a:cubicBezTo>
                  <a:cubicBezTo>
                    <a:pt x="291" y="268"/>
                    <a:pt x="291" y="268"/>
                    <a:pt x="291" y="268"/>
                  </a:cubicBezTo>
                  <a:cubicBezTo>
                    <a:pt x="291" y="266"/>
                    <a:pt x="291" y="266"/>
                    <a:pt x="291" y="266"/>
                  </a:cubicBezTo>
                  <a:cubicBezTo>
                    <a:pt x="292" y="266"/>
                    <a:pt x="292" y="266"/>
                    <a:pt x="292" y="266"/>
                  </a:cubicBezTo>
                  <a:cubicBezTo>
                    <a:pt x="293" y="266"/>
                    <a:pt x="293" y="266"/>
                    <a:pt x="293" y="266"/>
                  </a:cubicBezTo>
                  <a:cubicBezTo>
                    <a:pt x="294" y="266"/>
                    <a:pt x="294" y="266"/>
                    <a:pt x="294" y="266"/>
                  </a:cubicBezTo>
                  <a:cubicBezTo>
                    <a:pt x="295" y="266"/>
                    <a:pt x="295" y="266"/>
                    <a:pt x="295" y="266"/>
                  </a:cubicBezTo>
                  <a:cubicBezTo>
                    <a:pt x="297" y="266"/>
                    <a:pt x="297" y="266"/>
                    <a:pt x="297" y="266"/>
                  </a:cubicBezTo>
                  <a:cubicBezTo>
                    <a:pt x="298" y="266"/>
                    <a:pt x="298" y="266"/>
                    <a:pt x="298" y="266"/>
                  </a:cubicBezTo>
                  <a:cubicBezTo>
                    <a:pt x="299" y="266"/>
                    <a:pt x="299" y="266"/>
                    <a:pt x="299" y="266"/>
                  </a:cubicBezTo>
                  <a:cubicBezTo>
                    <a:pt x="299" y="264"/>
                    <a:pt x="299" y="264"/>
                    <a:pt x="299" y="264"/>
                  </a:cubicBezTo>
                  <a:cubicBezTo>
                    <a:pt x="299" y="262"/>
                    <a:pt x="299" y="262"/>
                    <a:pt x="299" y="262"/>
                  </a:cubicBezTo>
                  <a:cubicBezTo>
                    <a:pt x="300" y="261"/>
                    <a:pt x="300" y="261"/>
                    <a:pt x="300" y="261"/>
                  </a:cubicBezTo>
                  <a:cubicBezTo>
                    <a:pt x="301" y="259"/>
                    <a:pt x="301" y="259"/>
                    <a:pt x="301" y="259"/>
                  </a:cubicBezTo>
                  <a:cubicBezTo>
                    <a:pt x="301" y="258"/>
                    <a:pt x="301" y="258"/>
                    <a:pt x="301" y="258"/>
                  </a:cubicBezTo>
                  <a:cubicBezTo>
                    <a:pt x="300" y="257"/>
                    <a:pt x="300" y="257"/>
                    <a:pt x="300" y="257"/>
                  </a:cubicBezTo>
                  <a:cubicBezTo>
                    <a:pt x="299" y="257"/>
                    <a:pt x="299" y="257"/>
                    <a:pt x="299" y="257"/>
                  </a:cubicBezTo>
                  <a:cubicBezTo>
                    <a:pt x="298" y="257"/>
                    <a:pt x="298" y="257"/>
                    <a:pt x="298" y="257"/>
                  </a:cubicBezTo>
                  <a:cubicBezTo>
                    <a:pt x="297" y="258"/>
                    <a:pt x="297" y="258"/>
                    <a:pt x="297" y="258"/>
                  </a:cubicBezTo>
                  <a:cubicBezTo>
                    <a:pt x="297" y="257"/>
                    <a:pt x="297" y="257"/>
                    <a:pt x="297" y="257"/>
                  </a:cubicBezTo>
                  <a:cubicBezTo>
                    <a:pt x="296" y="257"/>
                    <a:pt x="296" y="257"/>
                    <a:pt x="296" y="257"/>
                  </a:cubicBezTo>
                  <a:cubicBezTo>
                    <a:pt x="295" y="258"/>
                    <a:pt x="295" y="258"/>
                    <a:pt x="295" y="258"/>
                  </a:cubicBezTo>
                  <a:cubicBezTo>
                    <a:pt x="294" y="257"/>
                    <a:pt x="294" y="257"/>
                    <a:pt x="294" y="257"/>
                  </a:cubicBezTo>
                  <a:cubicBezTo>
                    <a:pt x="294" y="255"/>
                    <a:pt x="294" y="255"/>
                    <a:pt x="294" y="255"/>
                  </a:cubicBezTo>
                  <a:cubicBezTo>
                    <a:pt x="293" y="255"/>
                    <a:pt x="293" y="255"/>
                    <a:pt x="293" y="255"/>
                  </a:cubicBezTo>
                  <a:cubicBezTo>
                    <a:pt x="292" y="254"/>
                    <a:pt x="292" y="254"/>
                    <a:pt x="292" y="254"/>
                  </a:cubicBezTo>
                  <a:cubicBezTo>
                    <a:pt x="292" y="254"/>
                    <a:pt x="292" y="254"/>
                    <a:pt x="292" y="254"/>
                  </a:cubicBezTo>
                  <a:cubicBezTo>
                    <a:pt x="291" y="255"/>
                    <a:pt x="291" y="255"/>
                    <a:pt x="291" y="255"/>
                  </a:cubicBezTo>
                  <a:cubicBezTo>
                    <a:pt x="291" y="256"/>
                    <a:pt x="291" y="256"/>
                    <a:pt x="291" y="256"/>
                  </a:cubicBezTo>
                  <a:cubicBezTo>
                    <a:pt x="292" y="257"/>
                    <a:pt x="292" y="257"/>
                    <a:pt x="292" y="257"/>
                  </a:cubicBezTo>
                  <a:cubicBezTo>
                    <a:pt x="292" y="258"/>
                    <a:pt x="292" y="258"/>
                    <a:pt x="292" y="258"/>
                  </a:cubicBezTo>
                  <a:cubicBezTo>
                    <a:pt x="291" y="259"/>
                    <a:pt x="291" y="259"/>
                    <a:pt x="291" y="259"/>
                  </a:cubicBezTo>
                  <a:cubicBezTo>
                    <a:pt x="291" y="261"/>
                    <a:pt x="291" y="261"/>
                    <a:pt x="291" y="261"/>
                  </a:cubicBezTo>
                  <a:cubicBezTo>
                    <a:pt x="291" y="260"/>
                    <a:pt x="291" y="260"/>
                    <a:pt x="291" y="260"/>
                  </a:cubicBezTo>
                  <a:cubicBezTo>
                    <a:pt x="291" y="258"/>
                    <a:pt x="291" y="258"/>
                    <a:pt x="291" y="258"/>
                  </a:cubicBezTo>
                  <a:cubicBezTo>
                    <a:pt x="291" y="256"/>
                    <a:pt x="291" y="256"/>
                    <a:pt x="291" y="256"/>
                  </a:cubicBezTo>
                  <a:cubicBezTo>
                    <a:pt x="290" y="256"/>
                    <a:pt x="290" y="256"/>
                    <a:pt x="290" y="256"/>
                  </a:cubicBezTo>
                  <a:cubicBezTo>
                    <a:pt x="289" y="254"/>
                    <a:pt x="289" y="254"/>
                    <a:pt x="289" y="254"/>
                  </a:cubicBezTo>
                  <a:cubicBezTo>
                    <a:pt x="288" y="253"/>
                    <a:pt x="288" y="253"/>
                    <a:pt x="288" y="253"/>
                  </a:cubicBezTo>
                  <a:cubicBezTo>
                    <a:pt x="288" y="253"/>
                    <a:pt x="288" y="253"/>
                    <a:pt x="288" y="253"/>
                  </a:cubicBezTo>
                  <a:cubicBezTo>
                    <a:pt x="288" y="252"/>
                    <a:pt x="288" y="252"/>
                    <a:pt x="288" y="252"/>
                  </a:cubicBezTo>
                  <a:cubicBezTo>
                    <a:pt x="289" y="252"/>
                    <a:pt x="289" y="252"/>
                    <a:pt x="289" y="252"/>
                  </a:cubicBezTo>
                  <a:cubicBezTo>
                    <a:pt x="290" y="250"/>
                    <a:pt x="290" y="250"/>
                    <a:pt x="290" y="250"/>
                  </a:cubicBezTo>
                  <a:cubicBezTo>
                    <a:pt x="290" y="249"/>
                    <a:pt x="290" y="249"/>
                    <a:pt x="290" y="249"/>
                  </a:cubicBezTo>
                  <a:cubicBezTo>
                    <a:pt x="290" y="248"/>
                    <a:pt x="290" y="248"/>
                    <a:pt x="290" y="248"/>
                  </a:cubicBezTo>
                  <a:cubicBezTo>
                    <a:pt x="289" y="248"/>
                    <a:pt x="289" y="248"/>
                    <a:pt x="289" y="248"/>
                  </a:cubicBezTo>
                  <a:cubicBezTo>
                    <a:pt x="289" y="247"/>
                    <a:pt x="289" y="247"/>
                    <a:pt x="289" y="247"/>
                  </a:cubicBezTo>
                  <a:cubicBezTo>
                    <a:pt x="291" y="247"/>
                    <a:pt x="291" y="247"/>
                    <a:pt x="291" y="247"/>
                  </a:cubicBezTo>
                  <a:cubicBezTo>
                    <a:pt x="292" y="247"/>
                    <a:pt x="292" y="247"/>
                    <a:pt x="292" y="247"/>
                  </a:cubicBezTo>
                  <a:cubicBezTo>
                    <a:pt x="292" y="246"/>
                    <a:pt x="292" y="246"/>
                    <a:pt x="292" y="246"/>
                  </a:cubicBezTo>
                  <a:cubicBezTo>
                    <a:pt x="292" y="244"/>
                    <a:pt x="292" y="244"/>
                    <a:pt x="292" y="244"/>
                  </a:cubicBezTo>
                  <a:cubicBezTo>
                    <a:pt x="292" y="243"/>
                    <a:pt x="292" y="243"/>
                    <a:pt x="292" y="243"/>
                  </a:cubicBezTo>
                  <a:cubicBezTo>
                    <a:pt x="292" y="242"/>
                    <a:pt x="292" y="242"/>
                    <a:pt x="292" y="242"/>
                  </a:cubicBezTo>
                  <a:cubicBezTo>
                    <a:pt x="292" y="242"/>
                    <a:pt x="292" y="242"/>
                    <a:pt x="292" y="242"/>
                  </a:cubicBezTo>
                  <a:cubicBezTo>
                    <a:pt x="293" y="243"/>
                    <a:pt x="293" y="243"/>
                    <a:pt x="293" y="243"/>
                  </a:cubicBezTo>
                  <a:cubicBezTo>
                    <a:pt x="294" y="244"/>
                    <a:pt x="294" y="244"/>
                    <a:pt x="294" y="244"/>
                  </a:cubicBezTo>
                  <a:cubicBezTo>
                    <a:pt x="294" y="245"/>
                    <a:pt x="294" y="245"/>
                    <a:pt x="294" y="245"/>
                  </a:cubicBezTo>
                  <a:cubicBezTo>
                    <a:pt x="295" y="245"/>
                    <a:pt x="295" y="245"/>
                    <a:pt x="295" y="245"/>
                  </a:cubicBezTo>
                  <a:cubicBezTo>
                    <a:pt x="297" y="244"/>
                    <a:pt x="297" y="244"/>
                    <a:pt x="297" y="244"/>
                  </a:cubicBezTo>
                  <a:cubicBezTo>
                    <a:pt x="298" y="244"/>
                    <a:pt x="298" y="244"/>
                    <a:pt x="298" y="244"/>
                  </a:cubicBezTo>
                  <a:cubicBezTo>
                    <a:pt x="299" y="245"/>
                    <a:pt x="299" y="245"/>
                    <a:pt x="299" y="245"/>
                  </a:cubicBezTo>
                  <a:cubicBezTo>
                    <a:pt x="301" y="246"/>
                    <a:pt x="301" y="246"/>
                    <a:pt x="301" y="246"/>
                  </a:cubicBezTo>
                  <a:cubicBezTo>
                    <a:pt x="303" y="247"/>
                    <a:pt x="303" y="247"/>
                    <a:pt x="303" y="247"/>
                  </a:cubicBezTo>
                  <a:cubicBezTo>
                    <a:pt x="302" y="248"/>
                    <a:pt x="302" y="248"/>
                    <a:pt x="302" y="248"/>
                  </a:cubicBezTo>
                  <a:cubicBezTo>
                    <a:pt x="303" y="250"/>
                    <a:pt x="303" y="250"/>
                    <a:pt x="303" y="250"/>
                  </a:cubicBezTo>
                  <a:cubicBezTo>
                    <a:pt x="304" y="250"/>
                    <a:pt x="304" y="250"/>
                    <a:pt x="304" y="250"/>
                  </a:cubicBezTo>
                  <a:cubicBezTo>
                    <a:pt x="304" y="251"/>
                    <a:pt x="304" y="251"/>
                    <a:pt x="304" y="251"/>
                  </a:cubicBezTo>
                  <a:cubicBezTo>
                    <a:pt x="305" y="252"/>
                    <a:pt x="305" y="252"/>
                    <a:pt x="305" y="252"/>
                  </a:cubicBezTo>
                  <a:cubicBezTo>
                    <a:pt x="307" y="251"/>
                    <a:pt x="307" y="251"/>
                    <a:pt x="307" y="251"/>
                  </a:cubicBezTo>
                  <a:cubicBezTo>
                    <a:pt x="309" y="248"/>
                    <a:pt x="309" y="248"/>
                    <a:pt x="309" y="248"/>
                  </a:cubicBezTo>
                  <a:cubicBezTo>
                    <a:pt x="309" y="247"/>
                    <a:pt x="309" y="247"/>
                    <a:pt x="309" y="247"/>
                  </a:cubicBezTo>
                  <a:cubicBezTo>
                    <a:pt x="309" y="246"/>
                    <a:pt x="309" y="246"/>
                    <a:pt x="309" y="246"/>
                  </a:cubicBezTo>
                  <a:cubicBezTo>
                    <a:pt x="308" y="244"/>
                    <a:pt x="308" y="244"/>
                    <a:pt x="308" y="244"/>
                  </a:cubicBezTo>
                  <a:cubicBezTo>
                    <a:pt x="309" y="243"/>
                    <a:pt x="309" y="243"/>
                    <a:pt x="309" y="243"/>
                  </a:cubicBezTo>
                  <a:cubicBezTo>
                    <a:pt x="309" y="243"/>
                    <a:pt x="309" y="243"/>
                    <a:pt x="309" y="243"/>
                  </a:cubicBezTo>
                  <a:cubicBezTo>
                    <a:pt x="307" y="242"/>
                    <a:pt x="307" y="242"/>
                    <a:pt x="307" y="242"/>
                  </a:cubicBezTo>
                  <a:cubicBezTo>
                    <a:pt x="306" y="243"/>
                    <a:pt x="306" y="243"/>
                    <a:pt x="306" y="243"/>
                  </a:cubicBezTo>
                  <a:cubicBezTo>
                    <a:pt x="305" y="244"/>
                    <a:pt x="305" y="244"/>
                    <a:pt x="305" y="244"/>
                  </a:cubicBezTo>
                  <a:cubicBezTo>
                    <a:pt x="304" y="243"/>
                    <a:pt x="304" y="243"/>
                    <a:pt x="304" y="243"/>
                  </a:cubicBezTo>
                  <a:cubicBezTo>
                    <a:pt x="302" y="241"/>
                    <a:pt x="302" y="241"/>
                    <a:pt x="302" y="241"/>
                  </a:cubicBezTo>
                  <a:cubicBezTo>
                    <a:pt x="300" y="241"/>
                    <a:pt x="300" y="241"/>
                    <a:pt x="300" y="241"/>
                  </a:cubicBezTo>
                  <a:cubicBezTo>
                    <a:pt x="299" y="241"/>
                    <a:pt x="299" y="241"/>
                    <a:pt x="299" y="241"/>
                  </a:cubicBezTo>
                  <a:cubicBezTo>
                    <a:pt x="299" y="241"/>
                    <a:pt x="299" y="241"/>
                    <a:pt x="299" y="241"/>
                  </a:cubicBezTo>
                  <a:cubicBezTo>
                    <a:pt x="299" y="240"/>
                    <a:pt x="299" y="240"/>
                    <a:pt x="299" y="240"/>
                  </a:cubicBezTo>
                  <a:cubicBezTo>
                    <a:pt x="299" y="240"/>
                    <a:pt x="299" y="240"/>
                    <a:pt x="299" y="240"/>
                  </a:cubicBezTo>
                  <a:cubicBezTo>
                    <a:pt x="300" y="239"/>
                    <a:pt x="300" y="239"/>
                    <a:pt x="300" y="239"/>
                  </a:cubicBezTo>
                  <a:cubicBezTo>
                    <a:pt x="300" y="236"/>
                    <a:pt x="300" y="236"/>
                    <a:pt x="300" y="236"/>
                  </a:cubicBezTo>
                  <a:cubicBezTo>
                    <a:pt x="301" y="235"/>
                    <a:pt x="301" y="235"/>
                    <a:pt x="301" y="235"/>
                  </a:cubicBezTo>
                  <a:cubicBezTo>
                    <a:pt x="301" y="234"/>
                    <a:pt x="301" y="234"/>
                    <a:pt x="301" y="234"/>
                  </a:cubicBezTo>
                  <a:cubicBezTo>
                    <a:pt x="299" y="233"/>
                    <a:pt x="299" y="233"/>
                    <a:pt x="299" y="233"/>
                  </a:cubicBezTo>
                  <a:cubicBezTo>
                    <a:pt x="298" y="233"/>
                    <a:pt x="298" y="233"/>
                    <a:pt x="298" y="233"/>
                  </a:cubicBezTo>
                  <a:cubicBezTo>
                    <a:pt x="297" y="235"/>
                    <a:pt x="297" y="235"/>
                    <a:pt x="297" y="235"/>
                  </a:cubicBezTo>
                  <a:cubicBezTo>
                    <a:pt x="295" y="235"/>
                    <a:pt x="295" y="235"/>
                    <a:pt x="295" y="235"/>
                  </a:cubicBezTo>
                  <a:cubicBezTo>
                    <a:pt x="293" y="235"/>
                    <a:pt x="293" y="235"/>
                    <a:pt x="293" y="235"/>
                  </a:cubicBezTo>
                  <a:cubicBezTo>
                    <a:pt x="293" y="234"/>
                    <a:pt x="293" y="234"/>
                    <a:pt x="293" y="234"/>
                  </a:cubicBezTo>
                  <a:cubicBezTo>
                    <a:pt x="292" y="232"/>
                    <a:pt x="292" y="232"/>
                    <a:pt x="292" y="232"/>
                  </a:cubicBezTo>
                  <a:cubicBezTo>
                    <a:pt x="292" y="232"/>
                    <a:pt x="292" y="232"/>
                    <a:pt x="292" y="232"/>
                  </a:cubicBezTo>
                  <a:cubicBezTo>
                    <a:pt x="292" y="230"/>
                    <a:pt x="292" y="230"/>
                    <a:pt x="292" y="230"/>
                  </a:cubicBezTo>
                  <a:cubicBezTo>
                    <a:pt x="293" y="231"/>
                    <a:pt x="293" y="231"/>
                    <a:pt x="293" y="231"/>
                  </a:cubicBezTo>
                  <a:cubicBezTo>
                    <a:pt x="293" y="232"/>
                    <a:pt x="293" y="232"/>
                    <a:pt x="293" y="232"/>
                  </a:cubicBezTo>
                  <a:cubicBezTo>
                    <a:pt x="293" y="233"/>
                    <a:pt x="293" y="233"/>
                    <a:pt x="293" y="233"/>
                  </a:cubicBezTo>
                  <a:cubicBezTo>
                    <a:pt x="293" y="234"/>
                    <a:pt x="293" y="234"/>
                    <a:pt x="293" y="234"/>
                  </a:cubicBezTo>
                  <a:cubicBezTo>
                    <a:pt x="295" y="234"/>
                    <a:pt x="295" y="234"/>
                    <a:pt x="295" y="234"/>
                  </a:cubicBezTo>
                  <a:cubicBezTo>
                    <a:pt x="296" y="234"/>
                    <a:pt x="296" y="234"/>
                    <a:pt x="296" y="234"/>
                  </a:cubicBezTo>
                  <a:cubicBezTo>
                    <a:pt x="297" y="233"/>
                    <a:pt x="297" y="233"/>
                    <a:pt x="297" y="233"/>
                  </a:cubicBezTo>
                  <a:cubicBezTo>
                    <a:pt x="299" y="232"/>
                    <a:pt x="299" y="232"/>
                    <a:pt x="299" y="232"/>
                  </a:cubicBezTo>
                  <a:cubicBezTo>
                    <a:pt x="300" y="232"/>
                    <a:pt x="300" y="232"/>
                    <a:pt x="300" y="232"/>
                  </a:cubicBezTo>
                  <a:cubicBezTo>
                    <a:pt x="301" y="233"/>
                    <a:pt x="301" y="233"/>
                    <a:pt x="301" y="233"/>
                  </a:cubicBezTo>
                  <a:cubicBezTo>
                    <a:pt x="302" y="233"/>
                    <a:pt x="302" y="233"/>
                    <a:pt x="302" y="233"/>
                  </a:cubicBezTo>
                  <a:cubicBezTo>
                    <a:pt x="302" y="232"/>
                    <a:pt x="302" y="232"/>
                    <a:pt x="302" y="232"/>
                  </a:cubicBezTo>
                  <a:cubicBezTo>
                    <a:pt x="302" y="231"/>
                    <a:pt x="302" y="231"/>
                    <a:pt x="302" y="231"/>
                  </a:cubicBezTo>
                  <a:cubicBezTo>
                    <a:pt x="299" y="228"/>
                    <a:pt x="299" y="228"/>
                    <a:pt x="299" y="228"/>
                  </a:cubicBezTo>
                  <a:cubicBezTo>
                    <a:pt x="296" y="226"/>
                    <a:pt x="296" y="226"/>
                    <a:pt x="296" y="226"/>
                  </a:cubicBezTo>
                  <a:cubicBezTo>
                    <a:pt x="294" y="226"/>
                    <a:pt x="294" y="226"/>
                    <a:pt x="294" y="226"/>
                  </a:cubicBezTo>
                  <a:cubicBezTo>
                    <a:pt x="292" y="225"/>
                    <a:pt x="292" y="225"/>
                    <a:pt x="292" y="225"/>
                  </a:cubicBezTo>
                  <a:cubicBezTo>
                    <a:pt x="290" y="223"/>
                    <a:pt x="290" y="223"/>
                    <a:pt x="290" y="223"/>
                  </a:cubicBezTo>
                  <a:cubicBezTo>
                    <a:pt x="290" y="222"/>
                    <a:pt x="290" y="222"/>
                    <a:pt x="290" y="222"/>
                  </a:cubicBezTo>
                  <a:cubicBezTo>
                    <a:pt x="290" y="221"/>
                    <a:pt x="290" y="221"/>
                    <a:pt x="290" y="221"/>
                  </a:cubicBezTo>
                  <a:cubicBezTo>
                    <a:pt x="291" y="222"/>
                    <a:pt x="291" y="222"/>
                    <a:pt x="291" y="222"/>
                  </a:cubicBezTo>
                  <a:cubicBezTo>
                    <a:pt x="292" y="224"/>
                    <a:pt x="292" y="224"/>
                    <a:pt x="292" y="224"/>
                  </a:cubicBezTo>
                  <a:cubicBezTo>
                    <a:pt x="293" y="225"/>
                    <a:pt x="293" y="225"/>
                    <a:pt x="293" y="225"/>
                  </a:cubicBezTo>
                  <a:cubicBezTo>
                    <a:pt x="295" y="225"/>
                    <a:pt x="295" y="225"/>
                    <a:pt x="295" y="225"/>
                  </a:cubicBezTo>
                  <a:cubicBezTo>
                    <a:pt x="295" y="224"/>
                    <a:pt x="295" y="224"/>
                    <a:pt x="295" y="224"/>
                  </a:cubicBezTo>
                  <a:cubicBezTo>
                    <a:pt x="295" y="223"/>
                    <a:pt x="295" y="223"/>
                    <a:pt x="295" y="223"/>
                  </a:cubicBezTo>
                  <a:cubicBezTo>
                    <a:pt x="294" y="221"/>
                    <a:pt x="294" y="221"/>
                    <a:pt x="294" y="221"/>
                  </a:cubicBezTo>
                  <a:cubicBezTo>
                    <a:pt x="293" y="221"/>
                    <a:pt x="293" y="221"/>
                    <a:pt x="293" y="221"/>
                  </a:cubicBezTo>
                  <a:cubicBezTo>
                    <a:pt x="293" y="220"/>
                    <a:pt x="293" y="220"/>
                    <a:pt x="293" y="220"/>
                  </a:cubicBezTo>
                  <a:cubicBezTo>
                    <a:pt x="294" y="220"/>
                    <a:pt x="294" y="220"/>
                    <a:pt x="294" y="220"/>
                  </a:cubicBezTo>
                  <a:cubicBezTo>
                    <a:pt x="295" y="221"/>
                    <a:pt x="295" y="221"/>
                    <a:pt x="295" y="221"/>
                  </a:cubicBezTo>
                  <a:cubicBezTo>
                    <a:pt x="297" y="223"/>
                    <a:pt x="297" y="223"/>
                    <a:pt x="297" y="223"/>
                  </a:cubicBezTo>
                  <a:cubicBezTo>
                    <a:pt x="297" y="224"/>
                    <a:pt x="297" y="224"/>
                    <a:pt x="297" y="224"/>
                  </a:cubicBezTo>
                  <a:cubicBezTo>
                    <a:pt x="297" y="225"/>
                    <a:pt x="297" y="225"/>
                    <a:pt x="297" y="225"/>
                  </a:cubicBezTo>
                  <a:cubicBezTo>
                    <a:pt x="299" y="227"/>
                    <a:pt x="299" y="227"/>
                    <a:pt x="299" y="227"/>
                  </a:cubicBezTo>
                  <a:cubicBezTo>
                    <a:pt x="300" y="228"/>
                    <a:pt x="300" y="228"/>
                    <a:pt x="300" y="228"/>
                  </a:cubicBezTo>
                  <a:cubicBezTo>
                    <a:pt x="302" y="230"/>
                    <a:pt x="302" y="230"/>
                    <a:pt x="302" y="230"/>
                  </a:cubicBezTo>
                  <a:cubicBezTo>
                    <a:pt x="303" y="230"/>
                    <a:pt x="303" y="230"/>
                    <a:pt x="303" y="230"/>
                  </a:cubicBezTo>
                  <a:cubicBezTo>
                    <a:pt x="304" y="230"/>
                    <a:pt x="304" y="230"/>
                    <a:pt x="304" y="230"/>
                  </a:cubicBezTo>
                  <a:cubicBezTo>
                    <a:pt x="305" y="230"/>
                    <a:pt x="305" y="230"/>
                    <a:pt x="305" y="230"/>
                  </a:cubicBezTo>
                  <a:cubicBezTo>
                    <a:pt x="305" y="231"/>
                    <a:pt x="305" y="231"/>
                    <a:pt x="305" y="231"/>
                  </a:cubicBezTo>
                  <a:cubicBezTo>
                    <a:pt x="304" y="232"/>
                    <a:pt x="304" y="232"/>
                    <a:pt x="304" y="232"/>
                  </a:cubicBezTo>
                  <a:cubicBezTo>
                    <a:pt x="305" y="233"/>
                    <a:pt x="305" y="233"/>
                    <a:pt x="305" y="233"/>
                  </a:cubicBezTo>
                  <a:cubicBezTo>
                    <a:pt x="306" y="234"/>
                    <a:pt x="306" y="234"/>
                    <a:pt x="306" y="234"/>
                  </a:cubicBezTo>
                  <a:cubicBezTo>
                    <a:pt x="307" y="234"/>
                    <a:pt x="307" y="234"/>
                    <a:pt x="307" y="234"/>
                  </a:cubicBezTo>
                  <a:cubicBezTo>
                    <a:pt x="308" y="233"/>
                    <a:pt x="308" y="233"/>
                    <a:pt x="308" y="233"/>
                  </a:cubicBezTo>
                  <a:cubicBezTo>
                    <a:pt x="309" y="230"/>
                    <a:pt x="309" y="230"/>
                    <a:pt x="309" y="230"/>
                  </a:cubicBezTo>
                  <a:cubicBezTo>
                    <a:pt x="309" y="229"/>
                    <a:pt x="309" y="229"/>
                    <a:pt x="309" y="229"/>
                  </a:cubicBezTo>
                  <a:cubicBezTo>
                    <a:pt x="309" y="228"/>
                    <a:pt x="309" y="228"/>
                    <a:pt x="309" y="228"/>
                  </a:cubicBezTo>
                  <a:cubicBezTo>
                    <a:pt x="309" y="227"/>
                    <a:pt x="309" y="227"/>
                    <a:pt x="309" y="227"/>
                  </a:cubicBezTo>
                  <a:cubicBezTo>
                    <a:pt x="309" y="226"/>
                    <a:pt x="309" y="226"/>
                    <a:pt x="309" y="226"/>
                  </a:cubicBezTo>
                  <a:cubicBezTo>
                    <a:pt x="309" y="224"/>
                    <a:pt x="309" y="224"/>
                    <a:pt x="309" y="224"/>
                  </a:cubicBezTo>
                  <a:cubicBezTo>
                    <a:pt x="308" y="223"/>
                    <a:pt x="308" y="223"/>
                    <a:pt x="308" y="223"/>
                  </a:cubicBezTo>
                  <a:cubicBezTo>
                    <a:pt x="309" y="222"/>
                    <a:pt x="309" y="222"/>
                    <a:pt x="309" y="222"/>
                  </a:cubicBezTo>
                  <a:cubicBezTo>
                    <a:pt x="309" y="221"/>
                    <a:pt x="309" y="221"/>
                    <a:pt x="309" y="221"/>
                  </a:cubicBezTo>
                  <a:cubicBezTo>
                    <a:pt x="309" y="221"/>
                    <a:pt x="309" y="221"/>
                    <a:pt x="309" y="221"/>
                  </a:cubicBezTo>
                  <a:cubicBezTo>
                    <a:pt x="310" y="222"/>
                    <a:pt x="310" y="222"/>
                    <a:pt x="310" y="222"/>
                  </a:cubicBezTo>
                  <a:cubicBezTo>
                    <a:pt x="311" y="222"/>
                    <a:pt x="311" y="222"/>
                    <a:pt x="311" y="222"/>
                  </a:cubicBezTo>
                  <a:cubicBezTo>
                    <a:pt x="311" y="221"/>
                    <a:pt x="311" y="221"/>
                    <a:pt x="311" y="221"/>
                  </a:cubicBezTo>
                  <a:cubicBezTo>
                    <a:pt x="309" y="220"/>
                    <a:pt x="309" y="220"/>
                    <a:pt x="309" y="220"/>
                  </a:cubicBezTo>
                  <a:cubicBezTo>
                    <a:pt x="308" y="218"/>
                    <a:pt x="308" y="218"/>
                    <a:pt x="308" y="218"/>
                  </a:cubicBezTo>
                  <a:cubicBezTo>
                    <a:pt x="307" y="217"/>
                    <a:pt x="307" y="217"/>
                    <a:pt x="307" y="217"/>
                  </a:cubicBezTo>
                  <a:cubicBezTo>
                    <a:pt x="306" y="217"/>
                    <a:pt x="306" y="217"/>
                    <a:pt x="306" y="217"/>
                  </a:cubicBezTo>
                  <a:cubicBezTo>
                    <a:pt x="305" y="217"/>
                    <a:pt x="305" y="217"/>
                    <a:pt x="305" y="217"/>
                  </a:cubicBezTo>
                  <a:cubicBezTo>
                    <a:pt x="304" y="216"/>
                    <a:pt x="304" y="216"/>
                    <a:pt x="304" y="216"/>
                  </a:cubicBezTo>
                  <a:cubicBezTo>
                    <a:pt x="303" y="215"/>
                    <a:pt x="303" y="215"/>
                    <a:pt x="303" y="215"/>
                  </a:cubicBezTo>
                  <a:cubicBezTo>
                    <a:pt x="300" y="215"/>
                    <a:pt x="300" y="215"/>
                    <a:pt x="300" y="215"/>
                  </a:cubicBezTo>
                  <a:cubicBezTo>
                    <a:pt x="299" y="215"/>
                    <a:pt x="299" y="215"/>
                    <a:pt x="299" y="215"/>
                  </a:cubicBezTo>
                  <a:cubicBezTo>
                    <a:pt x="298" y="215"/>
                    <a:pt x="298" y="215"/>
                    <a:pt x="298" y="215"/>
                  </a:cubicBezTo>
                  <a:cubicBezTo>
                    <a:pt x="298" y="215"/>
                    <a:pt x="298" y="215"/>
                    <a:pt x="298" y="215"/>
                  </a:cubicBezTo>
                  <a:cubicBezTo>
                    <a:pt x="297" y="214"/>
                    <a:pt x="297" y="214"/>
                    <a:pt x="297" y="214"/>
                  </a:cubicBezTo>
                  <a:cubicBezTo>
                    <a:pt x="298" y="213"/>
                    <a:pt x="298" y="213"/>
                    <a:pt x="298" y="213"/>
                  </a:cubicBezTo>
                  <a:cubicBezTo>
                    <a:pt x="298" y="214"/>
                    <a:pt x="298" y="214"/>
                    <a:pt x="298" y="214"/>
                  </a:cubicBezTo>
                  <a:cubicBezTo>
                    <a:pt x="299" y="214"/>
                    <a:pt x="299" y="214"/>
                    <a:pt x="299" y="214"/>
                  </a:cubicBezTo>
                  <a:cubicBezTo>
                    <a:pt x="301" y="214"/>
                    <a:pt x="301" y="214"/>
                    <a:pt x="301" y="214"/>
                  </a:cubicBezTo>
                  <a:cubicBezTo>
                    <a:pt x="303" y="214"/>
                    <a:pt x="303" y="214"/>
                    <a:pt x="303" y="214"/>
                  </a:cubicBezTo>
                  <a:cubicBezTo>
                    <a:pt x="304" y="214"/>
                    <a:pt x="304" y="214"/>
                    <a:pt x="304" y="214"/>
                  </a:cubicBezTo>
                  <a:cubicBezTo>
                    <a:pt x="305" y="214"/>
                    <a:pt x="305" y="214"/>
                    <a:pt x="305" y="214"/>
                  </a:cubicBezTo>
                  <a:cubicBezTo>
                    <a:pt x="306" y="213"/>
                    <a:pt x="306" y="213"/>
                    <a:pt x="306" y="213"/>
                  </a:cubicBezTo>
                  <a:cubicBezTo>
                    <a:pt x="307" y="214"/>
                    <a:pt x="307" y="214"/>
                    <a:pt x="307" y="214"/>
                  </a:cubicBezTo>
                  <a:cubicBezTo>
                    <a:pt x="308" y="214"/>
                    <a:pt x="308" y="214"/>
                    <a:pt x="308" y="214"/>
                  </a:cubicBezTo>
                  <a:cubicBezTo>
                    <a:pt x="309" y="214"/>
                    <a:pt x="309" y="214"/>
                    <a:pt x="309" y="214"/>
                  </a:cubicBezTo>
                  <a:cubicBezTo>
                    <a:pt x="309" y="213"/>
                    <a:pt x="309" y="213"/>
                    <a:pt x="309" y="213"/>
                  </a:cubicBezTo>
                  <a:cubicBezTo>
                    <a:pt x="309" y="212"/>
                    <a:pt x="309" y="212"/>
                    <a:pt x="309" y="212"/>
                  </a:cubicBezTo>
                  <a:cubicBezTo>
                    <a:pt x="309" y="211"/>
                    <a:pt x="309" y="211"/>
                    <a:pt x="309" y="211"/>
                  </a:cubicBezTo>
                  <a:cubicBezTo>
                    <a:pt x="309" y="210"/>
                    <a:pt x="309" y="210"/>
                    <a:pt x="309" y="210"/>
                  </a:cubicBezTo>
                  <a:cubicBezTo>
                    <a:pt x="308" y="209"/>
                    <a:pt x="308" y="209"/>
                    <a:pt x="308" y="209"/>
                  </a:cubicBezTo>
                  <a:cubicBezTo>
                    <a:pt x="307" y="210"/>
                    <a:pt x="307" y="210"/>
                    <a:pt x="307" y="210"/>
                  </a:cubicBezTo>
                  <a:cubicBezTo>
                    <a:pt x="306" y="210"/>
                    <a:pt x="306" y="210"/>
                    <a:pt x="306" y="210"/>
                  </a:cubicBezTo>
                  <a:cubicBezTo>
                    <a:pt x="305" y="210"/>
                    <a:pt x="305" y="210"/>
                    <a:pt x="305" y="210"/>
                  </a:cubicBezTo>
                  <a:cubicBezTo>
                    <a:pt x="303" y="210"/>
                    <a:pt x="303" y="210"/>
                    <a:pt x="303" y="210"/>
                  </a:cubicBezTo>
                  <a:cubicBezTo>
                    <a:pt x="303" y="209"/>
                    <a:pt x="303" y="209"/>
                    <a:pt x="303" y="209"/>
                  </a:cubicBezTo>
                  <a:cubicBezTo>
                    <a:pt x="301" y="209"/>
                    <a:pt x="301" y="209"/>
                    <a:pt x="301" y="209"/>
                  </a:cubicBezTo>
                  <a:cubicBezTo>
                    <a:pt x="299" y="209"/>
                    <a:pt x="299" y="209"/>
                    <a:pt x="299" y="209"/>
                  </a:cubicBezTo>
                  <a:cubicBezTo>
                    <a:pt x="299" y="210"/>
                    <a:pt x="299" y="210"/>
                    <a:pt x="299" y="210"/>
                  </a:cubicBezTo>
                  <a:cubicBezTo>
                    <a:pt x="298" y="210"/>
                    <a:pt x="298" y="210"/>
                    <a:pt x="298" y="210"/>
                  </a:cubicBezTo>
                  <a:cubicBezTo>
                    <a:pt x="298" y="208"/>
                    <a:pt x="298" y="208"/>
                    <a:pt x="298" y="208"/>
                  </a:cubicBezTo>
                  <a:cubicBezTo>
                    <a:pt x="298" y="207"/>
                    <a:pt x="298" y="207"/>
                    <a:pt x="298" y="207"/>
                  </a:cubicBezTo>
                  <a:cubicBezTo>
                    <a:pt x="298" y="206"/>
                    <a:pt x="298" y="206"/>
                    <a:pt x="298" y="206"/>
                  </a:cubicBezTo>
                  <a:cubicBezTo>
                    <a:pt x="296" y="207"/>
                    <a:pt x="296" y="207"/>
                    <a:pt x="296" y="207"/>
                  </a:cubicBezTo>
                  <a:cubicBezTo>
                    <a:pt x="295" y="206"/>
                    <a:pt x="295" y="206"/>
                    <a:pt x="295" y="206"/>
                  </a:cubicBezTo>
                  <a:cubicBezTo>
                    <a:pt x="294" y="206"/>
                    <a:pt x="294" y="206"/>
                    <a:pt x="294" y="206"/>
                  </a:cubicBezTo>
                  <a:cubicBezTo>
                    <a:pt x="294" y="205"/>
                    <a:pt x="294" y="205"/>
                    <a:pt x="294" y="205"/>
                  </a:cubicBezTo>
                  <a:cubicBezTo>
                    <a:pt x="295" y="205"/>
                    <a:pt x="295" y="205"/>
                    <a:pt x="295" y="205"/>
                  </a:cubicBezTo>
                  <a:cubicBezTo>
                    <a:pt x="297" y="206"/>
                    <a:pt x="297" y="206"/>
                    <a:pt x="297" y="206"/>
                  </a:cubicBezTo>
                  <a:cubicBezTo>
                    <a:pt x="297" y="205"/>
                    <a:pt x="297" y="205"/>
                    <a:pt x="297" y="205"/>
                  </a:cubicBezTo>
                  <a:cubicBezTo>
                    <a:pt x="297" y="204"/>
                    <a:pt x="297" y="204"/>
                    <a:pt x="297" y="204"/>
                  </a:cubicBezTo>
                  <a:cubicBezTo>
                    <a:pt x="297" y="204"/>
                    <a:pt x="297" y="204"/>
                    <a:pt x="297" y="204"/>
                  </a:cubicBezTo>
                  <a:cubicBezTo>
                    <a:pt x="298" y="203"/>
                    <a:pt x="298" y="203"/>
                    <a:pt x="298" y="203"/>
                  </a:cubicBezTo>
                  <a:cubicBezTo>
                    <a:pt x="297" y="202"/>
                    <a:pt x="297" y="202"/>
                    <a:pt x="297" y="202"/>
                  </a:cubicBezTo>
                  <a:cubicBezTo>
                    <a:pt x="297" y="201"/>
                    <a:pt x="297" y="201"/>
                    <a:pt x="297" y="201"/>
                  </a:cubicBezTo>
                  <a:cubicBezTo>
                    <a:pt x="297" y="200"/>
                    <a:pt x="297" y="200"/>
                    <a:pt x="297" y="200"/>
                  </a:cubicBezTo>
                  <a:cubicBezTo>
                    <a:pt x="297" y="199"/>
                    <a:pt x="297" y="199"/>
                    <a:pt x="297" y="199"/>
                  </a:cubicBezTo>
                  <a:cubicBezTo>
                    <a:pt x="297" y="198"/>
                    <a:pt x="297" y="198"/>
                    <a:pt x="297" y="198"/>
                  </a:cubicBezTo>
                  <a:cubicBezTo>
                    <a:pt x="298" y="198"/>
                    <a:pt x="298" y="198"/>
                    <a:pt x="298" y="198"/>
                  </a:cubicBezTo>
                  <a:cubicBezTo>
                    <a:pt x="298" y="198"/>
                    <a:pt x="298" y="198"/>
                    <a:pt x="298" y="198"/>
                  </a:cubicBezTo>
                  <a:cubicBezTo>
                    <a:pt x="298" y="199"/>
                    <a:pt x="298" y="199"/>
                    <a:pt x="298" y="199"/>
                  </a:cubicBezTo>
                  <a:cubicBezTo>
                    <a:pt x="299" y="200"/>
                    <a:pt x="299" y="200"/>
                    <a:pt x="299" y="200"/>
                  </a:cubicBezTo>
                  <a:cubicBezTo>
                    <a:pt x="300" y="200"/>
                    <a:pt x="300" y="200"/>
                    <a:pt x="300" y="200"/>
                  </a:cubicBezTo>
                  <a:cubicBezTo>
                    <a:pt x="301" y="199"/>
                    <a:pt x="301" y="199"/>
                    <a:pt x="301" y="199"/>
                  </a:cubicBezTo>
                  <a:cubicBezTo>
                    <a:pt x="303" y="197"/>
                    <a:pt x="303" y="197"/>
                    <a:pt x="303" y="197"/>
                  </a:cubicBezTo>
                  <a:cubicBezTo>
                    <a:pt x="304" y="197"/>
                    <a:pt x="304" y="197"/>
                    <a:pt x="304" y="197"/>
                  </a:cubicBezTo>
                  <a:cubicBezTo>
                    <a:pt x="304" y="197"/>
                    <a:pt x="304" y="197"/>
                    <a:pt x="304" y="197"/>
                  </a:cubicBezTo>
                  <a:cubicBezTo>
                    <a:pt x="304" y="196"/>
                    <a:pt x="304" y="196"/>
                    <a:pt x="304" y="196"/>
                  </a:cubicBezTo>
                  <a:cubicBezTo>
                    <a:pt x="303" y="196"/>
                    <a:pt x="303" y="196"/>
                    <a:pt x="303" y="196"/>
                  </a:cubicBezTo>
                  <a:cubicBezTo>
                    <a:pt x="301" y="196"/>
                    <a:pt x="301" y="196"/>
                    <a:pt x="301" y="196"/>
                  </a:cubicBezTo>
                  <a:cubicBezTo>
                    <a:pt x="301" y="195"/>
                    <a:pt x="301" y="195"/>
                    <a:pt x="301" y="195"/>
                  </a:cubicBezTo>
                  <a:cubicBezTo>
                    <a:pt x="302" y="195"/>
                    <a:pt x="302" y="195"/>
                    <a:pt x="302" y="195"/>
                  </a:cubicBezTo>
                  <a:cubicBezTo>
                    <a:pt x="304" y="195"/>
                    <a:pt x="304" y="195"/>
                    <a:pt x="304" y="195"/>
                  </a:cubicBezTo>
                  <a:cubicBezTo>
                    <a:pt x="304" y="195"/>
                    <a:pt x="304" y="195"/>
                    <a:pt x="304" y="195"/>
                  </a:cubicBezTo>
                  <a:cubicBezTo>
                    <a:pt x="305" y="195"/>
                    <a:pt x="305" y="195"/>
                    <a:pt x="305" y="195"/>
                  </a:cubicBezTo>
                  <a:cubicBezTo>
                    <a:pt x="305" y="194"/>
                    <a:pt x="305" y="194"/>
                    <a:pt x="305" y="194"/>
                  </a:cubicBezTo>
                  <a:cubicBezTo>
                    <a:pt x="305" y="194"/>
                    <a:pt x="305" y="194"/>
                    <a:pt x="305" y="194"/>
                  </a:cubicBezTo>
                  <a:cubicBezTo>
                    <a:pt x="306" y="193"/>
                    <a:pt x="306" y="193"/>
                    <a:pt x="306" y="193"/>
                  </a:cubicBezTo>
                  <a:cubicBezTo>
                    <a:pt x="308" y="193"/>
                    <a:pt x="308" y="193"/>
                    <a:pt x="308" y="193"/>
                  </a:cubicBezTo>
                  <a:cubicBezTo>
                    <a:pt x="309" y="195"/>
                    <a:pt x="309" y="195"/>
                    <a:pt x="309" y="195"/>
                  </a:cubicBezTo>
                  <a:cubicBezTo>
                    <a:pt x="309" y="195"/>
                    <a:pt x="309" y="195"/>
                    <a:pt x="309" y="195"/>
                  </a:cubicBezTo>
                  <a:cubicBezTo>
                    <a:pt x="310" y="195"/>
                    <a:pt x="310" y="195"/>
                    <a:pt x="310" y="195"/>
                  </a:cubicBezTo>
                  <a:cubicBezTo>
                    <a:pt x="311" y="195"/>
                    <a:pt x="311" y="195"/>
                    <a:pt x="311" y="195"/>
                  </a:cubicBezTo>
                  <a:cubicBezTo>
                    <a:pt x="312" y="196"/>
                    <a:pt x="312" y="196"/>
                    <a:pt x="312" y="196"/>
                  </a:cubicBezTo>
                  <a:cubicBezTo>
                    <a:pt x="312" y="197"/>
                    <a:pt x="312" y="197"/>
                    <a:pt x="312" y="197"/>
                  </a:cubicBezTo>
                  <a:cubicBezTo>
                    <a:pt x="312" y="198"/>
                    <a:pt x="312" y="198"/>
                    <a:pt x="312" y="198"/>
                  </a:cubicBezTo>
                  <a:cubicBezTo>
                    <a:pt x="313" y="198"/>
                    <a:pt x="313" y="198"/>
                    <a:pt x="313" y="198"/>
                  </a:cubicBezTo>
                  <a:cubicBezTo>
                    <a:pt x="314" y="198"/>
                    <a:pt x="314" y="198"/>
                    <a:pt x="314" y="198"/>
                  </a:cubicBezTo>
                  <a:cubicBezTo>
                    <a:pt x="315" y="198"/>
                    <a:pt x="315" y="198"/>
                    <a:pt x="315" y="198"/>
                  </a:cubicBezTo>
                  <a:cubicBezTo>
                    <a:pt x="315" y="199"/>
                    <a:pt x="315" y="199"/>
                    <a:pt x="315" y="199"/>
                  </a:cubicBezTo>
                  <a:cubicBezTo>
                    <a:pt x="317" y="200"/>
                    <a:pt x="317" y="200"/>
                    <a:pt x="317" y="200"/>
                  </a:cubicBezTo>
                  <a:cubicBezTo>
                    <a:pt x="318" y="201"/>
                    <a:pt x="318" y="201"/>
                    <a:pt x="318" y="201"/>
                  </a:cubicBezTo>
                  <a:cubicBezTo>
                    <a:pt x="319" y="202"/>
                    <a:pt x="319" y="202"/>
                    <a:pt x="319" y="202"/>
                  </a:cubicBezTo>
                  <a:cubicBezTo>
                    <a:pt x="319" y="201"/>
                    <a:pt x="319" y="201"/>
                    <a:pt x="319" y="201"/>
                  </a:cubicBezTo>
                  <a:cubicBezTo>
                    <a:pt x="319" y="199"/>
                    <a:pt x="319" y="199"/>
                    <a:pt x="319" y="199"/>
                  </a:cubicBezTo>
                  <a:cubicBezTo>
                    <a:pt x="320" y="198"/>
                    <a:pt x="320" y="198"/>
                    <a:pt x="320" y="198"/>
                  </a:cubicBezTo>
                  <a:cubicBezTo>
                    <a:pt x="321" y="196"/>
                    <a:pt x="321" y="196"/>
                    <a:pt x="321" y="196"/>
                  </a:cubicBezTo>
                  <a:cubicBezTo>
                    <a:pt x="320" y="195"/>
                    <a:pt x="320" y="195"/>
                    <a:pt x="320" y="195"/>
                  </a:cubicBezTo>
                  <a:cubicBezTo>
                    <a:pt x="321" y="193"/>
                    <a:pt x="321" y="193"/>
                    <a:pt x="321" y="193"/>
                  </a:cubicBezTo>
                  <a:cubicBezTo>
                    <a:pt x="321" y="191"/>
                    <a:pt x="321" y="191"/>
                    <a:pt x="321" y="191"/>
                  </a:cubicBezTo>
                  <a:cubicBezTo>
                    <a:pt x="322" y="190"/>
                    <a:pt x="322" y="190"/>
                    <a:pt x="322" y="190"/>
                  </a:cubicBezTo>
                  <a:cubicBezTo>
                    <a:pt x="322" y="189"/>
                    <a:pt x="322" y="189"/>
                    <a:pt x="322" y="189"/>
                  </a:cubicBezTo>
                  <a:cubicBezTo>
                    <a:pt x="321" y="188"/>
                    <a:pt x="321" y="188"/>
                    <a:pt x="321" y="188"/>
                  </a:cubicBezTo>
                  <a:cubicBezTo>
                    <a:pt x="320" y="187"/>
                    <a:pt x="320" y="187"/>
                    <a:pt x="320" y="187"/>
                  </a:cubicBezTo>
                  <a:cubicBezTo>
                    <a:pt x="319" y="186"/>
                    <a:pt x="319" y="186"/>
                    <a:pt x="319" y="186"/>
                  </a:cubicBezTo>
                  <a:cubicBezTo>
                    <a:pt x="318" y="186"/>
                    <a:pt x="318" y="186"/>
                    <a:pt x="318" y="186"/>
                  </a:cubicBezTo>
                  <a:cubicBezTo>
                    <a:pt x="318" y="185"/>
                    <a:pt x="318" y="185"/>
                    <a:pt x="318" y="185"/>
                  </a:cubicBezTo>
                  <a:cubicBezTo>
                    <a:pt x="318" y="185"/>
                    <a:pt x="318" y="185"/>
                    <a:pt x="318" y="185"/>
                  </a:cubicBezTo>
                  <a:cubicBezTo>
                    <a:pt x="317" y="185"/>
                    <a:pt x="317" y="185"/>
                    <a:pt x="317" y="185"/>
                  </a:cubicBezTo>
                  <a:cubicBezTo>
                    <a:pt x="316" y="186"/>
                    <a:pt x="316" y="186"/>
                    <a:pt x="316" y="186"/>
                  </a:cubicBezTo>
                  <a:cubicBezTo>
                    <a:pt x="315" y="188"/>
                    <a:pt x="315" y="188"/>
                    <a:pt x="315" y="188"/>
                  </a:cubicBezTo>
                  <a:cubicBezTo>
                    <a:pt x="314" y="188"/>
                    <a:pt x="314" y="188"/>
                    <a:pt x="314" y="188"/>
                  </a:cubicBezTo>
                  <a:cubicBezTo>
                    <a:pt x="313" y="188"/>
                    <a:pt x="313" y="188"/>
                    <a:pt x="313" y="188"/>
                  </a:cubicBezTo>
                  <a:cubicBezTo>
                    <a:pt x="313" y="187"/>
                    <a:pt x="313" y="187"/>
                    <a:pt x="313" y="187"/>
                  </a:cubicBezTo>
                  <a:cubicBezTo>
                    <a:pt x="313" y="186"/>
                    <a:pt x="313" y="186"/>
                    <a:pt x="313" y="186"/>
                  </a:cubicBezTo>
                  <a:cubicBezTo>
                    <a:pt x="313" y="185"/>
                    <a:pt x="313" y="185"/>
                    <a:pt x="313" y="185"/>
                  </a:cubicBezTo>
                  <a:cubicBezTo>
                    <a:pt x="311" y="184"/>
                    <a:pt x="311" y="184"/>
                    <a:pt x="311" y="184"/>
                  </a:cubicBezTo>
                  <a:cubicBezTo>
                    <a:pt x="310" y="185"/>
                    <a:pt x="310" y="185"/>
                    <a:pt x="310" y="185"/>
                  </a:cubicBezTo>
                  <a:cubicBezTo>
                    <a:pt x="310" y="184"/>
                    <a:pt x="310" y="184"/>
                    <a:pt x="310" y="184"/>
                  </a:cubicBezTo>
                  <a:cubicBezTo>
                    <a:pt x="310" y="184"/>
                    <a:pt x="310" y="184"/>
                    <a:pt x="310" y="184"/>
                  </a:cubicBezTo>
                  <a:cubicBezTo>
                    <a:pt x="310" y="183"/>
                    <a:pt x="310" y="183"/>
                    <a:pt x="310" y="183"/>
                  </a:cubicBezTo>
                  <a:cubicBezTo>
                    <a:pt x="309" y="182"/>
                    <a:pt x="309" y="182"/>
                    <a:pt x="309" y="182"/>
                  </a:cubicBezTo>
                  <a:cubicBezTo>
                    <a:pt x="309" y="182"/>
                    <a:pt x="309" y="182"/>
                    <a:pt x="309" y="182"/>
                  </a:cubicBezTo>
                  <a:cubicBezTo>
                    <a:pt x="309" y="181"/>
                    <a:pt x="309" y="181"/>
                    <a:pt x="309" y="181"/>
                  </a:cubicBezTo>
                  <a:cubicBezTo>
                    <a:pt x="310" y="181"/>
                    <a:pt x="310" y="181"/>
                    <a:pt x="310" y="181"/>
                  </a:cubicBezTo>
                  <a:cubicBezTo>
                    <a:pt x="311" y="181"/>
                    <a:pt x="311" y="181"/>
                    <a:pt x="311" y="181"/>
                  </a:cubicBezTo>
                  <a:cubicBezTo>
                    <a:pt x="311" y="181"/>
                    <a:pt x="311" y="181"/>
                    <a:pt x="311" y="181"/>
                  </a:cubicBezTo>
                  <a:cubicBezTo>
                    <a:pt x="310" y="180"/>
                    <a:pt x="310" y="180"/>
                    <a:pt x="310" y="180"/>
                  </a:cubicBezTo>
                  <a:cubicBezTo>
                    <a:pt x="310" y="178"/>
                    <a:pt x="310" y="178"/>
                    <a:pt x="310" y="178"/>
                  </a:cubicBezTo>
                  <a:cubicBezTo>
                    <a:pt x="310" y="178"/>
                    <a:pt x="310" y="178"/>
                    <a:pt x="310" y="178"/>
                  </a:cubicBezTo>
                  <a:cubicBezTo>
                    <a:pt x="311" y="177"/>
                    <a:pt x="311" y="177"/>
                    <a:pt x="311" y="177"/>
                  </a:cubicBezTo>
                  <a:cubicBezTo>
                    <a:pt x="311" y="178"/>
                    <a:pt x="311" y="178"/>
                    <a:pt x="311" y="178"/>
                  </a:cubicBezTo>
                  <a:cubicBezTo>
                    <a:pt x="312" y="178"/>
                    <a:pt x="312" y="178"/>
                    <a:pt x="312" y="178"/>
                  </a:cubicBezTo>
                  <a:cubicBezTo>
                    <a:pt x="312" y="179"/>
                    <a:pt x="312" y="179"/>
                    <a:pt x="312" y="179"/>
                  </a:cubicBezTo>
                  <a:cubicBezTo>
                    <a:pt x="314" y="181"/>
                    <a:pt x="314" y="181"/>
                    <a:pt x="314" y="181"/>
                  </a:cubicBezTo>
                  <a:cubicBezTo>
                    <a:pt x="315" y="182"/>
                    <a:pt x="315" y="182"/>
                    <a:pt x="315" y="182"/>
                  </a:cubicBezTo>
                  <a:cubicBezTo>
                    <a:pt x="316" y="182"/>
                    <a:pt x="316" y="182"/>
                    <a:pt x="316" y="182"/>
                  </a:cubicBezTo>
                  <a:cubicBezTo>
                    <a:pt x="317" y="181"/>
                    <a:pt x="317" y="181"/>
                    <a:pt x="317" y="181"/>
                  </a:cubicBezTo>
                  <a:cubicBezTo>
                    <a:pt x="316" y="178"/>
                    <a:pt x="316" y="178"/>
                    <a:pt x="316" y="178"/>
                  </a:cubicBezTo>
                  <a:cubicBezTo>
                    <a:pt x="315" y="177"/>
                    <a:pt x="315" y="177"/>
                    <a:pt x="315" y="177"/>
                  </a:cubicBezTo>
                  <a:cubicBezTo>
                    <a:pt x="313" y="176"/>
                    <a:pt x="313" y="176"/>
                    <a:pt x="313" y="176"/>
                  </a:cubicBezTo>
                  <a:cubicBezTo>
                    <a:pt x="312" y="176"/>
                    <a:pt x="312" y="176"/>
                    <a:pt x="312" y="176"/>
                  </a:cubicBezTo>
                  <a:cubicBezTo>
                    <a:pt x="311" y="174"/>
                    <a:pt x="311" y="174"/>
                    <a:pt x="311" y="174"/>
                  </a:cubicBezTo>
                  <a:cubicBezTo>
                    <a:pt x="310" y="172"/>
                    <a:pt x="310" y="172"/>
                    <a:pt x="310" y="172"/>
                  </a:cubicBezTo>
                  <a:cubicBezTo>
                    <a:pt x="309" y="171"/>
                    <a:pt x="309" y="171"/>
                    <a:pt x="309" y="171"/>
                  </a:cubicBezTo>
                  <a:cubicBezTo>
                    <a:pt x="308" y="171"/>
                    <a:pt x="308" y="171"/>
                    <a:pt x="308" y="171"/>
                  </a:cubicBezTo>
                  <a:cubicBezTo>
                    <a:pt x="307" y="170"/>
                    <a:pt x="307" y="170"/>
                    <a:pt x="307" y="170"/>
                  </a:cubicBezTo>
                  <a:cubicBezTo>
                    <a:pt x="307" y="169"/>
                    <a:pt x="307" y="169"/>
                    <a:pt x="307" y="169"/>
                  </a:cubicBezTo>
                  <a:cubicBezTo>
                    <a:pt x="308" y="168"/>
                    <a:pt x="308" y="168"/>
                    <a:pt x="308" y="168"/>
                  </a:cubicBezTo>
                  <a:cubicBezTo>
                    <a:pt x="308" y="167"/>
                    <a:pt x="308" y="167"/>
                    <a:pt x="308" y="167"/>
                  </a:cubicBezTo>
                  <a:cubicBezTo>
                    <a:pt x="307" y="167"/>
                    <a:pt x="307" y="167"/>
                    <a:pt x="307" y="167"/>
                  </a:cubicBezTo>
                  <a:cubicBezTo>
                    <a:pt x="307" y="166"/>
                    <a:pt x="307" y="166"/>
                    <a:pt x="307" y="166"/>
                  </a:cubicBezTo>
                  <a:cubicBezTo>
                    <a:pt x="308" y="165"/>
                    <a:pt x="308" y="165"/>
                    <a:pt x="308" y="165"/>
                  </a:cubicBezTo>
                  <a:cubicBezTo>
                    <a:pt x="309" y="165"/>
                    <a:pt x="309" y="165"/>
                    <a:pt x="309" y="165"/>
                  </a:cubicBezTo>
                  <a:cubicBezTo>
                    <a:pt x="310" y="165"/>
                    <a:pt x="310" y="165"/>
                    <a:pt x="310" y="165"/>
                  </a:cubicBezTo>
                  <a:cubicBezTo>
                    <a:pt x="311" y="165"/>
                    <a:pt x="311" y="165"/>
                    <a:pt x="311" y="165"/>
                  </a:cubicBezTo>
                  <a:cubicBezTo>
                    <a:pt x="311" y="166"/>
                    <a:pt x="311" y="166"/>
                    <a:pt x="311" y="166"/>
                  </a:cubicBezTo>
                  <a:cubicBezTo>
                    <a:pt x="310" y="167"/>
                    <a:pt x="310" y="167"/>
                    <a:pt x="310" y="167"/>
                  </a:cubicBezTo>
                  <a:cubicBezTo>
                    <a:pt x="311" y="167"/>
                    <a:pt x="311" y="167"/>
                    <a:pt x="311" y="167"/>
                  </a:cubicBezTo>
                  <a:cubicBezTo>
                    <a:pt x="312" y="168"/>
                    <a:pt x="312" y="168"/>
                    <a:pt x="312" y="168"/>
                  </a:cubicBezTo>
                  <a:cubicBezTo>
                    <a:pt x="312" y="169"/>
                    <a:pt x="312" y="169"/>
                    <a:pt x="312" y="169"/>
                  </a:cubicBezTo>
                  <a:cubicBezTo>
                    <a:pt x="312" y="170"/>
                    <a:pt x="312" y="170"/>
                    <a:pt x="312" y="170"/>
                  </a:cubicBezTo>
                  <a:cubicBezTo>
                    <a:pt x="313" y="170"/>
                    <a:pt x="313" y="170"/>
                    <a:pt x="313" y="170"/>
                  </a:cubicBezTo>
                  <a:cubicBezTo>
                    <a:pt x="315" y="169"/>
                    <a:pt x="315" y="169"/>
                    <a:pt x="315" y="169"/>
                  </a:cubicBezTo>
                  <a:cubicBezTo>
                    <a:pt x="316" y="167"/>
                    <a:pt x="316" y="167"/>
                    <a:pt x="316" y="167"/>
                  </a:cubicBezTo>
                  <a:cubicBezTo>
                    <a:pt x="316" y="165"/>
                    <a:pt x="316" y="165"/>
                    <a:pt x="316" y="165"/>
                  </a:cubicBezTo>
                  <a:cubicBezTo>
                    <a:pt x="317" y="164"/>
                    <a:pt x="317" y="164"/>
                    <a:pt x="317" y="164"/>
                  </a:cubicBezTo>
                  <a:cubicBezTo>
                    <a:pt x="317" y="163"/>
                    <a:pt x="317" y="163"/>
                    <a:pt x="317" y="163"/>
                  </a:cubicBezTo>
                  <a:cubicBezTo>
                    <a:pt x="317" y="161"/>
                    <a:pt x="317" y="161"/>
                    <a:pt x="317" y="161"/>
                  </a:cubicBezTo>
                  <a:cubicBezTo>
                    <a:pt x="318" y="160"/>
                    <a:pt x="318" y="160"/>
                    <a:pt x="318" y="160"/>
                  </a:cubicBezTo>
                  <a:cubicBezTo>
                    <a:pt x="319" y="159"/>
                    <a:pt x="319" y="159"/>
                    <a:pt x="319" y="159"/>
                  </a:cubicBezTo>
                  <a:cubicBezTo>
                    <a:pt x="319" y="156"/>
                    <a:pt x="319" y="156"/>
                    <a:pt x="319" y="156"/>
                  </a:cubicBezTo>
                  <a:cubicBezTo>
                    <a:pt x="319" y="154"/>
                    <a:pt x="319" y="154"/>
                    <a:pt x="319" y="154"/>
                  </a:cubicBezTo>
                  <a:cubicBezTo>
                    <a:pt x="318" y="153"/>
                    <a:pt x="318" y="153"/>
                    <a:pt x="318" y="153"/>
                  </a:cubicBezTo>
                  <a:cubicBezTo>
                    <a:pt x="319" y="150"/>
                    <a:pt x="319" y="150"/>
                    <a:pt x="319" y="150"/>
                  </a:cubicBezTo>
                  <a:cubicBezTo>
                    <a:pt x="320" y="148"/>
                    <a:pt x="320" y="148"/>
                    <a:pt x="320" y="148"/>
                  </a:cubicBezTo>
                  <a:cubicBezTo>
                    <a:pt x="320" y="145"/>
                    <a:pt x="320" y="145"/>
                    <a:pt x="320" y="145"/>
                  </a:cubicBezTo>
                  <a:cubicBezTo>
                    <a:pt x="321" y="144"/>
                    <a:pt x="321" y="144"/>
                    <a:pt x="321" y="144"/>
                  </a:cubicBezTo>
                  <a:cubicBezTo>
                    <a:pt x="321" y="143"/>
                    <a:pt x="321" y="143"/>
                    <a:pt x="321" y="143"/>
                  </a:cubicBezTo>
                  <a:cubicBezTo>
                    <a:pt x="322" y="141"/>
                    <a:pt x="322" y="141"/>
                    <a:pt x="322" y="141"/>
                  </a:cubicBezTo>
                  <a:cubicBezTo>
                    <a:pt x="322" y="139"/>
                    <a:pt x="322" y="139"/>
                    <a:pt x="322" y="139"/>
                  </a:cubicBezTo>
                  <a:cubicBezTo>
                    <a:pt x="323" y="138"/>
                    <a:pt x="323" y="138"/>
                    <a:pt x="323" y="138"/>
                  </a:cubicBezTo>
                  <a:cubicBezTo>
                    <a:pt x="324" y="136"/>
                    <a:pt x="324" y="136"/>
                    <a:pt x="324" y="136"/>
                  </a:cubicBezTo>
                  <a:cubicBezTo>
                    <a:pt x="327" y="132"/>
                    <a:pt x="327" y="132"/>
                    <a:pt x="327" y="132"/>
                  </a:cubicBezTo>
                  <a:cubicBezTo>
                    <a:pt x="328" y="130"/>
                    <a:pt x="328" y="130"/>
                    <a:pt x="328" y="130"/>
                  </a:cubicBezTo>
                  <a:cubicBezTo>
                    <a:pt x="331" y="128"/>
                    <a:pt x="331" y="128"/>
                    <a:pt x="331" y="128"/>
                  </a:cubicBezTo>
                  <a:cubicBezTo>
                    <a:pt x="331" y="126"/>
                    <a:pt x="331" y="126"/>
                    <a:pt x="331" y="126"/>
                  </a:cubicBezTo>
                  <a:cubicBezTo>
                    <a:pt x="333" y="125"/>
                    <a:pt x="333" y="125"/>
                    <a:pt x="333" y="125"/>
                  </a:cubicBezTo>
                  <a:cubicBezTo>
                    <a:pt x="334" y="123"/>
                    <a:pt x="334" y="123"/>
                    <a:pt x="334" y="123"/>
                  </a:cubicBezTo>
                  <a:cubicBezTo>
                    <a:pt x="335" y="121"/>
                    <a:pt x="335" y="121"/>
                    <a:pt x="335" y="121"/>
                  </a:cubicBezTo>
                  <a:cubicBezTo>
                    <a:pt x="336" y="121"/>
                    <a:pt x="336" y="121"/>
                    <a:pt x="336" y="121"/>
                  </a:cubicBezTo>
                  <a:cubicBezTo>
                    <a:pt x="336" y="120"/>
                    <a:pt x="336" y="120"/>
                    <a:pt x="336" y="120"/>
                  </a:cubicBezTo>
                  <a:cubicBezTo>
                    <a:pt x="335" y="119"/>
                    <a:pt x="335" y="119"/>
                    <a:pt x="335" y="119"/>
                  </a:cubicBezTo>
                  <a:cubicBezTo>
                    <a:pt x="333" y="119"/>
                    <a:pt x="333" y="119"/>
                    <a:pt x="333" y="119"/>
                  </a:cubicBezTo>
                  <a:cubicBezTo>
                    <a:pt x="332" y="118"/>
                    <a:pt x="332" y="118"/>
                    <a:pt x="332" y="118"/>
                  </a:cubicBezTo>
                  <a:cubicBezTo>
                    <a:pt x="332" y="117"/>
                    <a:pt x="332" y="117"/>
                    <a:pt x="332" y="117"/>
                  </a:cubicBezTo>
                  <a:cubicBezTo>
                    <a:pt x="330" y="118"/>
                    <a:pt x="330" y="118"/>
                    <a:pt x="330" y="118"/>
                  </a:cubicBezTo>
                  <a:cubicBezTo>
                    <a:pt x="328" y="118"/>
                    <a:pt x="328" y="118"/>
                    <a:pt x="328" y="118"/>
                  </a:cubicBezTo>
                  <a:cubicBezTo>
                    <a:pt x="325" y="119"/>
                    <a:pt x="325" y="119"/>
                    <a:pt x="325" y="119"/>
                  </a:cubicBezTo>
                  <a:cubicBezTo>
                    <a:pt x="323" y="120"/>
                    <a:pt x="323" y="120"/>
                    <a:pt x="323" y="120"/>
                  </a:cubicBezTo>
                  <a:cubicBezTo>
                    <a:pt x="322" y="121"/>
                    <a:pt x="322" y="121"/>
                    <a:pt x="322" y="121"/>
                  </a:cubicBezTo>
                  <a:cubicBezTo>
                    <a:pt x="321" y="122"/>
                    <a:pt x="321" y="122"/>
                    <a:pt x="321" y="122"/>
                  </a:cubicBezTo>
                  <a:cubicBezTo>
                    <a:pt x="320" y="123"/>
                    <a:pt x="320" y="123"/>
                    <a:pt x="320" y="123"/>
                  </a:cubicBezTo>
                  <a:cubicBezTo>
                    <a:pt x="319" y="123"/>
                    <a:pt x="319" y="123"/>
                    <a:pt x="319" y="123"/>
                  </a:cubicBezTo>
                  <a:cubicBezTo>
                    <a:pt x="318" y="123"/>
                    <a:pt x="318" y="123"/>
                    <a:pt x="318" y="123"/>
                  </a:cubicBezTo>
                  <a:cubicBezTo>
                    <a:pt x="317" y="122"/>
                    <a:pt x="317" y="122"/>
                    <a:pt x="317" y="122"/>
                  </a:cubicBezTo>
                  <a:cubicBezTo>
                    <a:pt x="317" y="121"/>
                    <a:pt x="317" y="121"/>
                    <a:pt x="317" y="121"/>
                  </a:cubicBezTo>
                  <a:cubicBezTo>
                    <a:pt x="318" y="121"/>
                    <a:pt x="318" y="121"/>
                    <a:pt x="318" y="121"/>
                  </a:cubicBezTo>
                  <a:cubicBezTo>
                    <a:pt x="319" y="121"/>
                    <a:pt x="319" y="121"/>
                    <a:pt x="319" y="121"/>
                  </a:cubicBezTo>
                  <a:cubicBezTo>
                    <a:pt x="319" y="119"/>
                    <a:pt x="319" y="119"/>
                    <a:pt x="319" y="119"/>
                  </a:cubicBezTo>
                  <a:cubicBezTo>
                    <a:pt x="318" y="118"/>
                    <a:pt x="318" y="118"/>
                    <a:pt x="318" y="118"/>
                  </a:cubicBezTo>
                  <a:cubicBezTo>
                    <a:pt x="317" y="118"/>
                    <a:pt x="317" y="118"/>
                    <a:pt x="317" y="118"/>
                  </a:cubicBezTo>
                  <a:cubicBezTo>
                    <a:pt x="316" y="118"/>
                    <a:pt x="316" y="118"/>
                    <a:pt x="316" y="118"/>
                  </a:cubicBezTo>
                  <a:cubicBezTo>
                    <a:pt x="317" y="117"/>
                    <a:pt x="317" y="117"/>
                    <a:pt x="317" y="117"/>
                  </a:cubicBezTo>
                  <a:cubicBezTo>
                    <a:pt x="318" y="116"/>
                    <a:pt x="318" y="116"/>
                    <a:pt x="318" y="116"/>
                  </a:cubicBezTo>
                  <a:cubicBezTo>
                    <a:pt x="320" y="115"/>
                    <a:pt x="320" y="115"/>
                    <a:pt x="320" y="115"/>
                  </a:cubicBezTo>
                  <a:cubicBezTo>
                    <a:pt x="321" y="113"/>
                    <a:pt x="321" y="113"/>
                    <a:pt x="321" y="113"/>
                  </a:cubicBezTo>
                  <a:cubicBezTo>
                    <a:pt x="322" y="112"/>
                    <a:pt x="322" y="112"/>
                    <a:pt x="322" y="112"/>
                  </a:cubicBezTo>
                  <a:cubicBezTo>
                    <a:pt x="324" y="112"/>
                    <a:pt x="324" y="112"/>
                    <a:pt x="324" y="112"/>
                  </a:cubicBezTo>
                  <a:cubicBezTo>
                    <a:pt x="326" y="112"/>
                    <a:pt x="326" y="112"/>
                    <a:pt x="326" y="112"/>
                  </a:cubicBezTo>
                  <a:cubicBezTo>
                    <a:pt x="329" y="115"/>
                    <a:pt x="329" y="115"/>
                    <a:pt x="329" y="115"/>
                  </a:cubicBezTo>
                  <a:cubicBezTo>
                    <a:pt x="330" y="116"/>
                    <a:pt x="330" y="116"/>
                    <a:pt x="330" y="116"/>
                  </a:cubicBezTo>
                  <a:cubicBezTo>
                    <a:pt x="333" y="116"/>
                    <a:pt x="333" y="116"/>
                    <a:pt x="333" y="116"/>
                  </a:cubicBezTo>
                  <a:cubicBezTo>
                    <a:pt x="335" y="116"/>
                    <a:pt x="335" y="116"/>
                    <a:pt x="335" y="116"/>
                  </a:cubicBezTo>
                  <a:cubicBezTo>
                    <a:pt x="337" y="116"/>
                    <a:pt x="337" y="116"/>
                    <a:pt x="337" y="116"/>
                  </a:cubicBezTo>
                  <a:cubicBezTo>
                    <a:pt x="340" y="115"/>
                    <a:pt x="340" y="115"/>
                    <a:pt x="340" y="115"/>
                  </a:cubicBezTo>
                  <a:cubicBezTo>
                    <a:pt x="341" y="114"/>
                    <a:pt x="341" y="114"/>
                    <a:pt x="341" y="114"/>
                  </a:cubicBezTo>
                  <a:cubicBezTo>
                    <a:pt x="341" y="113"/>
                    <a:pt x="341" y="113"/>
                    <a:pt x="341" y="113"/>
                  </a:cubicBezTo>
                  <a:cubicBezTo>
                    <a:pt x="341" y="112"/>
                    <a:pt x="341" y="112"/>
                    <a:pt x="341" y="112"/>
                  </a:cubicBezTo>
                  <a:cubicBezTo>
                    <a:pt x="342" y="112"/>
                    <a:pt x="342" y="112"/>
                    <a:pt x="342" y="112"/>
                  </a:cubicBezTo>
                  <a:cubicBezTo>
                    <a:pt x="343" y="112"/>
                    <a:pt x="343" y="112"/>
                    <a:pt x="343" y="112"/>
                  </a:cubicBezTo>
                  <a:cubicBezTo>
                    <a:pt x="344" y="111"/>
                    <a:pt x="344" y="111"/>
                    <a:pt x="344" y="111"/>
                  </a:cubicBezTo>
                  <a:cubicBezTo>
                    <a:pt x="344" y="109"/>
                    <a:pt x="344" y="109"/>
                    <a:pt x="344" y="109"/>
                  </a:cubicBezTo>
                  <a:cubicBezTo>
                    <a:pt x="343" y="108"/>
                    <a:pt x="343" y="108"/>
                    <a:pt x="343" y="108"/>
                  </a:cubicBezTo>
                  <a:cubicBezTo>
                    <a:pt x="342" y="108"/>
                    <a:pt x="342" y="108"/>
                    <a:pt x="342" y="108"/>
                  </a:cubicBezTo>
                  <a:cubicBezTo>
                    <a:pt x="341" y="107"/>
                    <a:pt x="341" y="107"/>
                    <a:pt x="341" y="107"/>
                  </a:cubicBezTo>
                  <a:cubicBezTo>
                    <a:pt x="340" y="106"/>
                    <a:pt x="340" y="106"/>
                    <a:pt x="340" y="106"/>
                  </a:cubicBezTo>
                  <a:cubicBezTo>
                    <a:pt x="339" y="107"/>
                    <a:pt x="339" y="107"/>
                    <a:pt x="339" y="107"/>
                  </a:cubicBezTo>
                  <a:cubicBezTo>
                    <a:pt x="338" y="108"/>
                    <a:pt x="338" y="108"/>
                    <a:pt x="338" y="108"/>
                  </a:cubicBezTo>
                  <a:cubicBezTo>
                    <a:pt x="337" y="108"/>
                    <a:pt x="337" y="108"/>
                    <a:pt x="337" y="108"/>
                  </a:cubicBezTo>
                  <a:cubicBezTo>
                    <a:pt x="336" y="107"/>
                    <a:pt x="336" y="107"/>
                    <a:pt x="336" y="107"/>
                  </a:cubicBezTo>
                  <a:cubicBezTo>
                    <a:pt x="332" y="107"/>
                    <a:pt x="332" y="107"/>
                    <a:pt x="332" y="107"/>
                  </a:cubicBezTo>
                  <a:cubicBezTo>
                    <a:pt x="331" y="106"/>
                    <a:pt x="331" y="106"/>
                    <a:pt x="331" y="106"/>
                  </a:cubicBezTo>
                  <a:cubicBezTo>
                    <a:pt x="329" y="106"/>
                    <a:pt x="329" y="106"/>
                    <a:pt x="329" y="106"/>
                  </a:cubicBezTo>
                  <a:cubicBezTo>
                    <a:pt x="328" y="105"/>
                    <a:pt x="328" y="105"/>
                    <a:pt x="328" y="105"/>
                  </a:cubicBezTo>
                  <a:cubicBezTo>
                    <a:pt x="327" y="106"/>
                    <a:pt x="327" y="106"/>
                    <a:pt x="327" y="106"/>
                  </a:cubicBezTo>
                  <a:cubicBezTo>
                    <a:pt x="323" y="106"/>
                    <a:pt x="323" y="106"/>
                    <a:pt x="323" y="106"/>
                  </a:cubicBezTo>
                  <a:cubicBezTo>
                    <a:pt x="322" y="106"/>
                    <a:pt x="322" y="106"/>
                    <a:pt x="322" y="106"/>
                  </a:cubicBezTo>
                  <a:cubicBezTo>
                    <a:pt x="321" y="105"/>
                    <a:pt x="321" y="105"/>
                    <a:pt x="321" y="105"/>
                  </a:cubicBezTo>
                  <a:cubicBezTo>
                    <a:pt x="322" y="105"/>
                    <a:pt x="322" y="105"/>
                    <a:pt x="322" y="105"/>
                  </a:cubicBezTo>
                  <a:cubicBezTo>
                    <a:pt x="323" y="106"/>
                    <a:pt x="323" y="106"/>
                    <a:pt x="323" y="106"/>
                  </a:cubicBezTo>
                  <a:cubicBezTo>
                    <a:pt x="325" y="105"/>
                    <a:pt x="325" y="105"/>
                    <a:pt x="325" y="105"/>
                  </a:cubicBezTo>
                  <a:cubicBezTo>
                    <a:pt x="327" y="104"/>
                    <a:pt x="327" y="104"/>
                    <a:pt x="327" y="104"/>
                  </a:cubicBezTo>
                  <a:cubicBezTo>
                    <a:pt x="328" y="105"/>
                    <a:pt x="328" y="105"/>
                    <a:pt x="328" y="105"/>
                  </a:cubicBezTo>
                  <a:cubicBezTo>
                    <a:pt x="330" y="105"/>
                    <a:pt x="330" y="105"/>
                    <a:pt x="330" y="105"/>
                  </a:cubicBezTo>
                  <a:cubicBezTo>
                    <a:pt x="331" y="105"/>
                    <a:pt x="331" y="105"/>
                    <a:pt x="331" y="105"/>
                  </a:cubicBezTo>
                  <a:cubicBezTo>
                    <a:pt x="331" y="104"/>
                    <a:pt x="331" y="104"/>
                    <a:pt x="331" y="104"/>
                  </a:cubicBezTo>
                  <a:cubicBezTo>
                    <a:pt x="332" y="104"/>
                    <a:pt x="332" y="104"/>
                    <a:pt x="332" y="104"/>
                  </a:cubicBezTo>
                  <a:cubicBezTo>
                    <a:pt x="333" y="104"/>
                    <a:pt x="333" y="104"/>
                    <a:pt x="333" y="104"/>
                  </a:cubicBezTo>
                  <a:cubicBezTo>
                    <a:pt x="334" y="103"/>
                    <a:pt x="334" y="103"/>
                    <a:pt x="334" y="103"/>
                  </a:cubicBezTo>
                  <a:cubicBezTo>
                    <a:pt x="335" y="103"/>
                    <a:pt x="335" y="103"/>
                    <a:pt x="335" y="103"/>
                  </a:cubicBezTo>
                  <a:cubicBezTo>
                    <a:pt x="336" y="103"/>
                    <a:pt x="336" y="103"/>
                    <a:pt x="336" y="103"/>
                  </a:cubicBezTo>
                  <a:cubicBezTo>
                    <a:pt x="336" y="103"/>
                    <a:pt x="336" y="103"/>
                    <a:pt x="336" y="103"/>
                  </a:cubicBezTo>
                  <a:cubicBezTo>
                    <a:pt x="337" y="103"/>
                    <a:pt x="337" y="103"/>
                    <a:pt x="337" y="103"/>
                  </a:cubicBezTo>
                  <a:cubicBezTo>
                    <a:pt x="337" y="102"/>
                    <a:pt x="337" y="102"/>
                    <a:pt x="337" y="102"/>
                  </a:cubicBezTo>
                  <a:cubicBezTo>
                    <a:pt x="338" y="102"/>
                    <a:pt x="338" y="102"/>
                    <a:pt x="338" y="102"/>
                  </a:cubicBezTo>
                  <a:cubicBezTo>
                    <a:pt x="338" y="103"/>
                    <a:pt x="338" y="103"/>
                    <a:pt x="338" y="103"/>
                  </a:cubicBezTo>
                  <a:cubicBezTo>
                    <a:pt x="339" y="103"/>
                    <a:pt x="339" y="103"/>
                    <a:pt x="339" y="103"/>
                  </a:cubicBezTo>
                  <a:cubicBezTo>
                    <a:pt x="340" y="103"/>
                    <a:pt x="340" y="103"/>
                    <a:pt x="340" y="103"/>
                  </a:cubicBezTo>
                  <a:cubicBezTo>
                    <a:pt x="341" y="104"/>
                    <a:pt x="341" y="104"/>
                    <a:pt x="341" y="104"/>
                  </a:cubicBezTo>
                  <a:cubicBezTo>
                    <a:pt x="343" y="104"/>
                    <a:pt x="343" y="104"/>
                    <a:pt x="343" y="104"/>
                  </a:cubicBezTo>
                  <a:cubicBezTo>
                    <a:pt x="344" y="105"/>
                    <a:pt x="344" y="105"/>
                    <a:pt x="344" y="105"/>
                  </a:cubicBezTo>
                  <a:cubicBezTo>
                    <a:pt x="345" y="105"/>
                    <a:pt x="345" y="105"/>
                    <a:pt x="345" y="105"/>
                  </a:cubicBezTo>
                  <a:cubicBezTo>
                    <a:pt x="346" y="105"/>
                    <a:pt x="346" y="105"/>
                    <a:pt x="346" y="105"/>
                  </a:cubicBezTo>
                  <a:cubicBezTo>
                    <a:pt x="348" y="103"/>
                    <a:pt x="348" y="103"/>
                    <a:pt x="348" y="103"/>
                  </a:cubicBezTo>
                  <a:cubicBezTo>
                    <a:pt x="351" y="102"/>
                    <a:pt x="351" y="102"/>
                    <a:pt x="351" y="102"/>
                  </a:cubicBezTo>
                  <a:cubicBezTo>
                    <a:pt x="352" y="102"/>
                    <a:pt x="352" y="102"/>
                    <a:pt x="352" y="102"/>
                  </a:cubicBezTo>
                  <a:cubicBezTo>
                    <a:pt x="353" y="102"/>
                    <a:pt x="353" y="102"/>
                    <a:pt x="353" y="102"/>
                  </a:cubicBezTo>
                  <a:cubicBezTo>
                    <a:pt x="354" y="101"/>
                    <a:pt x="354" y="101"/>
                    <a:pt x="354" y="101"/>
                  </a:cubicBezTo>
                  <a:cubicBezTo>
                    <a:pt x="354" y="100"/>
                    <a:pt x="354" y="100"/>
                    <a:pt x="354" y="100"/>
                  </a:cubicBezTo>
                  <a:cubicBezTo>
                    <a:pt x="353" y="100"/>
                    <a:pt x="353" y="100"/>
                    <a:pt x="353" y="100"/>
                  </a:cubicBezTo>
                  <a:cubicBezTo>
                    <a:pt x="352" y="98"/>
                    <a:pt x="352" y="98"/>
                    <a:pt x="352" y="98"/>
                  </a:cubicBezTo>
                  <a:cubicBezTo>
                    <a:pt x="352" y="97"/>
                    <a:pt x="352" y="97"/>
                    <a:pt x="352" y="97"/>
                  </a:cubicBezTo>
                  <a:cubicBezTo>
                    <a:pt x="351" y="97"/>
                    <a:pt x="351" y="97"/>
                    <a:pt x="351" y="97"/>
                  </a:cubicBezTo>
                  <a:cubicBezTo>
                    <a:pt x="351" y="96"/>
                    <a:pt x="351" y="96"/>
                    <a:pt x="351" y="96"/>
                  </a:cubicBezTo>
                  <a:cubicBezTo>
                    <a:pt x="352" y="95"/>
                    <a:pt x="352" y="95"/>
                    <a:pt x="352" y="95"/>
                  </a:cubicBezTo>
                  <a:cubicBezTo>
                    <a:pt x="354" y="94"/>
                    <a:pt x="354" y="94"/>
                    <a:pt x="354" y="94"/>
                  </a:cubicBezTo>
                  <a:cubicBezTo>
                    <a:pt x="354" y="94"/>
                    <a:pt x="354" y="94"/>
                    <a:pt x="354" y="94"/>
                  </a:cubicBezTo>
                  <a:cubicBezTo>
                    <a:pt x="357" y="95"/>
                    <a:pt x="357" y="95"/>
                    <a:pt x="357" y="95"/>
                  </a:cubicBezTo>
                  <a:cubicBezTo>
                    <a:pt x="358" y="95"/>
                    <a:pt x="358" y="95"/>
                    <a:pt x="358" y="95"/>
                  </a:cubicBezTo>
                  <a:cubicBezTo>
                    <a:pt x="359" y="95"/>
                    <a:pt x="359" y="95"/>
                    <a:pt x="359" y="95"/>
                  </a:cubicBezTo>
                  <a:cubicBezTo>
                    <a:pt x="360" y="94"/>
                    <a:pt x="360" y="94"/>
                    <a:pt x="360" y="94"/>
                  </a:cubicBezTo>
                  <a:cubicBezTo>
                    <a:pt x="361" y="91"/>
                    <a:pt x="361" y="91"/>
                    <a:pt x="361" y="91"/>
                  </a:cubicBezTo>
                  <a:cubicBezTo>
                    <a:pt x="363" y="90"/>
                    <a:pt x="363" y="90"/>
                    <a:pt x="363" y="90"/>
                  </a:cubicBezTo>
                  <a:cubicBezTo>
                    <a:pt x="364" y="90"/>
                    <a:pt x="364" y="90"/>
                    <a:pt x="364" y="90"/>
                  </a:cubicBezTo>
                  <a:cubicBezTo>
                    <a:pt x="364" y="89"/>
                    <a:pt x="364" y="89"/>
                    <a:pt x="364" y="89"/>
                  </a:cubicBezTo>
                  <a:cubicBezTo>
                    <a:pt x="366" y="88"/>
                    <a:pt x="366" y="88"/>
                    <a:pt x="366" y="88"/>
                  </a:cubicBezTo>
                  <a:cubicBezTo>
                    <a:pt x="368" y="87"/>
                    <a:pt x="368" y="87"/>
                    <a:pt x="368" y="87"/>
                  </a:cubicBezTo>
                  <a:cubicBezTo>
                    <a:pt x="368" y="86"/>
                    <a:pt x="368" y="86"/>
                    <a:pt x="368" y="86"/>
                  </a:cubicBezTo>
                  <a:cubicBezTo>
                    <a:pt x="368" y="84"/>
                    <a:pt x="368" y="84"/>
                    <a:pt x="368" y="84"/>
                  </a:cubicBezTo>
                  <a:cubicBezTo>
                    <a:pt x="368" y="82"/>
                    <a:pt x="368" y="82"/>
                    <a:pt x="368" y="82"/>
                  </a:cubicBezTo>
                  <a:cubicBezTo>
                    <a:pt x="366" y="81"/>
                    <a:pt x="366" y="81"/>
                    <a:pt x="366" y="81"/>
                  </a:cubicBezTo>
                  <a:cubicBezTo>
                    <a:pt x="366" y="80"/>
                    <a:pt x="366" y="80"/>
                    <a:pt x="366" y="80"/>
                  </a:cubicBezTo>
                  <a:cubicBezTo>
                    <a:pt x="363" y="78"/>
                    <a:pt x="363" y="78"/>
                    <a:pt x="363" y="78"/>
                  </a:cubicBezTo>
                  <a:cubicBezTo>
                    <a:pt x="363" y="77"/>
                    <a:pt x="363" y="77"/>
                    <a:pt x="363" y="77"/>
                  </a:cubicBezTo>
                  <a:cubicBezTo>
                    <a:pt x="363" y="75"/>
                    <a:pt x="363" y="75"/>
                    <a:pt x="363" y="75"/>
                  </a:cubicBezTo>
                  <a:cubicBezTo>
                    <a:pt x="361" y="74"/>
                    <a:pt x="361" y="74"/>
                    <a:pt x="361" y="74"/>
                  </a:cubicBezTo>
                  <a:cubicBezTo>
                    <a:pt x="360" y="74"/>
                    <a:pt x="360" y="74"/>
                    <a:pt x="360" y="74"/>
                  </a:cubicBezTo>
                  <a:cubicBezTo>
                    <a:pt x="359" y="73"/>
                    <a:pt x="359" y="73"/>
                    <a:pt x="359" y="73"/>
                  </a:cubicBezTo>
                  <a:cubicBezTo>
                    <a:pt x="357" y="72"/>
                    <a:pt x="357" y="72"/>
                    <a:pt x="357" y="72"/>
                  </a:cubicBezTo>
                  <a:cubicBezTo>
                    <a:pt x="356" y="72"/>
                    <a:pt x="356" y="72"/>
                    <a:pt x="356" y="72"/>
                  </a:cubicBezTo>
                  <a:cubicBezTo>
                    <a:pt x="353" y="71"/>
                    <a:pt x="353" y="71"/>
                    <a:pt x="353" y="71"/>
                  </a:cubicBezTo>
                  <a:cubicBezTo>
                    <a:pt x="351" y="70"/>
                    <a:pt x="351" y="70"/>
                    <a:pt x="351" y="70"/>
                  </a:cubicBezTo>
                  <a:cubicBezTo>
                    <a:pt x="349" y="70"/>
                    <a:pt x="349" y="70"/>
                    <a:pt x="349" y="70"/>
                  </a:cubicBezTo>
                  <a:cubicBezTo>
                    <a:pt x="348" y="70"/>
                    <a:pt x="348" y="70"/>
                    <a:pt x="348" y="70"/>
                  </a:cubicBezTo>
                  <a:cubicBezTo>
                    <a:pt x="346" y="70"/>
                    <a:pt x="346" y="70"/>
                    <a:pt x="346" y="70"/>
                  </a:cubicBezTo>
                  <a:cubicBezTo>
                    <a:pt x="343" y="71"/>
                    <a:pt x="343" y="71"/>
                    <a:pt x="343" y="71"/>
                  </a:cubicBezTo>
                  <a:cubicBezTo>
                    <a:pt x="343" y="72"/>
                    <a:pt x="343" y="72"/>
                    <a:pt x="343" y="72"/>
                  </a:cubicBezTo>
                  <a:cubicBezTo>
                    <a:pt x="341" y="73"/>
                    <a:pt x="341" y="73"/>
                    <a:pt x="341" y="73"/>
                  </a:cubicBezTo>
                  <a:cubicBezTo>
                    <a:pt x="339" y="72"/>
                    <a:pt x="339" y="72"/>
                    <a:pt x="339" y="72"/>
                  </a:cubicBezTo>
                  <a:cubicBezTo>
                    <a:pt x="339" y="71"/>
                    <a:pt x="339" y="71"/>
                    <a:pt x="339" y="71"/>
                  </a:cubicBezTo>
                  <a:cubicBezTo>
                    <a:pt x="338" y="72"/>
                    <a:pt x="338" y="72"/>
                    <a:pt x="338" y="72"/>
                  </a:cubicBezTo>
                  <a:cubicBezTo>
                    <a:pt x="337" y="73"/>
                    <a:pt x="337" y="73"/>
                    <a:pt x="337" y="73"/>
                  </a:cubicBezTo>
                  <a:cubicBezTo>
                    <a:pt x="338" y="74"/>
                    <a:pt x="338" y="74"/>
                    <a:pt x="338" y="74"/>
                  </a:cubicBezTo>
                  <a:cubicBezTo>
                    <a:pt x="337" y="76"/>
                    <a:pt x="337" y="76"/>
                    <a:pt x="337" y="76"/>
                  </a:cubicBezTo>
                  <a:cubicBezTo>
                    <a:pt x="337" y="77"/>
                    <a:pt x="337" y="77"/>
                    <a:pt x="337" y="77"/>
                  </a:cubicBezTo>
                  <a:cubicBezTo>
                    <a:pt x="336" y="77"/>
                    <a:pt x="336" y="77"/>
                    <a:pt x="336" y="77"/>
                  </a:cubicBezTo>
                  <a:cubicBezTo>
                    <a:pt x="336" y="78"/>
                    <a:pt x="336" y="78"/>
                    <a:pt x="336" y="78"/>
                  </a:cubicBezTo>
                  <a:cubicBezTo>
                    <a:pt x="336" y="78"/>
                    <a:pt x="336" y="78"/>
                    <a:pt x="336" y="78"/>
                  </a:cubicBezTo>
                  <a:cubicBezTo>
                    <a:pt x="336" y="79"/>
                    <a:pt x="336" y="79"/>
                    <a:pt x="336" y="79"/>
                  </a:cubicBezTo>
                  <a:cubicBezTo>
                    <a:pt x="334" y="80"/>
                    <a:pt x="334" y="80"/>
                    <a:pt x="334" y="80"/>
                  </a:cubicBezTo>
                  <a:cubicBezTo>
                    <a:pt x="333" y="80"/>
                    <a:pt x="333" y="80"/>
                    <a:pt x="333" y="80"/>
                  </a:cubicBezTo>
                  <a:cubicBezTo>
                    <a:pt x="332" y="79"/>
                    <a:pt x="332" y="79"/>
                    <a:pt x="332" y="79"/>
                  </a:cubicBezTo>
                  <a:cubicBezTo>
                    <a:pt x="332" y="78"/>
                    <a:pt x="332" y="78"/>
                    <a:pt x="332" y="78"/>
                  </a:cubicBezTo>
                  <a:cubicBezTo>
                    <a:pt x="331" y="78"/>
                    <a:pt x="331" y="78"/>
                    <a:pt x="331" y="78"/>
                  </a:cubicBezTo>
                  <a:cubicBezTo>
                    <a:pt x="330" y="78"/>
                    <a:pt x="330" y="78"/>
                    <a:pt x="330" y="78"/>
                  </a:cubicBezTo>
                  <a:cubicBezTo>
                    <a:pt x="330" y="80"/>
                    <a:pt x="330" y="80"/>
                    <a:pt x="330" y="80"/>
                  </a:cubicBezTo>
                  <a:cubicBezTo>
                    <a:pt x="331" y="80"/>
                    <a:pt x="331" y="80"/>
                    <a:pt x="331" y="80"/>
                  </a:cubicBezTo>
                  <a:cubicBezTo>
                    <a:pt x="330" y="82"/>
                    <a:pt x="330" y="82"/>
                    <a:pt x="330" y="82"/>
                  </a:cubicBezTo>
                  <a:cubicBezTo>
                    <a:pt x="329" y="83"/>
                    <a:pt x="329" y="83"/>
                    <a:pt x="329" y="83"/>
                  </a:cubicBezTo>
                  <a:cubicBezTo>
                    <a:pt x="329" y="84"/>
                    <a:pt x="329" y="84"/>
                    <a:pt x="329" y="84"/>
                  </a:cubicBezTo>
                  <a:cubicBezTo>
                    <a:pt x="329" y="83"/>
                    <a:pt x="329" y="83"/>
                    <a:pt x="329" y="83"/>
                  </a:cubicBezTo>
                  <a:cubicBezTo>
                    <a:pt x="329" y="82"/>
                    <a:pt x="329" y="82"/>
                    <a:pt x="329" y="82"/>
                  </a:cubicBezTo>
                  <a:cubicBezTo>
                    <a:pt x="329" y="80"/>
                    <a:pt x="329" y="80"/>
                    <a:pt x="329" y="80"/>
                  </a:cubicBezTo>
                  <a:cubicBezTo>
                    <a:pt x="328" y="79"/>
                    <a:pt x="328" y="79"/>
                    <a:pt x="328" y="79"/>
                  </a:cubicBezTo>
                  <a:cubicBezTo>
                    <a:pt x="329" y="78"/>
                    <a:pt x="329" y="78"/>
                    <a:pt x="329" y="78"/>
                  </a:cubicBezTo>
                  <a:cubicBezTo>
                    <a:pt x="329" y="77"/>
                    <a:pt x="329" y="77"/>
                    <a:pt x="329" y="77"/>
                  </a:cubicBezTo>
                  <a:cubicBezTo>
                    <a:pt x="328" y="75"/>
                    <a:pt x="328" y="75"/>
                    <a:pt x="328" y="75"/>
                  </a:cubicBezTo>
                  <a:cubicBezTo>
                    <a:pt x="328" y="74"/>
                    <a:pt x="328" y="74"/>
                    <a:pt x="328" y="74"/>
                  </a:cubicBezTo>
                  <a:cubicBezTo>
                    <a:pt x="327" y="75"/>
                    <a:pt x="327" y="75"/>
                    <a:pt x="327" y="75"/>
                  </a:cubicBezTo>
                  <a:cubicBezTo>
                    <a:pt x="326" y="76"/>
                    <a:pt x="326" y="76"/>
                    <a:pt x="326" y="76"/>
                  </a:cubicBezTo>
                  <a:cubicBezTo>
                    <a:pt x="325" y="77"/>
                    <a:pt x="325" y="77"/>
                    <a:pt x="325" y="77"/>
                  </a:cubicBezTo>
                  <a:cubicBezTo>
                    <a:pt x="325" y="78"/>
                    <a:pt x="325" y="78"/>
                    <a:pt x="325" y="78"/>
                  </a:cubicBezTo>
                  <a:cubicBezTo>
                    <a:pt x="325" y="80"/>
                    <a:pt x="325" y="80"/>
                    <a:pt x="325" y="80"/>
                  </a:cubicBezTo>
                  <a:cubicBezTo>
                    <a:pt x="323" y="82"/>
                    <a:pt x="323" y="82"/>
                    <a:pt x="323" y="82"/>
                  </a:cubicBezTo>
                  <a:cubicBezTo>
                    <a:pt x="321" y="83"/>
                    <a:pt x="321" y="83"/>
                    <a:pt x="321" y="83"/>
                  </a:cubicBezTo>
                  <a:cubicBezTo>
                    <a:pt x="320" y="84"/>
                    <a:pt x="320" y="84"/>
                    <a:pt x="320" y="84"/>
                  </a:cubicBezTo>
                  <a:cubicBezTo>
                    <a:pt x="319" y="84"/>
                    <a:pt x="319" y="84"/>
                    <a:pt x="319" y="84"/>
                  </a:cubicBezTo>
                  <a:cubicBezTo>
                    <a:pt x="318" y="86"/>
                    <a:pt x="318" y="86"/>
                    <a:pt x="318" y="86"/>
                  </a:cubicBezTo>
                  <a:cubicBezTo>
                    <a:pt x="316" y="86"/>
                    <a:pt x="316" y="86"/>
                    <a:pt x="316" y="86"/>
                  </a:cubicBezTo>
                  <a:cubicBezTo>
                    <a:pt x="315" y="87"/>
                    <a:pt x="315" y="87"/>
                    <a:pt x="315" y="87"/>
                  </a:cubicBezTo>
                  <a:cubicBezTo>
                    <a:pt x="312" y="88"/>
                    <a:pt x="312" y="88"/>
                    <a:pt x="312" y="88"/>
                  </a:cubicBezTo>
                  <a:cubicBezTo>
                    <a:pt x="310" y="88"/>
                    <a:pt x="310" y="88"/>
                    <a:pt x="310" y="88"/>
                  </a:cubicBezTo>
                  <a:cubicBezTo>
                    <a:pt x="308" y="88"/>
                    <a:pt x="308" y="88"/>
                    <a:pt x="308" y="88"/>
                  </a:cubicBezTo>
                  <a:cubicBezTo>
                    <a:pt x="308" y="89"/>
                    <a:pt x="308" y="89"/>
                    <a:pt x="308" y="89"/>
                  </a:cubicBezTo>
                  <a:cubicBezTo>
                    <a:pt x="307" y="90"/>
                    <a:pt x="307" y="90"/>
                    <a:pt x="307" y="90"/>
                  </a:cubicBezTo>
                  <a:cubicBezTo>
                    <a:pt x="305" y="90"/>
                    <a:pt x="305" y="90"/>
                    <a:pt x="305" y="90"/>
                  </a:cubicBezTo>
                  <a:cubicBezTo>
                    <a:pt x="304" y="90"/>
                    <a:pt x="304" y="90"/>
                    <a:pt x="304" y="90"/>
                  </a:cubicBezTo>
                  <a:cubicBezTo>
                    <a:pt x="303" y="91"/>
                    <a:pt x="303" y="91"/>
                    <a:pt x="303" y="91"/>
                  </a:cubicBezTo>
                  <a:cubicBezTo>
                    <a:pt x="301" y="93"/>
                    <a:pt x="301" y="93"/>
                    <a:pt x="301" y="93"/>
                  </a:cubicBezTo>
                  <a:cubicBezTo>
                    <a:pt x="298" y="95"/>
                    <a:pt x="298" y="95"/>
                    <a:pt x="298" y="95"/>
                  </a:cubicBezTo>
                  <a:cubicBezTo>
                    <a:pt x="298" y="97"/>
                    <a:pt x="298" y="97"/>
                    <a:pt x="298" y="97"/>
                  </a:cubicBezTo>
                  <a:cubicBezTo>
                    <a:pt x="297" y="97"/>
                    <a:pt x="297" y="97"/>
                    <a:pt x="297" y="97"/>
                  </a:cubicBezTo>
                  <a:cubicBezTo>
                    <a:pt x="294" y="99"/>
                    <a:pt x="294" y="99"/>
                    <a:pt x="294" y="99"/>
                  </a:cubicBezTo>
                  <a:cubicBezTo>
                    <a:pt x="292" y="101"/>
                    <a:pt x="292" y="101"/>
                    <a:pt x="292" y="101"/>
                  </a:cubicBezTo>
                  <a:cubicBezTo>
                    <a:pt x="292" y="100"/>
                    <a:pt x="292" y="100"/>
                    <a:pt x="292" y="100"/>
                  </a:cubicBezTo>
                  <a:cubicBezTo>
                    <a:pt x="291" y="100"/>
                    <a:pt x="291" y="100"/>
                    <a:pt x="291" y="100"/>
                  </a:cubicBezTo>
                  <a:cubicBezTo>
                    <a:pt x="290" y="101"/>
                    <a:pt x="290" y="101"/>
                    <a:pt x="290" y="101"/>
                  </a:cubicBezTo>
                  <a:cubicBezTo>
                    <a:pt x="288" y="103"/>
                    <a:pt x="288" y="103"/>
                    <a:pt x="288" y="103"/>
                  </a:cubicBezTo>
                  <a:cubicBezTo>
                    <a:pt x="287" y="105"/>
                    <a:pt x="287" y="105"/>
                    <a:pt x="287" y="105"/>
                  </a:cubicBezTo>
                  <a:cubicBezTo>
                    <a:pt x="286" y="106"/>
                    <a:pt x="286" y="106"/>
                    <a:pt x="286" y="106"/>
                  </a:cubicBezTo>
                  <a:cubicBezTo>
                    <a:pt x="286" y="107"/>
                    <a:pt x="286" y="107"/>
                    <a:pt x="286" y="107"/>
                  </a:cubicBezTo>
                  <a:cubicBezTo>
                    <a:pt x="286" y="106"/>
                    <a:pt x="286" y="106"/>
                    <a:pt x="286" y="106"/>
                  </a:cubicBezTo>
                  <a:cubicBezTo>
                    <a:pt x="286" y="104"/>
                    <a:pt x="286" y="104"/>
                    <a:pt x="286" y="104"/>
                  </a:cubicBezTo>
                  <a:cubicBezTo>
                    <a:pt x="286" y="103"/>
                    <a:pt x="286" y="103"/>
                    <a:pt x="286" y="103"/>
                  </a:cubicBezTo>
                  <a:cubicBezTo>
                    <a:pt x="286" y="101"/>
                    <a:pt x="286" y="101"/>
                    <a:pt x="286" y="101"/>
                  </a:cubicBezTo>
                  <a:cubicBezTo>
                    <a:pt x="288" y="101"/>
                    <a:pt x="288" y="101"/>
                    <a:pt x="288" y="101"/>
                  </a:cubicBezTo>
                  <a:cubicBezTo>
                    <a:pt x="288" y="101"/>
                    <a:pt x="288" y="101"/>
                    <a:pt x="288" y="101"/>
                  </a:cubicBezTo>
                  <a:cubicBezTo>
                    <a:pt x="290" y="99"/>
                    <a:pt x="290" y="99"/>
                    <a:pt x="290" y="99"/>
                  </a:cubicBezTo>
                  <a:cubicBezTo>
                    <a:pt x="291" y="99"/>
                    <a:pt x="291" y="99"/>
                    <a:pt x="291" y="99"/>
                  </a:cubicBezTo>
                  <a:cubicBezTo>
                    <a:pt x="293" y="97"/>
                    <a:pt x="293" y="97"/>
                    <a:pt x="293" y="97"/>
                  </a:cubicBezTo>
                  <a:cubicBezTo>
                    <a:pt x="296" y="95"/>
                    <a:pt x="296" y="95"/>
                    <a:pt x="296" y="95"/>
                  </a:cubicBezTo>
                  <a:cubicBezTo>
                    <a:pt x="296" y="94"/>
                    <a:pt x="296" y="94"/>
                    <a:pt x="296" y="94"/>
                  </a:cubicBezTo>
                  <a:cubicBezTo>
                    <a:pt x="298" y="93"/>
                    <a:pt x="298" y="93"/>
                    <a:pt x="298" y="93"/>
                  </a:cubicBezTo>
                  <a:cubicBezTo>
                    <a:pt x="299" y="91"/>
                    <a:pt x="299" y="91"/>
                    <a:pt x="299" y="91"/>
                  </a:cubicBezTo>
                  <a:cubicBezTo>
                    <a:pt x="300" y="89"/>
                    <a:pt x="300" y="89"/>
                    <a:pt x="300" y="89"/>
                  </a:cubicBezTo>
                  <a:cubicBezTo>
                    <a:pt x="300" y="88"/>
                    <a:pt x="300" y="88"/>
                    <a:pt x="300" y="88"/>
                  </a:cubicBezTo>
                  <a:cubicBezTo>
                    <a:pt x="300" y="88"/>
                    <a:pt x="300" y="88"/>
                    <a:pt x="300" y="88"/>
                  </a:cubicBezTo>
                  <a:cubicBezTo>
                    <a:pt x="300" y="88"/>
                    <a:pt x="300" y="88"/>
                    <a:pt x="300" y="88"/>
                  </a:cubicBezTo>
                  <a:cubicBezTo>
                    <a:pt x="301" y="88"/>
                    <a:pt x="301" y="88"/>
                    <a:pt x="301" y="88"/>
                  </a:cubicBezTo>
                  <a:cubicBezTo>
                    <a:pt x="302" y="87"/>
                    <a:pt x="302" y="87"/>
                    <a:pt x="302" y="87"/>
                  </a:cubicBezTo>
                  <a:cubicBezTo>
                    <a:pt x="304" y="86"/>
                    <a:pt x="304" y="86"/>
                    <a:pt x="304" y="86"/>
                  </a:cubicBezTo>
                  <a:cubicBezTo>
                    <a:pt x="304" y="85"/>
                    <a:pt x="304" y="85"/>
                    <a:pt x="304" y="85"/>
                  </a:cubicBezTo>
                  <a:cubicBezTo>
                    <a:pt x="305" y="83"/>
                    <a:pt x="305" y="83"/>
                    <a:pt x="305" y="83"/>
                  </a:cubicBezTo>
                  <a:cubicBezTo>
                    <a:pt x="306" y="83"/>
                    <a:pt x="306" y="83"/>
                    <a:pt x="306" y="83"/>
                  </a:cubicBezTo>
                  <a:cubicBezTo>
                    <a:pt x="307" y="84"/>
                    <a:pt x="307" y="84"/>
                    <a:pt x="307" y="84"/>
                  </a:cubicBezTo>
                  <a:cubicBezTo>
                    <a:pt x="308" y="82"/>
                    <a:pt x="308" y="82"/>
                    <a:pt x="308" y="82"/>
                  </a:cubicBezTo>
                  <a:cubicBezTo>
                    <a:pt x="309" y="82"/>
                    <a:pt x="309" y="82"/>
                    <a:pt x="309" y="82"/>
                  </a:cubicBezTo>
                  <a:cubicBezTo>
                    <a:pt x="310" y="82"/>
                    <a:pt x="310" y="82"/>
                    <a:pt x="310" y="82"/>
                  </a:cubicBezTo>
                  <a:cubicBezTo>
                    <a:pt x="311" y="82"/>
                    <a:pt x="311" y="82"/>
                    <a:pt x="311" y="82"/>
                  </a:cubicBezTo>
                  <a:cubicBezTo>
                    <a:pt x="316" y="78"/>
                    <a:pt x="316" y="78"/>
                    <a:pt x="316" y="78"/>
                  </a:cubicBezTo>
                  <a:cubicBezTo>
                    <a:pt x="317" y="76"/>
                    <a:pt x="317" y="76"/>
                    <a:pt x="317" y="76"/>
                  </a:cubicBezTo>
                  <a:cubicBezTo>
                    <a:pt x="317" y="74"/>
                    <a:pt x="317" y="74"/>
                    <a:pt x="317" y="74"/>
                  </a:cubicBezTo>
                  <a:cubicBezTo>
                    <a:pt x="318" y="71"/>
                    <a:pt x="318" y="71"/>
                    <a:pt x="318" y="71"/>
                  </a:cubicBezTo>
                  <a:cubicBezTo>
                    <a:pt x="320" y="69"/>
                    <a:pt x="320" y="69"/>
                    <a:pt x="320" y="69"/>
                  </a:cubicBezTo>
                  <a:cubicBezTo>
                    <a:pt x="320" y="67"/>
                    <a:pt x="320" y="67"/>
                    <a:pt x="320" y="67"/>
                  </a:cubicBezTo>
                  <a:cubicBezTo>
                    <a:pt x="320" y="64"/>
                    <a:pt x="320" y="64"/>
                    <a:pt x="320" y="64"/>
                  </a:cubicBezTo>
                  <a:cubicBezTo>
                    <a:pt x="319" y="63"/>
                    <a:pt x="319" y="63"/>
                    <a:pt x="319" y="63"/>
                  </a:cubicBezTo>
                  <a:cubicBezTo>
                    <a:pt x="318" y="62"/>
                    <a:pt x="318" y="62"/>
                    <a:pt x="318" y="62"/>
                  </a:cubicBezTo>
                  <a:cubicBezTo>
                    <a:pt x="316" y="63"/>
                    <a:pt x="316" y="63"/>
                    <a:pt x="316" y="63"/>
                  </a:cubicBezTo>
                  <a:cubicBezTo>
                    <a:pt x="314" y="63"/>
                    <a:pt x="314" y="63"/>
                    <a:pt x="314" y="63"/>
                  </a:cubicBezTo>
                  <a:cubicBezTo>
                    <a:pt x="312" y="62"/>
                    <a:pt x="312" y="62"/>
                    <a:pt x="312" y="62"/>
                  </a:cubicBezTo>
                  <a:cubicBezTo>
                    <a:pt x="310" y="62"/>
                    <a:pt x="310" y="62"/>
                    <a:pt x="310" y="62"/>
                  </a:cubicBezTo>
                  <a:cubicBezTo>
                    <a:pt x="309" y="63"/>
                    <a:pt x="309" y="63"/>
                    <a:pt x="309" y="63"/>
                  </a:cubicBezTo>
                  <a:cubicBezTo>
                    <a:pt x="309" y="64"/>
                    <a:pt x="309" y="64"/>
                    <a:pt x="309" y="64"/>
                  </a:cubicBezTo>
                  <a:cubicBezTo>
                    <a:pt x="309" y="65"/>
                    <a:pt x="309" y="65"/>
                    <a:pt x="309" y="65"/>
                  </a:cubicBezTo>
                  <a:cubicBezTo>
                    <a:pt x="309" y="66"/>
                    <a:pt x="309" y="66"/>
                    <a:pt x="309" y="66"/>
                  </a:cubicBezTo>
                  <a:cubicBezTo>
                    <a:pt x="308" y="68"/>
                    <a:pt x="308" y="68"/>
                    <a:pt x="308" y="68"/>
                  </a:cubicBezTo>
                  <a:cubicBezTo>
                    <a:pt x="308" y="71"/>
                    <a:pt x="308" y="71"/>
                    <a:pt x="308" y="71"/>
                  </a:cubicBezTo>
                  <a:cubicBezTo>
                    <a:pt x="306" y="73"/>
                    <a:pt x="306" y="73"/>
                    <a:pt x="306" y="73"/>
                  </a:cubicBezTo>
                  <a:cubicBezTo>
                    <a:pt x="305" y="72"/>
                    <a:pt x="305" y="72"/>
                    <a:pt x="305" y="72"/>
                  </a:cubicBezTo>
                  <a:cubicBezTo>
                    <a:pt x="304" y="72"/>
                    <a:pt x="304" y="72"/>
                    <a:pt x="304" y="72"/>
                  </a:cubicBezTo>
                  <a:cubicBezTo>
                    <a:pt x="304" y="72"/>
                    <a:pt x="304" y="72"/>
                    <a:pt x="304" y="72"/>
                  </a:cubicBezTo>
                  <a:cubicBezTo>
                    <a:pt x="303" y="73"/>
                    <a:pt x="303" y="73"/>
                    <a:pt x="303" y="73"/>
                  </a:cubicBezTo>
                  <a:cubicBezTo>
                    <a:pt x="303" y="73"/>
                    <a:pt x="303" y="73"/>
                    <a:pt x="303" y="73"/>
                  </a:cubicBezTo>
                  <a:cubicBezTo>
                    <a:pt x="301" y="72"/>
                    <a:pt x="301" y="72"/>
                    <a:pt x="301" y="72"/>
                  </a:cubicBezTo>
                  <a:cubicBezTo>
                    <a:pt x="300" y="72"/>
                    <a:pt x="300" y="72"/>
                    <a:pt x="300" y="72"/>
                  </a:cubicBezTo>
                  <a:cubicBezTo>
                    <a:pt x="300" y="72"/>
                    <a:pt x="297" y="72"/>
                    <a:pt x="297" y="71"/>
                  </a:cubicBezTo>
                  <a:cubicBezTo>
                    <a:pt x="297" y="71"/>
                    <a:pt x="294" y="72"/>
                    <a:pt x="294" y="72"/>
                  </a:cubicBezTo>
                  <a:cubicBezTo>
                    <a:pt x="293" y="72"/>
                    <a:pt x="293" y="72"/>
                    <a:pt x="293" y="72"/>
                  </a:cubicBezTo>
                  <a:cubicBezTo>
                    <a:pt x="290" y="73"/>
                    <a:pt x="290" y="73"/>
                    <a:pt x="290" y="73"/>
                  </a:cubicBezTo>
                  <a:cubicBezTo>
                    <a:pt x="288" y="74"/>
                    <a:pt x="288" y="74"/>
                    <a:pt x="288" y="74"/>
                  </a:cubicBezTo>
                  <a:cubicBezTo>
                    <a:pt x="288" y="73"/>
                    <a:pt x="288" y="73"/>
                    <a:pt x="288" y="73"/>
                  </a:cubicBezTo>
                  <a:cubicBezTo>
                    <a:pt x="287" y="72"/>
                    <a:pt x="287" y="72"/>
                    <a:pt x="287" y="72"/>
                  </a:cubicBezTo>
                  <a:cubicBezTo>
                    <a:pt x="288" y="71"/>
                    <a:pt x="288" y="71"/>
                    <a:pt x="288" y="71"/>
                  </a:cubicBezTo>
                  <a:cubicBezTo>
                    <a:pt x="288" y="70"/>
                    <a:pt x="288" y="70"/>
                    <a:pt x="288" y="70"/>
                  </a:cubicBezTo>
                  <a:cubicBezTo>
                    <a:pt x="288" y="69"/>
                    <a:pt x="288" y="69"/>
                    <a:pt x="288" y="69"/>
                  </a:cubicBezTo>
                  <a:cubicBezTo>
                    <a:pt x="289" y="69"/>
                    <a:pt x="289" y="69"/>
                    <a:pt x="289" y="69"/>
                  </a:cubicBezTo>
                  <a:cubicBezTo>
                    <a:pt x="289" y="69"/>
                    <a:pt x="289" y="69"/>
                    <a:pt x="289" y="69"/>
                  </a:cubicBezTo>
                  <a:cubicBezTo>
                    <a:pt x="290" y="69"/>
                    <a:pt x="290" y="69"/>
                    <a:pt x="290" y="69"/>
                  </a:cubicBezTo>
                  <a:cubicBezTo>
                    <a:pt x="292" y="68"/>
                    <a:pt x="292" y="68"/>
                    <a:pt x="292" y="68"/>
                  </a:cubicBezTo>
                  <a:cubicBezTo>
                    <a:pt x="296" y="67"/>
                    <a:pt x="296" y="67"/>
                    <a:pt x="296" y="67"/>
                  </a:cubicBezTo>
                  <a:cubicBezTo>
                    <a:pt x="297" y="67"/>
                    <a:pt x="297" y="67"/>
                    <a:pt x="297" y="67"/>
                  </a:cubicBezTo>
                  <a:cubicBezTo>
                    <a:pt x="298" y="65"/>
                    <a:pt x="298" y="65"/>
                    <a:pt x="298" y="65"/>
                  </a:cubicBezTo>
                  <a:cubicBezTo>
                    <a:pt x="298" y="64"/>
                    <a:pt x="298" y="64"/>
                    <a:pt x="298" y="64"/>
                  </a:cubicBezTo>
                  <a:cubicBezTo>
                    <a:pt x="300" y="63"/>
                    <a:pt x="300" y="63"/>
                    <a:pt x="300" y="63"/>
                  </a:cubicBezTo>
                  <a:cubicBezTo>
                    <a:pt x="300" y="62"/>
                    <a:pt x="300" y="62"/>
                    <a:pt x="300" y="62"/>
                  </a:cubicBezTo>
                  <a:cubicBezTo>
                    <a:pt x="299" y="62"/>
                    <a:pt x="299" y="62"/>
                    <a:pt x="299" y="62"/>
                  </a:cubicBezTo>
                  <a:cubicBezTo>
                    <a:pt x="299" y="61"/>
                    <a:pt x="299" y="61"/>
                    <a:pt x="299" y="61"/>
                  </a:cubicBezTo>
                  <a:cubicBezTo>
                    <a:pt x="298" y="61"/>
                    <a:pt x="298" y="61"/>
                    <a:pt x="298" y="61"/>
                  </a:cubicBezTo>
                  <a:cubicBezTo>
                    <a:pt x="294" y="61"/>
                    <a:pt x="294" y="61"/>
                    <a:pt x="294" y="61"/>
                  </a:cubicBezTo>
                  <a:cubicBezTo>
                    <a:pt x="292" y="60"/>
                    <a:pt x="292" y="60"/>
                    <a:pt x="292" y="60"/>
                  </a:cubicBezTo>
                  <a:cubicBezTo>
                    <a:pt x="290" y="59"/>
                    <a:pt x="290" y="59"/>
                    <a:pt x="290" y="59"/>
                  </a:cubicBezTo>
                  <a:cubicBezTo>
                    <a:pt x="289" y="59"/>
                    <a:pt x="289" y="59"/>
                    <a:pt x="289" y="59"/>
                  </a:cubicBezTo>
                  <a:cubicBezTo>
                    <a:pt x="285" y="59"/>
                    <a:pt x="285" y="59"/>
                    <a:pt x="285" y="59"/>
                  </a:cubicBezTo>
                  <a:cubicBezTo>
                    <a:pt x="283" y="59"/>
                    <a:pt x="283" y="59"/>
                    <a:pt x="283" y="59"/>
                  </a:cubicBezTo>
                  <a:cubicBezTo>
                    <a:pt x="281" y="58"/>
                    <a:pt x="281" y="58"/>
                    <a:pt x="281" y="58"/>
                  </a:cubicBezTo>
                  <a:cubicBezTo>
                    <a:pt x="279" y="58"/>
                    <a:pt x="279" y="58"/>
                    <a:pt x="279" y="58"/>
                  </a:cubicBezTo>
                  <a:cubicBezTo>
                    <a:pt x="277" y="58"/>
                    <a:pt x="277" y="58"/>
                    <a:pt x="277" y="58"/>
                  </a:cubicBezTo>
                  <a:cubicBezTo>
                    <a:pt x="276" y="58"/>
                    <a:pt x="276" y="58"/>
                    <a:pt x="276" y="58"/>
                  </a:cubicBezTo>
                  <a:cubicBezTo>
                    <a:pt x="274" y="58"/>
                    <a:pt x="274" y="58"/>
                    <a:pt x="274" y="58"/>
                  </a:cubicBezTo>
                  <a:cubicBezTo>
                    <a:pt x="273" y="58"/>
                    <a:pt x="273" y="58"/>
                    <a:pt x="273" y="58"/>
                  </a:cubicBezTo>
                  <a:cubicBezTo>
                    <a:pt x="272" y="60"/>
                    <a:pt x="272" y="60"/>
                    <a:pt x="272" y="60"/>
                  </a:cubicBezTo>
                  <a:cubicBezTo>
                    <a:pt x="272" y="61"/>
                    <a:pt x="272" y="61"/>
                    <a:pt x="272" y="61"/>
                  </a:cubicBezTo>
                  <a:cubicBezTo>
                    <a:pt x="271" y="62"/>
                    <a:pt x="271" y="62"/>
                    <a:pt x="271" y="62"/>
                  </a:cubicBezTo>
                  <a:cubicBezTo>
                    <a:pt x="271" y="62"/>
                    <a:pt x="271" y="62"/>
                    <a:pt x="271" y="62"/>
                  </a:cubicBezTo>
                  <a:cubicBezTo>
                    <a:pt x="271" y="61"/>
                    <a:pt x="271" y="61"/>
                    <a:pt x="271" y="61"/>
                  </a:cubicBezTo>
                  <a:cubicBezTo>
                    <a:pt x="271" y="60"/>
                    <a:pt x="271" y="60"/>
                    <a:pt x="271" y="60"/>
                  </a:cubicBezTo>
                  <a:cubicBezTo>
                    <a:pt x="270" y="60"/>
                    <a:pt x="270" y="60"/>
                    <a:pt x="270" y="60"/>
                  </a:cubicBezTo>
                  <a:cubicBezTo>
                    <a:pt x="266" y="61"/>
                    <a:pt x="266" y="61"/>
                    <a:pt x="266" y="61"/>
                  </a:cubicBezTo>
                  <a:cubicBezTo>
                    <a:pt x="264" y="62"/>
                    <a:pt x="264" y="62"/>
                    <a:pt x="264" y="62"/>
                  </a:cubicBezTo>
                  <a:cubicBezTo>
                    <a:pt x="263" y="63"/>
                    <a:pt x="263" y="63"/>
                    <a:pt x="263" y="63"/>
                  </a:cubicBezTo>
                  <a:cubicBezTo>
                    <a:pt x="262" y="64"/>
                    <a:pt x="262" y="64"/>
                    <a:pt x="262" y="64"/>
                  </a:cubicBezTo>
                  <a:cubicBezTo>
                    <a:pt x="261" y="64"/>
                    <a:pt x="261" y="64"/>
                    <a:pt x="261" y="64"/>
                  </a:cubicBezTo>
                  <a:cubicBezTo>
                    <a:pt x="259" y="64"/>
                    <a:pt x="259" y="64"/>
                    <a:pt x="259" y="64"/>
                  </a:cubicBezTo>
                  <a:cubicBezTo>
                    <a:pt x="258" y="65"/>
                    <a:pt x="258" y="65"/>
                    <a:pt x="258" y="65"/>
                  </a:cubicBezTo>
                  <a:cubicBezTo>
                    <a:pt x="256" y="65"/>
                    <a:pt x="256" y="65"/>
                    <a:pt x="256" y="65"/>
                  </a:cubicBezTo>
                  <a:cubicBezTo>
                    <a:pt x="255" y="66"/>
                    <a:pt x="255" y="66"/>
                    <a:pt x="255" y="66"/>
                  </a:cubicBezTo>
                  <a:cubicBezTo>
                    <a:pt x="255" y="67"/>
                    <a:pt x="255" y="67"/>
                    <a:pt x="255" y="67"/>
                  </a:cubicBezTo>
                  <a:cubicBezTo>
                    <a:pt x="254" y="68"/>
                    <a:pt x="254" y="68"/>
                    <a:pt x="254" y="68"/>
                  </a:cubicBezTo>
                  <a:cubicBezTo>
                    <a:pt x="253" y="68"/>
                    <a:pt x="253" y="68"/>
                    <a:pt x="253" y="68"/>
                  </a:cubicBezTo>
                  <a:cubicBezTo>
                    <a:pt x="253" y="67"/>
                    <a:pt x="253" y="67"/>
                    <a:pt x="253" y="67"/>
                  </a:cubicBezTo>
                  <a:cubicBezTo>
                    <a:pt x="253" y="66"/>
                    <a:pt x="253" y="66"/>
                    <a:pt x="253" y="66"/>
                  </a:cubicBezTo>
                  <a:cubicBezTo>
                    <a:pt x="252" y="65"/>
                    <a:pt x="252" y="65"/>
                    <a:pt x="252" y="65"/>
                  </a:cubicBezTo>
                  <a:cubicBezTo>
                    <a:pt x="252" y="64"/>
                    <a:pt x="252" y="64"/>
                    <a:pt x="252" y="64"/>
                  </a:cubicBezTo>
                  <a:cubicBezTo>
                    <a:pt x="252" y="63"/>
                    <a:pt x="252" y="63"/>
                    <a:pt x="252" y="63"/>
                  </a:cubicBezTo>
                  <a:cubicBezTo>
                    <a:pt x="252" y="62"/>
                    <a:pt x="252" y="62"/>
                    <a:pt x="252" y="62"/>
                  </a:cubicBezTo>
                  <a:cubicBezTo>
                    <a:pt x="254" y="61"/>
                    <a:pt x="254" y="61"/>
                    <a:pt x="254" y="61"/>
                  </a:cubicBezTo>
                  <a:cubicBezTo>
                    <a:pt x="255" y="61"/>
                    <a:pt x="255" y="61"/>
                    <a:pt x="255" y="61"/>
                  </a:cubicBezTo>
                  <a:cubicBezTo>
                    <a:pt x="257" y="60"/>
                    <a:pt x="257" y="60"/>
                    <a:pt x="257" y="60"/>
                  </a:cubicBezTo>
                  <a:cubicBezTo>
                    <a:pt x="258" y="60"/>
                    <a:pt x="258" y="60"/>
                    <a:pt x="258" y="60"/>
                  </a:cubicBezTo>
                  <a:cubicBezTo>
                    <a:pt x="259" y="59"/>
                    <a:pt x="259" y="59"/>
                    <a:pt x="259" y="59"/>
                  </a:cubicBezTo>
                  <a:cubicBezTo>
                    <a:pt x="260" y="59"/>
                    <a:pt x="260" y="59"/>
                    <a:pt x="260" y="59"/>
                  </a:cubicBezTo>
                  <a:cubicBezTo>
                    <a:pt x="263" y="59"/>
                    <a:pt x="263" y="59"/>
                    <a:pt x="263" y="59"/>
                  </a:cubicBezTo>
                  <a:cubicBezTo>
                    <a:pt x="264" y="58"/>
                    <a:pt x="264" y="58"/>
                    <a:pt x="264" y="58"/>
                  </a:cubicBezTo>
                  <a:cubicBezTo>
                    <a:pt x="266" y="57"/>
                    <a:pt x="266" y="57"/>
                    <a:pt x="266" y="57"/>
                  </a:cubicBezTo>
                  <a:cubicBezTo>
                    <a:pt x="267" y="57"/>
                    <a:pt x="267" y="57"/>
                    <a:pt x="267" y="57"/>
                  </a:cubicBezTo>
                  <a:cubicBezTo>
                    <a:pt x="268" y="57"/>
                    <a:pt x="268" y="57"/>
                    <a:pt x="268" y="57"/>
                  </a:cubicBezTo>
                  <a:cubicBezTo>
                    <a:pt x="269" y="56"/>
                    <a:pt x="269" y="56"/>
                    <a:pt x="269" y="56"/>
                  </a:cubicBezTo>
                  <a:cubicBezTo>
                    <a:pt x="269" y="55"/>
                    <a:pt x="269" y="55"/>
                    <a:pt x="269" y="55"/>
                  </a:cubicBezTo>
                  <a:cubicBezTo>
                    <a:pt x="269" y="54"/>
                    <a:pt x="269" y="54"/>
                    <a:pt x="269" y="54"/>
                  </a:cubicBezTo>
                  <a:cubicBezTo>
                    <a:pt x="268" y="54"/>
                    <a:pt x="268" y="54"/>
                    <a:pt x="268" y="54"/>
                  </a:cubicBezTo>
                  <a:cubicBezTo>
                    <a:pt x="266" y="54"/>
                    <a:pt x="266" y="54"/>
                    <a:pt x="266" y="54"/>
                  </a:cubicBezTo>
                  <a:cubicBezTo>
                    <a:pt x="266" y="54"/>
                    <a:pt x="266" y="54"/>
                    <a:pt x="266" y="54"/>
                  </a:cubicBezTo>
                  <a:cubicBezTo>
                    <a:pt x="266" y="53"/>
                    <a:pt x="266" y="53"/>
                    <a:pt x="266" y="53"/>
                  </a:cubicBezTo>
                  <a:cubicBezTo>
                    <a:pt x="267" y="53"/>
                    <a:pt x="267" y="53"/>
                    <a:pt x="267" y="53"/>
                  </a:cubicBezTo>
                  <a:cubicBezTo>
                    <a:pt x="268" y="53"/>
                    <a:pt x="268" y="53"/>
                    <a:pt x="268" y="53"/>
                  </a:cubicBezTo>
                  <a:cubicBezTo>
                    <a:pt x="269" y="53"/>
                    <a:pt x="269" y="53"/>
                    <a:pt x="269" y="53"/>
                  </a:cubicBezTo>
                  <a:cubicBezTo>
                    <a:pt x="270" y="54"/>
                    <a:pt x="270" y="54"/>
                    <a:pt x="270" y="54"/>
                  </a:cubicBezTo>
                  <a:cubicBezTo>
                    <a:pt x="270" y="55"/>
                    <a:pt x="270" y="55"/>
                    <a:pt x="270" y="55"/>
                  </a:cubicBezTo>
                  <a:cubicBezTo>
                    <a:pt x="271" y="55"/>
                    <a:pt x="271" y="55"/>
                    <a:pt x="271" y="55"/>
                  </a:cubicBezTo>
                  <a:cubicBezTo>
                    <a:pt x="271" y="55"/>
                    <a:pt x="271" y="55"/>
                    <a:pt x="271" y="55"/>
                  </a:cubicBezTo>
                  <a:cubicBezTo>
                    <a:pt x="273" y="54"/>
                    <a:pt x="273" y="54"/>
                    <a:pt x="273" y="54"/>
                  </a:cubicBezTo>
                  <a:cubicBezTo>
                    <a:pt x="275" y="54"/>
                    <a:pt x="275" y="54"/>
                    <a:pt x="275" y="54"/>
                  </a:cubicBezTo>
                  <a:cubicBezTo>
                    <a:pt x="276" y="54"/>
                    <a:pt x="276" y="54"/>
                    <a:pt x="276" y="54"/>
                  </a:cubicBezTo>
                  <a:cubicBezTo>
                    <a:pt x="277" y="53"/>
                    <a:pt x="277" y="53"/>
                    <a:pt x="277" y="53"/>
                  </a:cubicBezTo>
                  <a:cubicBezTo>
                    <a:pt x="278" y="52"/>
                    <a:pt x="278" y="52"/>
                    <a:pt x="278" y="52"/>
                  </a:cubicBezTo>
                  <a:cubicBezTo>
                    <a:pt x="280" y="53"/>
                    <a:pt x="280" y="53"/>
                    <a:pt x="280" y="53"/>
                  </a:cubicBezTo>
                  <a:cubicBezTo>
                    <a:pt x="281" y="53"/>
                    <a:pt x="281" y="53"/>
                    <a:pt x="281" y="53"/>
                  </a:cubicBezTo>
                  <a:cubicBezTo>
                    <a:pt x="283" y="53"/>
                    <a:pt x="283" y="53"/>
                    <a:pt x="283" y="53"/>
                  </a:cubicBezTo>
                  <a:cubicBezTo>
                    <a:pt x="284" y="53"/>
                    <a:pt x="284" y="53"/>
                    <a:pt x="284" y="53"/>
                  </a:cubicBezTo>
                  <a:cubicBezTo>
                    <a:pt x="285" y="54"/>
                    <a:pt x="285" y="54"/>
                    <a:pt x="285" y="54"/>
                  </a:cubicBezTo>
                  <a:cubicBezTo>
                    <a:pt x="288" y="54"/>
                    <a:pt x="288" y="54"/>
                    <a:pt x="288" y="54"/>
                  </a:cubicBezTo>
                  <a:cubicBezTo>
                    <a:pt x="288" y="54"/>
                    <a:pt x="288" y="54"/>
                    <a:pt x="288" y="54"/>
                  </a:cubicBezTo>
                  <a:cubicBezTo>
                    <a:pt x="289" y="54"/>
                    <a:pt x="289" y="54"/>
                    <a:pt x="289" y="54"/>
                  </a:cubicBezTo>
                  <a:cubicBezTo>
                    <a:pt x="291" y="55"/>
                    <a:pt x="291" y="55"/>
                    <a:pt x="291" y="55"/>
                  </a:cubicBezTo>
                  <a:cubicBezTo>
                    <a:pt x="292" y="56"/>
                    <a:pt x="292" y="56"/>
                    <a:pt x="292" y="56"/>
                  </a:cubicBezTo>
                  <a:cubicBezTo>
                    <a:pt x="294" y="56"/>
                    <a:pt x="294" y="56"/>
                    <a:pt x="294" y="56"/>
                  </a:cubicBezTo>
                  <a:cubicBezTo>
                    <a:pt x="295" y="55"/>
                    <a:pt x="295" y="55"/>
                    <a:pt x="295" y="55"/>
                  </a:cubicBezTo>
                  <a:cubicBezTo>
                    <a:pt x="296" y="55"/>
                    <a:pt x="296" y="55"/>
                    <a:pt x="296" y="55"/>
                  </a:cubicBezTo>
                  <a:cubicBezTo>
                    <a:pt x="297" y="56"/>
                    <a:pt x="297" y="56"/>
                    <a:pt x="297" y="56"/>
                  </a:cubicBezTo>
                  <a:cubicBezTo>
                    <a:pt x="298" y="56"/>
                    <a:pt x="298" y="56"/>
                    <a:pt x="298" y="56"/>
                  </a:cubicBezTo>
                  <a:cubicBezTo>
                    <a:pt x="299" y="56"/>
                    <a:pt x="299" y="56"/>
                    <a:pt x="299" y="56"/>
                  </a:cubicBezTo>
                  <a:cubicBezTo>
                    <a:pt x="301" y="56"/>
                    <a:pt x="301" y="56"/>
                    <a:pt x="301" y="56"/>
                  </a:cubicBezTo>
                  <a:cubicBezTo>
                    <a:pt x="303" y="55"/>
                    <a:pt x="303" y="55"/>
                    <a:pt x="303" y="55"/>
                  </a:cubicBezTo>
                  <a:cubicBezTo>
                    <a:pt x="304" y="54"/>
                    <a:pt x="304" y="54"/>
                    <a:pt x="304" y="54"/>
                  </a:cubicBezTo>
                  <a:cubicBezTo>
                    <a:pt x="306" y="54"/>
                    <a:pt x="306" y="54"/>
                    <a:pt x="306" y="54"/>
                  </a:cubicBezTo>
                  <a:cubicBezTo>
                    <a:pt x="307" y="55"/>
                    <a:pt x="307" y="55"/>
                    <a:pt x="307" y="55"/>
                  </a:cubicBezTo>
                  <a:cubicBezTo>
                    <a:pt x="308" y="55"/>
                    <a:pt x="308" y="55"/>
                    <a:pt x="308" y="55"/>
                  </a:cubicBezTo>
                  <a:cubicBezTo>
                    <a:pt x="309" y="54"/>
                    <a:pt x="309" y="54"/>
                    <a:pt x="309" y="54"/>
                  </a:cubicBezTo>
                  <a:cubicBezTo>
                    <a:pt x="310" y="55"/>
                    <a:pt x="310" y="55"/>
                    <a:pt x="310" y="55"/>
                  </a:cubicBezTo>
                  <a:cubicBezTo>
                    <a:pt x="312" y="55"/>
                    <a:pt x="312" y="55"/>
                    <a:pt x="312" y="55"/>
                  </a:cubicBezTo>
                  <a:cubicBezTo>
                    <a:pt x="312" y="54"/>
                    <a:pt x="312" y="54"/>
                    <a:pt x="312" y="54"/>
                  </a:cubicBezTo>
                  <a:cubicBezTo>
                    <a:pt x="311" y="54"/>
                    <a:pt x="311" y="54"/>
                    <a:pt x="311" y="54"/>
                  </a:cubicBezTo>
                  <a:cubicBezTo>
                    <a:pt x="311" y="53"/>
                    <a:pt x="311" y="53"/>
                    <a:pt x="311" y="53"/>
                  </a:cubicBezTo>
                  <a:cubicBezTo>
                    <a:pt x="312" y="52"/>
                    <a:pt x="312" y="52"/>
                    <a:pt x="312" y="52"/>
                  </a:cubicBezTo>
                  <a:cubicBezTo>
                    <a:pt x="313" y="53"/>
                    <a:pt x="313" y="53"/>
                    <a:pt x="313" y="53"/>
                  </a:cubicBezTo>
                  <a:cubicBezTo>
                    <a:pt x="313" y="54"/>
                    <a:pt x="313" y="54"/>
                    <a:pt x="313" y="54"/>
                  </a:cubicBezTo>
                  <a:cubicBezTo>
                    <a:pt x="315" y="54"/>
                    <a:pt x="315" y="54"/>
                    <a:pt x="315" y="54"/>
                  </a:cubicBezTo>
                  <a:cubicBezTo>
                    <a:pt x="315" y="54"/>
                    <a:pt x="315" y="54"/>
                    <a:pt x="315" y="54"/>
                  </a:cubicBezTo>
                  <a:cubicBezTo>
                    <a:pt x="318" y="54"/>
                    <a:pt x="318" y="54"/>
                    <a:pt x="318" y="54"/>
                  </a:cubicBezTo>
                  <a:cubicBezTo>
                    <a:pt x="321" y="52"/>
                    <a:pt x="321" y="52"/>
                    <a:pt x="321" y="52"/>
                  </a:cubicBezTo>
                  <a:cubicBezTo>
                    <a:pt x="322" y="51"/>
                    <a:pt x="322" y="51"/>
                    <a:pt x="322" y="51"/>
                  </a:cubicBezTo>
                  <a:cubicBezTo>
                    <a:pt x="323" y="51"/>
                    <a:pt x="323" y="51"/>
                    <a:pt x="323" y="51"/>
                  </a:cubicBezTo>
                  <a:cubicBezTo>
                    <a:pt x="323" y="50"/>
                    <a:pt x="323" y="50"/>
                    <a:pt x="323" y="50"/>
                  </a:cubicBezTo>
                  <a:cubicBezTo>
                    <a:pt x="323" y="50"/>
                    <a:pt x="323" y="50"/>
                    <a:pt x="323" y="50"/>
                  </a:cubicBezTo>
                  <a:cubicBezTo>
                    <a:pt x="324" y="50"/>
                    <a:pt x="324" y="50"/>
                    <a:pt x="324" y="50"/>
                  </a:cubicBezTo>
                  <a:cubicBezTo>
                    <a:pt x="325" y="50"/>
                    <a:pt x="325" y="50"/>
                    <a:pt x="325" y="50"/>
                  </a:cubicBezTo>
                  <a:cubicBezTo>
                    <a:pt x="327" y="48"/>
                    <a:pt x="327" y="48"/>
                    <a:pt x="327" y="48"/>
                  </a:cubicBezTo>
                  <a:cubicBezTo>
                    <a:pt x="328" y="48"/>
                    <a:pt x="328" y="48"/>
                    <a:pt x="328" y="48"/>
                  </a:cubicBezTo>
                  <a:cubicBezTo>
                    <a:pt x="328" y="47"/>
                    <a:pt x="328" y="47"/>
                    <a:pt x="328" y="47"/>
                  </a:cubicBezTo>
                  <a:cubicBezTo>
                    <a:pt x="328" y="46"/>
                    <a:pt x="328" y="46"/>
                    <a:pt x="328" y="46"/>
                  </a:cubicBezTo>
                  <a:cubicBezTo>
                    <a:pt x="329" y="45"/>
                    <a:pt x="329" y="45"/>
                    <a:pt x="329" y="45"/>
                  </a:cubicBezTo>
                  <a:cubicBezTo>
                    <a:pt x="329" y="44"/>
                    <a:pt x="329" y="44"/>
                    <a:pt x="329" y="44"/>
                  </a:cubicBezTo>
                  <a:cubicBezTo>
                    <a:pt x="329" y="43"/>
                    <a:pt x="329" y="43"/>
                    <a:pt x="329" y="43"/>
                  </a:cubicBezTo>
                  <a:cubicBezTo>
                    <a:pt x="327" y="41"/>
                    <a:pt x="327" y="41"/>
                    <a:pt x="327" y="41"/>
                  </a:cubicBezTo>
                  <a:cubicBezTo>
                    <a:pt x="325" y="41"/>
                    <a:pt x="325" y="41"/>
                    <a:pt x="325" y="41"/>
                  </a:cubicBezTo>
                  <a:cubicBezTo>
                    <a:pt x="323" y="39"/>
                    <a:pt x="323" y="39"/>
                    <a:pt x="323" y="39"/>
                  </a:cubicBezTo>
                  <a:cubicBezTo>
                    <a:pt x="323" y="38"/>
                    <a:pt x="323" y="38"/>
                    <a:pt x="323" y="38"/>
                  </a:cubicBezTo>
                  <a:cubicBezTo>
                    <a:pt x="322" y="37"/>
                    <a:pt x="322" y="37"/>
                    <a:pt x="322" y="37"/>
                  </a:cubicBezTo>
                  <a:cubicBezTo>
                    <a:pt x="320" y="37"/>
                    <a:pt x="320" y="37"/>
                    <a:pt x="320" y="37"/>
                  </a:cubicBezTo>
                  <a:cubicBezTo>
                    <a:pt x="319" y="36"/>
                    <a:pt x="319" y="36"/>
                    <a:pt x="319" y="36"/>
                  </a:cubicBezTo>
                  <a:cubicBezTo>
                    <a:pt x="318" y="35"/>
                    <a:pt x="318" y="35"/>
                    <a:pt x="318" y="35"/>
                  </a:cubicBezTo>
                  <a:cubicBezTo>
                    <a:pt x="317" y="34"/>
                    <a:pt x="317" y="34"/>
                    <a:pt x="317" y="34"/>
                  </a:cubicBezTo>
                  <a:cubicBezTo>
                    <a:pt x="317" y="35"/>
                    <a:pt x="317" y="35"/>
                    <a:pt x="317" y="35"/>
                  </a:cubicBezTo>
                  <a:cubicBezTo>
                    <a:pt x="316" y="35"/>
                    <a:pt x="316" y="35"/>
                    <a:pt x="316" y="35"/>
                  </a:cubicBezTo>
                  <a:cubicBezTo>
                    <a:pt x="315" y="35"/>
                    <a:pt x="315" y="35"/>
                    <a:pt x="315" y="35"/>
                  </a:cubicBezTo>
                  <a:cubicBezTo>
                    <a:pt x="315" y="34"/>
                    <a:pt x="315" y="34"/>
                    <a:pt x="315" y="34"/>
                  </a:cubicBezTo>
                  <a:cubicBezTo>
                    <a:pt x="314" y="33"/>
                    <a:pt x="314" y="33"/>
                    <a:pt x="314" y="33"/>
                  </a:cubicBezTo>
                  <a:cubicBezTo>
                    <a:pt x="310" y="33"/>
                    <a:pt x="310" y="33"/>
                    <a:pt x="310" y="33"/>
                  </a:cubicBezTo>
                  <a:cubicBezTo>
                    <a:pt x="309" y="33"/>
                    <a:pt x="309" y="33"/>
                    <a:pt x="309" y="33"/>
                  </a:cubicBezTo>
                  <a:cubicBezTo>
                    <a:pt x="309" y="34"/>
                    <a:pt x="309" y="34"/>
                    <a:pt x="309" y="34"/>
                  </a:cubicBezTo>
                  <a:cubicBezTo>
                    <a:pt x="309" y="35"/>
                    <a:pt x="309" y="35"/>
                    <a:pt x="309" y="35"/>
                  </a:cubicBezTo>
                  <a:cubicBezTo>
                    <a:pt x="308" y="34"/>
                    <a:pt x="308" y="34"/>
                    <a:pt x="308" y="34"/>
                  </a:cubicBezTo>
                  <a:cubicBezTo>
                    <a:pt x="307" y="34"/>
                    <a:pt x="307" y="34"/>
                    <a:pt x="307" y="34"/>
                  </a:cubicBezTo>
                  <a:cubicBezTo>
                    <a:pt x="305" y="36"/>
                    <a:pt x="305" y="36"/>
                    <a:pt x="305" y="36"/>
                  </a:cubicBezTo>
                  <a:cubicBezTo>
                    <a:pt x="303" y="36"/>
                    <a:pt x="303" y="36"/>
                    <a:pt x="303" y="36"/>
                  </a:cubicBezTo>
                  <a:cubicBezTo>
                    <a:pt x="301" y="35"/>
                    <a:pt x="301" y="35"/>
                    <a:pt x="301" y="35"/>
                  </a:cubicBezTo>
                  <a:cubicBezTo>
                    <a:pt x="300" y="35"/>
                    <a:pt x="300" y="35"/>
                    <a:pt x="300" y="35"/>
                  </a:cubicBezTo>
                  <a:cubicBezTo>
                    <a:pt x="298" y="34"/>
                    <a:pt x="298" y="34"/>
                    <a:pt x="298" y="34"/>
                  </a:cubicBezTo>
                  <a:cubicBezTo>
                    <a:pt x="298" y="33"/>
                    <a:pt x="298" y="33"/>
                    <a:pt x="298" y="33"/>
                  </a:cubicBezTo>
                  <a:cubicBezTo>
                    <a:pt x="298" y="32"/>
                    <a:pt x="298" y="32"/>
                    <a:pt x="298" y="32"/>
                  </a:cubicBezTo>
                  <a:cubicBezTo>
                    <a:pt x="299" y="32"/>
                    <a:pt x="299" y="32"/>
                    <a:pt x="299" y="32"/>
                  </a:cubicBezTo>
                  <a:cubicBezTo>
                    <a:pt x="300" y="33"/>
                    <a:pt x="300" y="33"/>
                    <a:pt x="300" y="33"/>
                  </a:cubicBezTo>
                  <a:cubicBezTo>
                    <a:pt x="301" y="34"/>
                    <a:pt x="301" y="34"/>
                    <a:pt x="301" y="34"/>
                  </a:cubicBezTo>
                  <a:cubicBezTo>
                    <a:pt x="302" y="33"/>
                    <a:pt x="302" y="33"/>
                    <a:pt x="302" y="33"/>
                  </a:cubicBezTo>
                  <a:cubicBezTo>
                    <a:pt x="301" y="33"/>
                    <a:pt x="301" y="33"/>
                    <a:pt x="301" y="33"/>
                  </a:cubicBezTo>
                  <a:cubicBezTo>
                    <a:pt x="300" y="31"/>
                    <a:pt x="300" y="31"/>
                    <a:pt x="300" y="31"/>
                  </a:cubicBezTo>
                  <a:cubicBezTo>
                    <a:pt x="300" y="30"/>
                    <a:pt x="300" y="30"/>
                    <a:pt x="300" y="30"/>
                  </a:cubicBezTo>
                  <a:cubicBezTo>
                    <a:pt x="300" y="30"/>
                    <a:pt x="300" y="30"/>
                    <a:pt x="300" y="30"/>
                  </a:cubicBezTo>
                  <a:cubicBezTo>
                    <a:pt x="301" y="31"/>
                    <a:pt x="301" y="31"/>
                    <a:pt x="301" y="31"/>
                  </a:cubicBezTo>
                  <a:cubicBezTo>
                    <a:pt x="303" y="32"/>
                    <a:pt x="303" y="32"/>
                    <a:pt x="303" y="32"/>
                  </a:cubicBezTo>
                  <a:cubicBezTo>
                    <a:pt x="304" y="32"/>
                    <a:pt x="304" y="32"/>
                    <a:pt x="304" y="32"/>
                  </a:cubicBezTo>
                  <a:cubicBezTo>
                    <a:pt x="307" y="31"/>
                    <a:pt x="307" y="31"/>
                    <a:pt x="307" y="31"/>
                  </a:cubicBezTo>
                  <a:cubicBezTo>
                    <a:pt x="309" y="29"/>
                    <a:pt x="309" y="29"/>
                    <a:pt x="309" y="29"/>
                  </a:cubicBezTo>
                  <a:cubicBezTo>
                    <a:pt x="309" y="28"/>
                    <a:pt x="309" y="28"/>
                    <a:pt x="309" y="28"/>
                  </a:cubicBezTo>
                  <a:cubicBezTo>
                    <a:pt x="309" y="27"/>
                    <a:pt x="309" y="27"/>
                    <a:pt x="309" y="27"/>
                  </a:cubicBezTo>
                  <a:cubicBezTo>
                    <a:pt x="308" y="27"/>
                    <a:pt x="308" y="27"/>
                    <a:pt x="308" y="27"/>
                  </a:cubicBezTo>
                  <a:cubicBezTo>
                    <a:pt x="308" y="26"/>
                    <a:pt x="308" y="26"/>
                    <a:pt x="308" y="26"/>
                  </a:cubicBezTo>
                  <a:cubicBezTo>
                    <a:pt x="309" y="25"/>
                    <a:pt x="309" y="25"/>
                    <a:pt x="309" y="25"/>
                  </a:cubicBezTo>
                  <a:cubicBezTo>
                    <a:pt x="309" y="24"/>
                    <a:pt x="309" y="24"/>
                    <a:pt x="309" y="24"/>
                  </a:cubicBezTo>
                  <a:cubicBezTo>
                    <a:pt x="307" y="23"/>
                    <a:pt x="307" y="23"/>
                    <a:pt x="307" y="23"/>
                  </a:cubicBezTo>
                  <a:cubicBezTo>
                    <a:pt x="306" y="22"/>
                    <a:pt x="306" y="22"/>
                    <a:pt x="306" y="22"/>
                  </a:cubicBezTo>
                  <a:cubicBezTo>
                    <a:pt x="305" y="22"/>
                    <a:pt x="305" y="22"/>
                    <a:pt x="305" y="22"/>
                  </a:cubicBezTo>
                  <a:cubicBezTo>
                    <a:pt x="304" y="22"/>
                    <a:pt x="304" y="22"/>
                    <a:pt x="304" y="22"/>
                  </a:cubicBezTo>
                  <a:cubicBezTo>
                    <a:pt x="303" y="23"/>
                    <a:pt x="303" y="23"/>
                    <a:pt x="303" y="23"/>
                  </a:cubicBezTo>
                  <a:cubicBezTo>
                    <a:pt x="301" y="24"/>
                    <a:pt x="301" y="24"/>
                    <a:pt x="301" y="24"/>
                  </a:cubicBezTo>
                  <a:cubicBezTo>
                    <a:pt x="299" y="24"/>
                    <a:pt x="299" y="24"/>
                    <a:pt x="299" y="24"/>
                  </a:cubicBezTo>
                  <a:cubicBezTo>
                    <a:pt x="298" y="24"/>
                    <a:pt x="298" y="24"/>
                    <a:pt x="298" y="24"/>
                  </a:cubicBezTo>
                  <a:cubicBezTo>
                    <a:pt x="297" y="26"/>
                    <a:pt x="297" y="26"/>
                    <a:pt x="297" y="26"/>
                  </a:cubicBezTo>
                  <a:cubicBezTo>
                    <a:pt x="296" y="26"/>
                    <a:pt x="296" y="26"/>
                    <a:pt x="296" y="26"/>
                  </a:cubicBezTo>
                  <a:cubicBezTo>
                    <a:pt x="295" y="25"/>
                    <a:pt x="295" y="25"/>
                    <a:pt x="295" y="25"/>
                  </a:cubicBezTo>
                  <a:cubicBezTo>
                    <a:pt x="294" y="24"/>
                    <a:pt x="294" y="24"/>
                    <a:pt x="294" y="24"/>
                  </a:cubicBezTo>
                  <a:cubicBezTo>
                    <a:pt x="293" y="25"/>
                    <a:pt x="293" y="25"/>
                    <a:pt x="293" y="25"/>
                  </a:cubicBezTo>
                  <a:cubicBezTo>
                    <a:pt x="292" y="25"/>
                    <a:pt x="292" y="25"/>
                    <a:pt x="292" y="25"/>
                  </a:cubicBezTo>
                  <a:cubicBezTo>
                    <a:pt x="291" y="25"/>
                    <a:pt x="291" y="25"/>
                    <a:pt x="291" y="25"/>
                  </a:cubicBezTo>
                  <a:cubicBezTo>
                    <a:pt x="290" y="24"/>
                    <a:pt x="290" y="24"/>
                    <a:pt x="290" y="24"/>
                  </a:cubicBezTo>
                  <a:cubicBezTo>
                    <a:pt x="288" y="23"/>
                    <a:pt x="288" y="23"/>
                    <a:pt x="288" y="23"/>
                  </a:cubicBezTo>
                  <a:cubicBezTo>
                    <a:pt x="287" y="23"/>
                    <a:pt x="287" y="23"/>
                    <a:pt x="287" y="23"/>
                  </a:cubicBezTo>
                  <a:cubicBezTo>
                    <a:pt x="285" y="22"/>
                    <a:pt x="285" y="22"/>
                    <a:pt x="285" y="22"/>
                  </a:cubicBezTo>
                  <a:cubicBezTo>
                    <a:pt x="284" y="21"/>
                    <a:pt x="284" y="21"/>
                    <a:pt x="284" y="21"/>
                  </a:cubicBezTo>
                  <a:cubicBezTo>
                    <a:pt x="281" y="21"/>
                    <a:pt x="281" y="21"/>
                    <a:pt x="281" y="21"/>
                  </a:cubicBezTo>
                  <a:cubicBezTo>
                    <a:pt x="278" y="21"/>
                    <a:pt x="278" y="21"/>
                    <a:pt x="278" y="21"/>
                  </a:cubicBezTo>
                  <a:cubicBezTo>
                    <a:pt x="276" y="22"/>
                    <a:pt x="276" y="22"/>
                    <a:pt x="276" y="22"/>
                  </a:cubicBezTo>
                  <a:cubicBezTo>
                    <a:pt x="274" y="23"/>
                    <a:pt x="274" y="23"/>
                    <a:pt x="274" y="23"/>
                  </a:cubicBezTo>
                  <a:cubicBezTo>
                    <a:pt x="272" y="23"/>
                    <a:pt x="272" y="23"/>
                    <a:pt x="272" y="23"/>
                  </a:cubicBezTo>
                  <a:cubicBezTo>
                    <a:pt x="270" y="23"/>
                    <a:pt x="270" y="23"/>
                    <a:pt x="270" y="23"/>
                  </a:cubicBezTo>
                  <a:cubicBezTo>
                    <a:pt x="268" y="23"/>
                    <a:pt x="268" y="23"/>
                    <a:pt x="268" y="23"/>
                  </a:cubicBezTo>
                  <a:cubicBezTo>
                    <a:pt x="266" y="23"/>
                    <a:pt x="266" y="23"/>
                    <a:pt x="266" y="23"/>
                  </a:cubicBezTo>
                  <a:cubicBezTo>
                    <a:pt x="266" y="24"/>
                    <a:pt x="266" y="24"/>
                    <a:pt x="266" y="24"/>
                  </a:cubicBezTo>
                  <a:cubicBezTo>
                    <a:pt x="266" y="26"/>
                    <a:pt x="266" y="26"/>
                    <a:pt x="266" y="26"/>
                  </a:cubicBezTo>
                  <a:cubicBezTo>
                    <a:pt x="266" y="27"/>
                    <a:pt x="266" y="27"/>
                    <a:pt x="266" y="27"/>
                  </a:cubicBezTo>
                  <a:cubicBezTo>
                    <a:pt x="266" y="27"/>
                    <a:pt x="266" y="27"/>
                    <a:pt x="266" y="27"/>
                  </a:cubicBezTo>
                  <a:cubicBezTo>
                    <a:pt x="265" y="26"/>
                    <a:pt x="265" y="26"/>
                    <a:pt x="265" y="26"/>
                  </a:cubicBezTo>
                  <a:cubicBezTo>
                    <a:pt x="264" y="24"/>
                    <a:pt x="264" y="24"/>
                    <a:pt x="264" y="24"/>
                  </a:cubicBezTo>
                  <a:cubicBezTo>
                    <a:pt x="263" y="23"/>
                    <a:pt x="263" y="23"/>
                    <a:pt x="263" y="23"/>
                  </a:cubicBezTo>
                  <a:cubicBezTo>
                    <a:pt x="263" y="23"/>
                    <a:pt x="263" y="23"/>
                    <a:pt x="263" y="23"/>
                  </a:cubicBezTo>
                  <a:cubicBezTo>
                    <a:pt x="262" y="23"/>
                    <a:pt x="262" y="23"/>
                    <a:pt x="262" y="23"/>
                  </a:cubicBezTo>
                  <a:cubicBezTo>
                    <a:pt x="260" y="23"/>
                    <a:pt x="260" y="23"/>
                    <a:pt x="260" y="23"/>
                  </a:cubicBezTo>
                  <a:cubicBezTo>
                    <a:pt x="258" y="24"/>
                    <a:pt x="258" y="24"/>
                    <a:pt x="258" y="24"/>
                  </a:cubicBezTo>
                  <a:cubicBezTo>
                    <a:pt x="257" y="23"/>
                    <a:pt x="257" y="23"/>
                    <a:pt x="257" y="23"/>
                  </a:cubicBezTo>
                  <a:cubicBezTo>
                    <a:pt x="257" y="23"/>
                    <a:pt x="255" y="24"/>
                    <a:pt x="255" y="24"/>
                  </a:cubicBezTo>
                  <a:cubicBezTo>
                    <a:pt x="255" y="25"/>
                    <a:pt x="254" y="26"/>
                    <a:pt x="254" y="26"/>
                  </a:cubicBezTo>
                  <a:cubicBezTo>
                    <a:pt x="253" y="28"/>
                    <a:pt x="253" y="28"/>
                    <a:pt x="253" y="28"/>
                  </a:cubicBezTo>
                  <a:cubicBezTo>
                    <a:pt x="252" y="30"/>
                    <a:pt x="252" y="30"/>
                    <a:pt x="252" y="30"/>
                  </a:cubicBezTo>
                  <a:cubicBezTo>
                    <a:pt x="252" y="30"/>
                    <a:pt x="252" y="30"/>
                    <a:pt x="252" y="30"/>
                  </a:cubicBezTo>
                  <a:cubicBezTo>
                    <a:pt x="252" y="29"/>
                    <a:pt x="252" y="29"/>
                    <a:pt x="252" y="29"/>
                  </a:cubicBezTo>
                  <a:cubicBezTo>
                    <a:pt x="252" y="28"/>
                    <a:pt x="252" y="28"/>
                    <a:pt x="252" y="28"/>
                  </a:cubicBezTo>
                  <a:cubicBezTo>
                    <a:pt x="253" y="26"/>
                    <a:pt x="253" y="26"/>
                    <a:pt x="253" y="26"/>
                  </a:cubicBezTo>
                  <a:cubicBezTo>
                    <a:pt x="252" y="26"/>
                    <a:pt x="252" y="26"/>
                    <a:pt x="252" y="26"/>
                  </a:cubicBezTo>
                  <a:cubicBezTo>
                    <a:pt x="251" y="26"/>
                    <a:pt x="251" y="26"/>
                    <a:pt x="251" y="26"/>
                  </a:cubicBezTo>
                  <a:cubicBezTo>
                    <a:pt x="249" y="26"/>
                    <a:pt x="249" y="26"/>
                    <a:pt x="249" y="26"/>
                  </a:cubicBezTo>
                  <a:cubicBezTo>
                    <a:pt x="249" y="27"/>
                    <a:pt x="249" y="27"/>
                    <a:pt x="249" y="27"/>
                  </a:cubicBezTo>
                  <a:cubicBezTo>
                    <a:pt x="249" y="28"/>
                    <a:pt x="249" y="28"/>
                    <a:pt x="249" y="28"/>
                  </a:cubicBezTo>
                  <a:cubicBezTo>
                    <a:pt x="248" y="29"/>
                    <a:pt x="248" y="29"/>
                    <a:pt x="248" y="29"/>
                  </a:cubicBezTo>
                  <a:cubicBezTo>
                    <a:pt x="248" y="30"/>
                    <a:pt x="248" y="30"/>
                    <a:pt x="248" y="30"/>
                  </a:cubicBezTo>
                  <a:cubicBezTo>
                    <a:pt x="247" y="31"/>
                    <a:pt x="247" y="31"/>
                    <a:pt x="247" y="31"/>
                  </a:cubicBezTo>
                  <a:cubicBezTo>
                    <a:pt x="246" y="30"/>
                    <a:pt x="246" y="30"/>
                    <a:pt x="246" y="30"/>
                  </a:cubicBezTo>
                  <a:cubicBezTo>
                    <a:pt x="246" y="29"/>
                    <a:pt x="246" y="29"/>
                    <a:pt x="246" y="29"/>
                  </a:cubicBezTo>
                  <a:cubicBezTo>
                    <a:pt x="247" y="28"/>
                    <a:pt x="247" y="28"/>
                    <a:pt x="247" y="28"/>
                  </a:cubicBezTo>
                  <a:cubicBezTo>
                    <a:pt x="247" y="25"/>
                    <a:pt x="247" y="25"/>
                    <a:pt x="247" y="25"/>
                  </a:cubicBezTo>
                  <a:cubicBezTo>
                    <a:pt x="247" y="24"/>
                    <a:pt x="247" y="24"/>
                    <a:pt x="247" y="24"/>
                  </a:cubicBezTo>
                  <a:cubicBezTo>
                    <a:pt x="251" y="22"/>
                    <a:pt x="251" y="22"/>
                    <a:pt x="251" y="22"/>
                  </a:cubicBezTo>
                  <a:cubicBezTo>
                    <a:pt x="253" y="21"/>
                    <a:pt x="253" y="21"/>
                    <a:pt x="253" y="21"/>
                  </a:cubicBezTo>
                  <a:cubicBezTo>
                    <a:pt x="255" y="21"/>
                    <a:pt x="255" y="21"/>
                    <a:pt x="255" y="21"/>
                  </a:cubicBezTo>
                  <a:cubicBezTo>
                    <a:pt x="257" y="22"/>
                    <a:pt x="257" y="22"/>
                    <a:pt x="257" y="22"/>
                  </a:cubicBezTo>
                  <a:cubicBezTo>
                    <a:pt x="259" y="21"/>
                    <a:pt x="259" y="21"/>
                    <a:pt x="259" y="21"/>
                  </a:cubicBezTo>
                  <a:cubicBezTo>
                    <a:pt x="259" y="21"/>
                    <a:pt x="259" y="21"/>
                    <a:pt x="259" y="21"/>
                  </a:cubicBezTo>
                  <a:cubicBezTo>
                    <a:pt x="261" y="21"/>
                    <a:pt x="261" y="21"/>
                    <a:pt x="261" y="21"/>
                  </a:cubicBezTo>
                  <a:cubicBezTo>
                    <a:pt x="262" y="21"/>
                    <a:pt x="262" y="21"/>
                    <a:pt x="262" y="21"/>
                  </a:cubicBezTo>
                  <a:cubicBezTo>
                    <a:pt x="263" y="21"/>
                    <a:pt x="263" y="21"/>
                    <a:pt x="263" y="21"/>
                  </a:cubicBezTo>
                  <a:cubicBezTo>
                    <a:pt x="264" y="20"/>
                    <a:pt x="264" y="20"/>
                    <a:pt x="264" y="20"/>
                  </a:cubicBezTo>
                  <a:cubicBezTo>
                    <a:pt x="265" y="19"/>
                    <a:pt x="265" y="19"/>
                    <a:pt x="265" y="19"/>
                  </a:cubicBezTo>
                  <a:cubicBezTo>
                    <a:pt x="264" y="19"/>
                    <a:pt x="264" y="19"/>
                    <a:pt x="264" y="19"/>
                  </a:cubicBezTo>
                  <a:cubicBezTo>
                    <a:pt x="263" y="18"/>
                    <a:pt x="263" y="18"/>
                    <a:pt x="263" y="18"/>
                  </a:cubicBezTo>
                  <a:cubicBezTo>
                    <a:pt x="263" y="16"/>
                    <a:pt x="263" y="16"/>
                    <a:pt x="263" y="16"/>
                  </a:cubicBezTo>
                  <a:cubicBezTo>
                    <a:pt x="264" y="15"/>
                    <a:pt x="264" y="15"/>
                    <a:pt x="264" y="15"/>
                  </a:cubicBezTo>
                  <a:cubicBezTo>
                    <a:pt x="266" y="14"/>
                    <a:pt x="266" y="14"/>
                    <a:pt x="266" y="14"/>
                  </a:cubicBezTo>
                  <a:cubicBezTo>
                    <a:pt x="267" y="15"/>
                    <a:pt x="267" y="15"/>
                    <a:pt x="267" y="15"/>
                  </a:cubicBezTo>
                  <a:cubicBezTo>
                    <a:pt x="267" y="15"/>
                    <a:pt x="267" y="15"/>
                    <a:pt x="267" y="15"/>
                  </a:cubicBezTo>
                  <a:cubicBezTo>
                    <a:pt x="267" y="16"/>
                    <a:pt x="267" y="16"/>
                    <a:pt x="267" y="16"/>
                  </a:cubicBezTo>
                  <a:cubicBezTo>
                    <a:pt x="266" y="16"/>
                    <a:pt x="266" y="16"/>
                    <a:pt x="266" y="16"/>
                  </a:cubicBezTo>
                  <a:cubicBezTo>
                    <a:pt x="265" y="17"/>
                    <a:pt x="265" y="17"/>
                    <a:pt x="265" y="17"/>
                  </a:cubicBezTo>
                  <a:cubicBezTo>
                    <a:pt x="265" y="19"/>
                    <a:pt x="265" y="19"/>
                    <a:pt x="265" y="19"/>
                  </a:cubicBezTo>
                  <a:cubicBezTo>
                    <a:pt x="266" y="20"/>
                    <a:pt x="266" y="20"/>
                    <a:pt x="266" y="20"/>
                  </a:cubicBezTo>
                  <a:cubicBezTo>
                    <a:pt x="269" y="20"/>
                    <a:pt x="269" y="20"/>
                    <a:pt x="269" y="20"/>
                  </a:cubicBezTo>
                  <a:cubicBezTo>
                    <a:pt x="271" y="19"/>
                    <a:pt x="271" y="19"/>
                    <a:pt x="271" y="19"/>
                  </a:cubicBezTo>
                  <a:cubicBezTo>
                    <a:pt x="272" y="19"/>
                    <a:pt x="272" y="19"/>
                    <a:pt x="272" y="19"/>
                  </a:cubicBezTo>
                  <a:cubicBezTo>
                    <a:pt x="274" y="20"/>
                    <a:pt x="274" y="20"/>
                    <a:pt x="274" y="20"/>
                  </a:cubicBezTo>
                  <a:cubicBezTo>
                    <a:pt x="275" y="19"/>
                    <a:pt x="275" y="19"/>
                    <a:pt x="275" y="19"/>
                  </a:cubicBezTo>
                  <a:cubicBezTo>
                    <a:pt x="277" y="18"/>
                    <a:pt x="277" y="18"/>
                    <a:pt x="277" y="18"/>
                  </a:cubicBezTo>
                  <a:cubicBezTo>
                    <a:pt x="279" y="18"/>
                    <a:pt x="279" y="18"/>
                    <a:pt x="279" y="18"/>
                  </a:cubicBezTo>
                  <a:cubicBezTo>
                    <a:pt x="280" y="18"/>
                    <a:pt x="280" y="18"/>
                    <a:pt x="280" y="18"/>
                  </a:cubicBezTo>
                  <a:cubicBezTo>
                    <a:pt x="281" y="18"/>
                    <a:pt x="281" y="18"/>
                    <a:pt x="281" y="18"/>
                  </a:cubicBezTo>
                  <a:cubicBezTo>
                    <a:pt x="282" y="18"/>
                    <a:pt x="282" y="18"/>
                    <a:pt x="282" y="18"/>
                  </a:cubicBezTo>
                  <a:cubicBezTo>
                    <a:pt x="284" y="18"/>
                    <a:pt x="284" y="18"/>
                    <a:pt x="284" y="18"/>
                  </a:cubicBezTo>
                  <a:cubicBezTo>
                    <a:pt x="285" y="18"/>
                    <a:pt x="285" y="18"/>
                    <a:pt x="285" y="18"/>
                  </a:cubicBezTo>
                  <a:cubicBezTo>
                    <a:pt x="286" y="18"/>
                    <a:pt x="286" y="18"/>
                    <a:pt x="286" y="18"/>
                  </a:cubicBezTo>
                  <a:cubicBezTo>
                    <a:pt x="288" y="19"/>
                    <a:pt x="288" y="19"/>
                    <a:pt x="288" y="19"/>
                  </a:cubicBezTo>
                  <a:cubicBezTo>
                    <a:pt x="291" y="20"/>
                    <a:pt x="291" y="20"/>
                    <a:pt x="291" y="20"/>
                  </a:cubicBezTo>
                  <a:cubicBezTo>
                    <a:pt x="293" y="20"/>
                    <a:pt x="293" y="20"/>
                    <a:pt x="293" y="20"/>
                  </a:cubicBezTo>
                  <a:cubicBezTo>
                    <a:pt x="295" y="20"/>
                    <a:pt x="295" y="20"/>
                    <a:pt x="295" y="20"/>
                  </a:cubicBezTo>
                  <a:cubicBezTo>
                    <a:pt x="295" y="20"/>
                    <a:pt x="295" y="20"/>
                    <a:pt x="295" y="20"/>
                  </a:cubicBezTo>
                  <a:cubicBezTo>
                    <a:pt x="297" y="20"/>
                    <a:pt x="297" y="20"/>
                    <a:pt x="297" y="20"/>
                  </a:cubicBezTo>
                  <a:cubicBezTo>
                    <a:pt x="298" y="19"/>
                    <a:pt x="298" y="19"/>
                    <a:pt x="298" y="19"/>
                  </a:cubicBezTo>
                  <a:cubicBezTo>
                    <a:pt x="299" y="18"/>
                    <a:pt x="299" y="18"/>
                    <a:pt x="299" y="18"/>
                  </a:cubicBezTo>
                  <a:cubicBezTo>
                    <a:pt x="300" y="19"/>
                    <a:pt x="300" y="19"/>
                    <a:pt x="300" y="19"/>
                  </a:cubicBezTo>
                  <a:cubicBezTo>
                    <a:pt x="302" y="19"/>
                    <a:pt x="302" y="19"/>
                    <a:pt x="302" y="19"/>
                  </a:cubicBezTo>
                  <a:cubicBezTo>
                    <a:pt x="303" y="17"/>
                    <a:pt x="303" y="17"/>
                    <a:pt x="303" y="17"/>
                  </a:cubicBezTo>
                  <a:cubicBezTo>
                    <a:pt x="303" y="16"/>
                    <a:pt x="303" y="16"/>
                    <a:pt x="303" y="16"/>
                  </a:cubicBezTo>
                  <a:cubicBezTo>
                    <a:pt x="301" y="15"/>
                    <a:pt x="301" y="15"/>
                    <a:pt x="301" y="15"/>
                  </a:cubicBezTo>
                  <a:cubicBezTo>
                    <a:pt x="299" y="14"/>
                    <a:pt x="299" y="14"/>
                    <a:pt x="299" y="14"/>
                  </a:cubicBezTo>
                  <a:cubicBezTo>
                    <a:pt x="298" y="13"/>
                    <a:pt x="298" y="13"/>
                    <a:pt x="298" y="13"/>
                  </a:cubicBezTo>
                  <a:cubicBezTo>
                    <a:pt x="297" y="11"/>
                    <a:pt x="297" y="11"/>
                    <a:pt x="297" y="11"/>
                  </a:cubicBezTo>
                  <a:cubicBezTo>
                    <a:pt x="294" y="10"/>
                    <a:pt x="294" y="10"/>
                    <a:pt x="294" y="10"/>
                  </a:cubicBezTo>
                  <a:cubicBezTo>
                    <a:pt x="293" y="9"/>
                    <a:pt x="293" y="9"/>
                    <a:pt x="293" y="9"/>
                  </a:cubicBezTo>
                  <a:cubicBezTo>
                    <a:pt x="291" y="9"/>
                    <a:pt x="291" y="9"/>
                    <a:pt x="291" y="9"/>
                  </a:cubicBezTo>
                  <a:cubicBezTo>
                    <a:pt x="289" y="9"/>
                    <a:pt x="289" y="9"/>
                    <a:pt x="289" y="9"/>
                  </a:cubicBezTo>
                  <a:cubicBezTo>
                    <a:pt x="289" y="9"/>
                    <a:pt x="289" y="9"/>
                    <a:pt x="289" y="9"/>
                  </a:cubicBezTo>
                  <a:cubicBezTo>
                    <a:pt x="288" y="8"/>
                    <a:pt x="288" y="8"/>
                    <a:pt x="288" y="8"/>
                  </a:cubicBezTo>
                  <a:cubicBezTo>
                    <a:pt x="286" y="8"/>
                    <a:pt x="286" y="8"/>
                    <a:pt x="286" y="8"/>
                  </a:cubicBezTo>
                  <a:cubicBezTo>
                    <a:pt x="285" y="8"/>
                    <a:pt x="285" y="8"/>
                    <a:pt x="285" y="8"/>
                  </a:cubicBezTo>
                  <a:cubicBezTo>
                    <a:pt x="282" y="7"/>
                    <a:pt x="282" y="7"/>
                    <a:pt x="282" y="7"/>
                  </a:cubicBezTo>
                  <a:cubicBezTo>
                    <a:pt x="280" y="6"/>
                    <a:pt x="280" y="6"/>
                    <a:pt x="280" y="6"/>
                  </a:cubicBezTo>
                  <a:cubicBezTo>
                    <a:pt x="279" y="6"/>
                    <a:pt x="279" y="6"/>
                    <a:pt x="279" y="6"/>
                  </a:cubicBezTo>
                  <a:cubicBezTo>
                    <a:pt x="276" y="4"/>
                    <a:pt x="276" y="4"/>
                    <a:pt x="276" y="4"/>
                  </a:cubicBezTo>
                  <a:cubicBezTo>
                    <a:pt x="275" y="4"/>
                    <a:pt x="275" y="4"/>
                    <a:pt x="275" y="4"/>
                  </a:cubicBezTo>
                  <a:cubicBezTo>
                    <a:pt x="275" y="5"/>
                    <a:pt x="275" y="5"/>
                    <a:pt x="275" y="5"/>
                  </a:cubicBezTo>
                  <a:cubicBezTo>
                    <a:pt x="274" y="5"/>
                    <a:pt x="274" y="5"/>
                    <a:pt x="274" y="5"/>
                  </a:cubicBezTo>
                  <a:cubicBezTo>
                    <a:pt x="272" y="3"/>
                    <a:pt x="272" y="3"/>
                    <a:pt x="272" y="3"/>
                  </a:cubicBezTo>
                  <a:cubicBezTo>
                    <a:pt x="271" y="2"/>
                    <a:pt x="271" y="2"/>
                    <a:pt x="271" y="2"/>
                  </a:cubicBezTo>
                  <a:cubicBezTo>
                    <a:pt x="270" y="2"/>
                    <a:pt x="270" y="2"/>
                    <a:pt x="270" y="2"/>
                  </a:cubicBezTo>
                  <a:cubicBezTo>
                    <a:pt x="269" y="2"/>
                    <a:pt x="269" y="2"/>
                    <a:pt x="269" y="2"/>
                  </a:cubicBezTo>
                  <a:cubicBezTo>
                    <a:pt x="268" y="2"/>
                    <a:pt x="268" y="2"/>
                    <a:pt x="268" y="2"/>
                  </a:cubicBezTo>
                  <a:cubicBezTo>
                    <a:pt x="267" y="1"/>
                    <a:pt x="267" y="1"/>
                    <a:pt x="267" y="1"/>
                  </a:cubicBezTo>
                  <a:cubicBezTo>
                    <a:pt x="264" y="1"/>
                    <a:pt x="264" y="1"/>
                    <a:pt x="264" y="1"/>
                  </a:cubicBezTo>
                  <a:cubicBezTo>
                    <a:pt x="263" y="1"/>
                    <a:pt x="263" y="1"/>
                    <a:pt x="263" y="1"/>
                  </a:cubicBezTo>
                  <a:cubicBezTo>
                    <a:pt x="261" y="1"/>
                    <a:pt x="261" y="1"/>
                    <a:pt x="261" y="1"/>
                  </a:cubicBezTo>
                  <a:cubicBezTo>
                    <a:pt x="261" y="2"/>
                    <a:pt x="261" y="2"/>
                    <a:pt x="261" y="2"/>
                  </a:cubicBezTo>
                  <a:cubicBezTo>
                    <a:pt x="260" y="1"/>
                    <a:pt x="260" y="1"/>
                    <a:pt x="260" y="1"/>
                  </a:cubicBezTo>
                  <a:cubicBezTo>
                    <a:pt x="259" y="0"/>
                    <a:pt x="259" y="0"/>
                    <a:pt x="259" y="0"/>
                  </a:cubicBezTo>
                  <a:cubicBezTo>
                    <a:pt x="256" y="1"/>
                    <a:pt x="256" y="1"/>
                    <a:pt x="256" y="1"/>
                  </a:cubicBezTo>
                  <a:cubicBezTo>
                    <a:pt x="254" y="0"/>
                    <a:pt x="254" y="0"/>
                    <a:pt x="254" y="0"/>
                  </a:cubicBezTo>
                  <a:cubicBezTo>
                    <a:pt x="253" y="0"/>
                    <a:pt x="253" y="0"/>
                    <a:pt x="253" y="0"/>
                  </a:cubicBezTo>
                  <a:cubicBezTo>
                    <a:pt x="252" y="1"/>
                    <a:pt x="252" y="1"/>
                    <a:pt x="252" y="1"/>
                  </a:cubicBezTo>
                  <a:cubicBezTo>
                    <a:pt x="252" y="2"/>
                    <a:pt x="252" y="2"/>
                    <a:pt x="252" y="2"/>
                  </a:cubicBezTo>
                  <a:cubicBezTo>
                    <a:pt x="253" y="4"/>
                    <a:pt x="253" y="4"/>
                    <a:pt x="253" y="4"/>
                  </a:cubicBezTo>
                  <a:cubicBezTo>
                    <a:pt x="253" y="5"/>
                    <a:pt x="253" y="5"/>
                    <a:pt x="253" y="5"/>
                  </a:cubicBezTo>
                  <a:cubicBezTo>
                    <a:pt x="252" y="5"/>
                    <a:pt x="252" y="5"/>
                    <a:pt x="252" y="5"/>
                  </a:cubicBezTo>
                  <a:cubicBezTo>
                    <a:pt x="251" y="5"/>
                    <a:pt x="251" y="5"/>
                    <a:pt x="251" y="5"/>
                  </a:cubicBezTo>
                  <a:cubicBezTo>
                    <a:pt x="251" y="3"/>
                    <a:pt x="251" y="3"/>
                    <a:pt x="251" y="3"/>
                  </a:cubicBezTo>
                  <a:cubicBezTo>
                    <a:pt x="250" y="2"/>
                    <a:pt x="250" y="2"/>
                    <a:pt x="250" y="2"/>
                  </a:cubicBezTo>
                  <a:cubicBezTo>
                    <a:pt x="249" y="1"/>
                    <a:pt x="249" y="1"/>
                    <a:pt x="249" y="1"/>
                  </a:cubicBezTo>
                  <a:cubicBezTo>
                    <a:pt x="249" y="1"/>
                    <a:pt x="249" y="1"/>
                    <a:pt x="249" y="1"/>
                  </a:cubicBezTo>
                  <a:cubicBezTo>
                    <a:pt x="248" y="0"/>
                    <a:pt x="248" y="0"/>
                    <a:pt x="248" y="0"/>
                  </a:cubicBezTo>
                  <a:cubicBezTo>
                    <a:pt x="247" y="1"/>
                    <a:pt x="247" y="1"/>
                    <a:pt x="247" y="1"/>
                  </a:cubicBezTo>
                  <a:cubicBezTo>
                    <a:pt x="247" y="3"/>
                    <a:pt x="247" y="3"/>
                    <a:pt x="247" y="3"/>
                  </a:cubicBezTo>
                  <a:cubicBezTo>
                    <a:pt x="246" y="4"/>
                    <a:pt x="246" y="4"/>
                    <a:pt x="246" y="4"/>
                  </a:cubicBezTo>
                  <a:cubicBezTo>
                    <a:pt x="245" y="3"/>
                    <a:pt x="245" y="3"/>
                    <a:pt x="245" y="3"/>
                  </a:cubicBezTo>
                  <a:cubicBezTo>
                    <a:pt x="244" y="4"/>
                    <a:pt x="244" y="4"/>
                    <a:pt x="244" y="4"/>
                  </a:cubicBezTo>
                  <a:cubicBezTo>
                    <a:pt x="243" y="5"/>
                    <a:pt x="243" y="5"/>
                    <a:pt x="243" y="5"/>
                  </a:cubicBezTo>
                  <a:cubicBezTo>
                    <a:pt x="244" y="6"/>
                    <a:pt x="244" y="6"/>
                    <a:pt x="244" y="6"/>
                  </a:cubicBezTo>
                  <a:cubicBezTo>
                    <a:pt x="244" y="7"/>
                    <a:pt x="244" y="7"/>
                    <a:pt x="244" y="7"/>
                  </a:cubicBezTo>
                  <a:cubicBezTo>
                    <a:pt x="243" y="8"/>
                    <a:pt x="243" y="8"/>
                    <a:pt x="243" y="8"/>
                  </a:cubicBezTo>
                  <a:cubicBezTo>
                    <a:pt x="242" y="10"/>
                    <a:pt x="242" y="10"/>
                    <a:pt x="242" y="10"/>
                  </a:cubicBezTo>
                  <a:cubicBezTo>
                    <a:pt x="242" y="11"/>
                    <a:pt x="242" y="11"/>
                    <a:pt x="242" y="11"/>
                  </a:cubicBezTo>
                  <a:cubicBezTo>
                    <a:pt x="243" y="11"/>
                    <a:pt x="243" y="11"/>
                    <a:pt x="243" y="11"/>
                  </a:cubicBezTo>
                  <a:cubicBezTo>
                    <a:pt x="243" y="12"/>
                    <a:pt x="243" y="12"/>
                    <a:pt x="243" y="12"/>
                  </a:cubicBezTo>
                  <a:cubicBezTo>
                    <a:pt x="243" y="13"/>
                    <a:pt x="243" y="13"/>
                    <a:pt x="243" y="13"/>
                  </a:cubicBezTo>
                  <a:cubicBezTo>
                    <a:pt x="241" y="13"/>
                    <a:pt x="241" y="13"/>
                    <a:pt x="241" y="13"/>
                  </a:cubicBezTo>
                  <a:cubicBezTo>
                    <a:pt x="239" y="12"/>
                    <a:pt x="239" y="12"/>
                    <a:pt x="239" y="12"/>
                  </a:cubicBezTo>
                  <a:cubicBezTo>
                    <a:pt x="237" y="12"/>
                    <a:pt x="237" y="12"/>
                    <a:pt x="237" y="12"/>
                  </a:cubicBezTo>
                  <a:cubicBezTo>
                    <a:pt x="235" y="12"/>
                    <a:pt x="235" y="12"/>
                    <a:pt x="235" y="12"/>
                  </a:cubicBezTo>
                  <a:cubicBezTo>
                    <a:pt x="235" y="14"/>
                    <a:pt x="235" y="14"/>
                    <a:pt x="235" y="14"/>
                  </a:cubicBezTo>
                  <a:cubicBezTo>
                    <a:pt x="235" y="16"/>
                    <a:pt x="235" y="16"/>
                    <a:pt x="235" y="16"/>
                  </a:cubicBezTo>
                  <a:cubicBezTo>
                    <a:pt x="237" y="19"/>
                    <a:pt x="237" y="19"/>
                    <a:pt x="237" y="19"/>
                  </a:cubicBezTo>
                  <a:cubicBezTo>
                    <a:pt x="239" y="20"/>
                    <a:pt x="239" y="20"/>
                    <a:pt x="239" y="20"/>
                  </a:cubicBezTo>
                  <a:cubicBezTo>
                    <a:pt x="240" y="21"/>
                    <a:pt x="240" y="21"/>
                    <a:pt x="240" y="21"/>
                  </a:cubicBezTo>
                  <a:cubicBezTo>
                    <a:pt x="240" y="21"/>
                    <a:pt x="240" y="21"/>
                    <a:pt x="240" y="21"/>
                  </a:cubicBezTo>
                  <a:cubicBezTo>
                    <a:pt x="238" y="21"/>
                    <a:pt x="238" y="21"/>
                    <a:pt x="238" y="21"/>
                  </a:cubicBezTo>
                  <a:cubicBezTo>
                    <a:pt x="235" y="20"/>
                    <a:pt x="235" y="20"/>
                    <a:pt x="235" y="20"/>
                  </a:cubicBezTo>
                  <a:cubicBezTo>
                    <a:pt x="234" y="17"/>
                    <a:pt x="234" y="17"/>
                    <a:pt x="234" y="17"/>
                  </a:cubicBezTo>
                  <a:cubicBezTo>
                    <a:pt x="231" y="15"/>
                    <a:pt x="231" y="15"/>
                    <a:pt x="231" y="15"/>
                  </a:cubicBezTo>
                  <a:cubicBezTo>
                    <a:pt x="230" y="14"/>
                    <a:pt x="230" y="14"/>
                    <a:pt x="230" y="14"/>
                  </a:cubicBezTo>
                  <a:cubicBezTo>
                    <a:pt x="230" y="15"/>
                    <a:pt x="230" y="15"/>
                    <a:pt x="230" y="15"/>
                  </a:cubicBezTo>
                  <a:cubicBezTo>
                    <a:pt x="230" y="16"/>
                    <a:pt x="230" y="16"/>
                    <a:pt x="230" y="16"/>
                  </a:cubicBezTo>
                  <a:cubicBezTo>
                    <a:pt x="230" y="17"/>
                    <a:pt x="230" y="17"/>
                    <a:pt x="230" y="17"/>
                  </a:cubicBezTo>
                  <a:cubicBezTo>
                    <a:pt x="231" y="18"/>
                    <a:pt x="231" y="18"/>
                    <a:pt x="231" y="18"/>
                  </a:cubicBezTo>
                  <a:cubicBezTo>
                    <a:pt x="231" y="20"/>
                    <a:pt x="231" y="20"/>
                    <a:pt x="231" y="20"/>
                  </a:cubicBezTo>
                  <a:cubicBezTo>
                    <a:pt x="231" y="22"/>
                    <a:pt x="231" y="22"/>
                    <a:pt x="231" y="22"/>
                  </a:cubicBezTo>
                  <a:cubicBezTo>
                    <a:pt x="230" y="23"/>
                    <a:pt x="230" y="23"/>
                    <a:pt x="230" y="23"/>
                  </a:cubicBezTo>
                  <a:cubicBezTo>
                    <a:pt x="230" y="21"/>
                    <a:pt x="230" y="21"/>
                    <a:pt x="230" y="21"/>
                  </a:cubicBezTo>
                  <a:cubicBezTo>
                    <a:pt x="230" y="18"/>
                    <a:pt x="230" y="18"/>
                    <a:pt x="230" y="18"/>
                  </a:cubicBezTo>
                  <a:cubicBezTo>
                    <a:pt x="229" y="16"/>
                    <a:pt x="229" y="16"/>
                    <a:pt x="229" y="16"/>
                  </a:cubicBezTo>
                  <a:cubicBezTo>
                    <a:pt x="229" y="15"/>
                    <a:pt x="229" y="15"/>
                    <a:pt x="229" y="15"/>
                  </a:cubicBezTo>
                  <a:cubicBezTo>
                    <a:pt x="227" y="13"/>
                    <a:pt x="227" y="13"/>
                    <a:pt x="227" y="13"/>
                  </a:cubicBezTo>
                  <a:cubicBezTo>
                    <a:pt x="225" y="13"/>
                    <a:pt x="225" y="13"/>
                    <a:pt x="225" y="13"/>
                  </a:cubicBezTo>
                  <a:cubicBezTo>
                    <a:pt x="224" y="15"/>
                    <a:pt x="224" y="15"/>
                    <a:pt x="224" y="15"/>
                  </a:cubicBezTo>
                  <a:cubicBezTo>
                    <a:pt x="223" y="16"/>
                    <a:pt x="223" y="16"/>
                    <a:pt x="223" y="16"/>
                  </a:cubicBezTo>
                  <a:cubicBezTo>
                    <a:pt x="223" y="15"/>
                    <a:pt x="223" y="15"/>
                    <a:pt x="223" y="15"/>
                  </a:cubicBezTo>
                  <a:cubicBezTo>
                    <a:pt x="224" y="13"/>
                    <a:pt x="224" y="13"/>
                    <a:pt x="224" y="13"/>
                  </a:cubicBezTo>
                  <a:cubicBezTo>
                    <a:pt x="224" y="12"/>
                    <a:pt x="224" y="12"/>
                    <a:pt x="224" y="12"/>
                  </a:cubicBezTo>
                  <a:cubicBezTo>
                    <a:pt x="223" y="12"/>
                    <a:pt x="223" y="12"/>
                    <a:pt x="223" y="12"/>
                  </a:cubicBezTo>
                  <a:cubicBezTo>
                    <a:pt x="222" y="10"/>
                    <a:pt x="222" y="10"/>
                    <a:pt x="222" y="10"/>
                  </a:cubicBezTo>
                  <a:cubicBezTo>
                    <a:pt x="222" y="10"/>
                    <a:pt x="222" y="10"/>
                    <a:pt x="222" y="10"/>
                  </a:cubicBezTo>
                  <a:cubicBezTo>
                    <a:pt x="220" y="10"/>
                    <a:pt x="220" y="10"/>
                    <a:pt x="220" y="10"/>
                  </a:cubicBezTo>
                  <a:cubicBezTo>
                    <a:pt x="219" y="10"/>
                    <a:pt x="219" y="10"/>
                    <a:pt x="219" y="10"/>
                  </a:cubicBezTo>
                  <a:cubicBezTo>
                    <a:pt x="219" y="10"/>
                    <a:pt x="219" y="10"/>
                    <a:pt x="219" y="10"/>
                  </a:cubicBezTo>
                  <a:cubicBezTo>
                    <a:pt x="219" y="8"/>
                    <a:pt x="219" y="8"/>
                    <a:pt x="219" y="8"/>
                  </a:cubicBezTo>
                  <a:cubicBezTo>
                    <a:pt x="220" y="7"/>
                    <a:pt x="220" y="7"/>
                    <a:pt x="220" y="7"/>
                  </a:cubicBezTo>
                  <a:cubicBezTo>
                    <a:pt x="219" y="8"/>
                    <a:pt x="219" y="8"/>
                    <a:pt x="219" y="8"/>
                  </a:cubicBezTo>
                  <a:cubicBezTo>
                    <a:pt x="217" y="9"/>
                    <a:pt x="217" y="9"/>
                    <a:pt x="217" y="9"/>
                  </a:cubicBezTo>
                  <a:cubicBezTo>
                    <a:pt x="217" y="11"/>
                    <a:pt x="217" y="11"/>
                    <a:pt x="217" y="11"/>
                  </a:cubicBezTo>
                  <a:cubicBezTo>
                    <a:pt x="215" y="11"/>
                    <a:pt x="215" y="11"/>
                    <a:pt x="215" y="11"/>
                  </a:cubicBezTo>
                  <a:cubicBezTo>
                    <a:pt x="214" y="12"/>
                    <a:pt x="214" y="12"/>
                    <a:pt x="214" y="12"/>
                  </a:cubicBezTo>
                  <a:cubicBezTo>
                    <a:pt x="212" y="14"/>
                    <a:pt x="212" y="14"/>
                    <a:pt x="212" y="14"/>
                  </a:cubicBezTo>
                  <a:cubicBezTo>
                    <a:pt x="212" y="15"/>
                    <a:pt x="212" y="15"/>
                    <a:pt x="212" y="15"/>
                  </a:cubicBezTo>
                  <a:cubicBezTo>
                    <a:pt x="211" y="13"/>
                    <a:pt x="211" y="13"/>
                    <a:pt x="211" y="13"/>
                  </a:cubicBezTo>
                  <a:cubicBezTo>
                    <a:pt x="209" y="11"/>
                    <a:pt x="209" y="11"/>
                    <a:pt x="209" y="11"/>
                  </a:cubicBezTo>
                  <a:cubicBezTo>
                    <a:pt x="209" y="11"/>
                    <a:pt x="209" y="11"/>
                    <a:pt x="209" y="11"/>
                  </a:cubicBezTo>
                  <a:cubicBezTo>
                    <a:pt x="208" y="13"/>
                    <a:pt x="208" y="13"/>
                    <a:pt x="208" y="13"/>
                  </a:cubicBezTo>
                  <a:cubicBezTo>
                    <a:pt x="208" y="14"/>
                    <a:pt x="208" y="14"/>
                    <a:pt x="208" y="14"/>
                  </a:cubicBezTo>
                  <a:cubicBezTo>
                    <a:pt x="208" y="16"/>
                    <a:pt x="208" y="16"/>
                    <a:pt x="208" y="16"/>
                  </a:cubicBezTo>
                  <a:cubicBezTo>
                    <a:pt x="210" y="18"/>
                    <a:pt x="210" y="18"/>
                    <a:pt x="210" y="18"/>
                  </a:cubicBezTo>
                  <a:cubicBezTo>
                    <a:pt x="210" y="19"/>
                    <a:pt x="210" y="19"/>
                    <a:pt x="210" y="19"/>
                  </a:cubicBezTo>
                  <a:cubicBezTo>
                    <a:pt x="209" y="19"/>
                    <a:pt x="209" y="19"/>
                    <a:pt x="209" y="19"/>
                  </a:cubicBezTo>
                  <a:cubicBezTo>
                    <a:pt x="208" y="21"/>
                    <a:pt x="208" y="21"/>
                    <a:pt x="208" y="21"/>
                  </a:cubicBezTo>
                  <a:cubicBezTo>
                    <a:pt x="208" y="23"/>
                    <a:pt x="208" y="23"/>
                    <a:pt x="208" y="23"/>
                  </a:cubicBezTo>
                  <a:cubicBezTo>
                    <a:pt x="210" y="24"/>
                    <a:pt x="210" y="24"/>
                    <a:pt x="210" y="24"/>
                  </a:cubicBezTo>
                  <a:cubicBezTo>
                    <a:pt x="211" y="24"/>
                    <a:pt x="211" y="24"/>
                    <a:pt x="211" y="24"/>
                  </a:cubicBezTo>
                  <a:cubicBezTo>
                    <a:pt x="213" y="23"/>
                    <a:pt x="213" y="23"/>
                    <a:pt x="213" y="23"/>
                  </a:cubicBezTo>
                  <a:cubicBezTo>
                    <a:pt x="214" y="23"/>
                    <a:pt x="214" y="23"/>
                    <a:pt x="214" y="23"/>
                  </a:cubicBezTo>
                  <a:cubicBezTo>
                    <a:pt x="215" y="23"/>
                    <a:pt x="215" y="23"/>
                    <a:pt x="215" y="23"/>
                  </a:cubicBezTo>
                  <a:cubicBezTo>
                    <a:pt x="217" y="26"/>
                    <a:pt x="217" y="26"/>
                    <a:pt x="217" y="26"/>
                  </a:cubicBezTo>
                  <a:cubicBezTo>
                    <a:pt x="219" y="26"/>
                    <a:pt x="219" y="26"/>
                    <a:pt x="219" y="26"/>
                  </a:cubicBezTo>
                  <a:cubicBezTo>
                    <a:pt x="219" y="28"/>
                    <a:pt x="219" y="28"/>
                    <a:pt x="219" y="28"/>
                  </a:cubicBezTo>
                  <a:cubicBezTo>
                    <a:pt x="219" y="28"/>
                    <a:pt x="219" y="28"/>
                    <a:pt x="219" y="28"/>
                  </a:cubicBezTo>
                  <a:cubicBezTo>
                    <a:pt x="219" y="30"/>
                    <a:pt x="219" y="30"/>
                    <a:pt x="219" y="30"/>
                  </a:cubicBezTo>
                  <a:cubicBezTo>
                    <a:pt x="219" y="31"/>
                    <a:pt x="219" y="31"/>
                    <a:pt x="219" y="31"/>
                  </a:cubicBezTo>
                  <a:cubicBezTo>
                    <a:pt x="218" y="34"/>
                    <a:pt x="218" y="34"/>
                    <a:pt x="218" y="34"/>
                  </a:cubicBezTo>
                  <a:cubicBezTo>
                    <a:pt x="218" y="35"/>
                    <a:pt x="218" y="35"/>
                    <a:pt x="218" y="35"/>
                  </a:cubicBezTo>
                  <a:cubicBezTo>
                    <a:pt x="219" y="37"/>
                    <a:pt x="219" y="37"/>
                    <a:pt x="219" y="37"/>
                  </a:cubicBezTo>
                  <a:cubicBezTo>
                    <a:pt x="219" y="39"/>
                    <a:pt x="219" y="39"/>
                    <a:pt x="219" y="39"/>
                  </a:cubicBezTo>
                  <a:cubicBezTo>
                    <a:pt x="220" y="40"/>
                    <a:pt x="220" y="40"/>
                    <a:pt x="220" y="40"/>
                  </a:cubicBezTo>
                  <a:cubicBezTo>
                    <a:pt x="221" y="41"/>
                    <a:pt x="221" y="41"/>
                    <a:pt x="221" y="41"/>
                  </a:cubicBezTo>
                  <a:cubicBezTo>
                    <a:pt x="223" y="41"/>
                    <a:pt x="223" y="41"/>
                    <a:pt x="223" y="41"/>
                  </a:cubicBezTo>
                  <a:cubicBezTo>
                    <a:pt x="224" y="42"/>
                    <a:pt x="224" y="42"/>
                    <a:pt x="224" y="42"/>
                  </a:cubicBezTo>
                  <a:cubicBezTo>
                    <a:pt x="226" y="43"/>
                    <a:pt x="226" y="43"/>
                    <a:pt x="226" y="43"/>
                  </a:cubicBezTo>
                  <a:cubicBezTo>
                    <a:pt x="226" y="44"/>
                    <a:pt x="226" y="44"/>
                    <a:pt x="226" y="44"/>
                  </a:cubicBezTo>
                  <a:cubicBezTo>
                    <a:pt x="226" y="45"/>
                    <a:pt x="226" y="45"/>
                    <a:pt x="226" y="45"/>
                  </a:cubicBezTo>
                  <a:cubicBezTo>
                    <a:pt x="224" y="44"/>
                    <a:pt x="224" y="44"/>
                    <a:pt x="224" y="44"/>
                  </a:cubicBezTo>
                  <a:cubicBezTo>
                    <a:pt x="222" y="42"/>
                    <a:pt x="222" y="42"/>
                    <a:pt x="222" y="42"/>
                  </a:cubicBezTo>
                  <a:cubicBezTo>
                    <a:pt x="220" y="42"/>
                    <a:pt x="220" y="42"/>
                    <a:pt x="220" y="42"/>
                  </a:cubicBezTo>
                  <a:cubicBezTo>
                    <a:pt x="218" y="42"/>
                    <a:pt x="218" y="42"/>
                    <a:pt x="218" y="42"/>
                  </a:cubicBezTo>
                  <a:cubicBezTo>
                    <a:pt x="218" y="40"/>
                    <a:pt x="218" y="40"/>
                    <a:pt x="218" y="40"/>
                  </a:cubicBezTo>
                  <a:cubicBezTo>
                    <a:pt x="218" y="38"/>
                    <a:pt x="218" y="38"/>
                    <a:pt x="218" y="38"/>
                  </a:cubicBezTo>
                  <a:cubicBezTo>
                    <a:pt x="217" y="35"/>
                    <a:pt x="217" y="35"/>
                    <a:pt x="217" y="35"/>
                  </a:cubicBezTo>
                  <a:cubicBezTo>
                    <a:pt x="217" y="34"/>
                    <a:pt x="217" y="34"/>
                    <a:pt x="217" y="34"/>
                  </a:cubicBezTo>
                  <a:cubicBezTo>
                    <a:pt x="217" y="32"/>
                    <a:pt x="217" y="32"/>
                    <a:pt x="217" y="32"/>
                  </a:cubicBezTo>
                  <a:cubicBezTo>
                    <a:pt x="216" y="30"/>
                    <a:pt x="216" y="30"/>
                    <a:pt x="216" y="30"/>
                  </a:cubicBezTo>
                  <a:cubicBezTo>
                    <a:pt x="216" y="29"/>
                    <a:pt x="216" y="29"/>
                    <a:pt x="216" y="29"/>
                  </a:cubicBezTo>
                  <a:cubicBezTo>
                    <a:pt x="215" y="27"/>
                    <a:pt x="215" y="27"/>
                    <a:pt x="215" y="27"/>
                  </a:cubicBezTo>
                  <a:cubicBezTo>
                    <a:pt x="214" y="26"/>
                    <a:pt x="214" y="26"/>
                    <a:pt x="214" y="26"/>
                  </a:cubicBezTo>
                  <a:cubicBezTo>
                    <a:pt x="213" y="26"/>
                    <a:pt x="213" y="26"/>
                    <a:pt x="213" y="26"/>
                  </a:cubicBezTo>
                  <a:cubicBezTo>
                    <a:pt x="211" y="25"/>
                    <a:pt x="211" y="25"/>
                    <a:pt x="211" y="25"/>
                  </a:cubicBezTo>
                  <a:cubicBezTo>
                    <a:pt x="210" y="24"/>
                    <a:pt x="210" y="24"/>
                    <a:pt x="210" y="24"/>
                  </a:cubicBezTo>
                  <a:cubicBezTo>
                    <a:pt x="208" y="25"/>
                    <a:pt x="208" y="25"/>
                    <a:pt x="208" y="25"/>
                  </a:cubicBezTo>
                  <a:cubicBezTo>
                    <a:pt x="206" y="26"/>
                    <a:pt x="206" y="26"/>
                    <a:pt x="206" y="26"/>
                  </a:cubicBezTo>
                  <a:cubicBezTo>
                    <a:pt x="205" y="25"/>
                    <a:pt x="205" y="25"/>
                    <a:pt x="205" y="25"/>
                  </a:cubicBezTo>
                  <a:cubicBezTo>
                    <a:pt x="204" y="25"/>
                    <a:pt x="204" y="25"/>
                    <a:pt x="204" y="25"/>
                  </a:cubicBezTo>
                  <a:cubicBezTo>
                    <a:pt x="203" y="28"/>
                    <a:pt x="203" y="28"/>
                    <a:pt x="203" y="28"/>
                  </a:cubicBezTo>
                  <a:cubicBezTo>
                    <a:pt x="204" y="29"/>
                    <a:pt x="204" y="29"/>
                    <a:pt x="204" y="29"/>
                  </a:cubicBezTo>
                  <a:cubicBezTo>
                    <a:pt x="204" y="30"/>
                    <a:pt x="204" y="30"/>
                    <a:pt x="204" y="30"/>
                  </a:cubicBezTo>
                  <a:cubicBezTo>
                    <a:pt x="203" y="31"/>
                    <a:pt x="203" y="31"/>
                    <a:pt x="203" y="31"/>
                  </a:cubicBezTo>
                  <a:cubicBezTo>
                    <a:pt x="201" y="30"/>
                    <a:pt x="201" y="30"/>
                    <a:pt x="201" y="30"/>
                  </a:cubicBezTo>
                  <a:cubicBezTo>
                    <a:pt x="198" y="27"/>
                    <a:pt x="198" y="27"/>
                    <a:pt x="198" y="27"/>
                  </a:cubicBezTo>
                  <a:cubicBezTo>
                    <a:pt x="197" y="27"/>
                    <a:pt x="197" y="27"/>
                    <a:pt x="197" y="27"/>
                  </a:cubicBezTo>
                  <a:cubicBezTo>
                    <a:pt x="196" y="28"/>
                    <a:pt x="196" y="28"/>
                    <a:pt x="196" y="28"/>
                  </a:cubicBezTo>
                  <a:cubicBezTo>
                    <a:pt x="195" y="28"/>
                    <a:pt x="195" y="28"/>
                    <a:pt x="195" y="28"/>
                  </a:cubicBezTo>
                  <a:cubicBezTo>
                    <a:pt x="195" y="26"/>
                    <a:pt x="195" y="26"/>
                    <a:pt x="195" y="26"/>
                  </a:cubicBezTo>
                  <a:cubicBezTo>
                    <a:pt x="192" y="26"/>
                    <a:pt x="192" y="26"/>
                    <a:pt x="192" y="26"/>
                  </a:cubicBezTo>
                  <a:cubicBezTo>
                    <a:pt x="191" y="27"/>
                    <a:pt x="191" y="27"/>
                    <a:pt x="191" y="27"/>
                  </a:cubicBezTo>
                  <a:cubicBezTo>
                    <a:pt x="191" y="28"/>
                    <a:pt x="191" y="28"/>
                    <a:pt x="191" y="28"/>
                  </a:cubicBezTo>
                  <a:cubicBezTo>
                    <a:pt x="192" y="30"/>
                    <a:pt x="192" y="30"/>
                    <a:pt x="192" y="30"/>
                  </a:cubicBezTo>
                  <a:cubicBezTo>
                    <a:pt x="192" y="32"/>
                    <a:pt x="192" y="32"/>
                    <a:pt x="192" y="32"/>
                  </a:cubicBezTo>
                  <a:cubicBezTo>
                    <a:pt x="192" y="33"/>
                    <a:pt x="192" y="33"/>
                    <a:pt x="192" y="33"/>
                  </a:cubicBezTo>
                  <a:cubicBezTo>
                    <a:pt x="193" y="36"/>
                    <a:pt x="193" y="36"/>
                    <a:pt x="193" y="36"/>
                  </a:cubicBezTo>
                  <a:cubicBezTo>
                    <a:pt x="193" y="37"/>
                    <a:pt x="193" y="37"/>
                    <a:pt x="193" y="37"/>
                  </a:cubicBezTo>
                  <a:cubicBezTo>
                    <a:pt x="194" y="38"/>
                    <a:pt x="194" y="38"/>
                    <a:pt x="194" y="38"/>
                  </a:cubicBezTo>
                  <a:cubicBezTo>
                    <a:pt x="194" y="41"/>
                    <a:pt x="194" y="41"/>
                    <a:pt x="194" y="41"/>
                  </a:cubicBezTo>
                  <a:cubicBezTo>
                    <a:pt x="194" y="41"/>
                    <a:pt x="194" y="41"/>
                    <a:pt x="194" y="41"/>
                  </a:cubicBezTo>
                  <a:cubicBezTo>
                    <a:pt x="194" y="43"/>
                    <a:pt x="194" y="43"/>
                    <a:pt x="194" y="43"/>
                  </a:cubicBezTo>
                  <a:cubicBezTo>
                    <a:pt x="195" y="45"/>
                    <a:pt x="195" y="45"/>
                    <a:pt x="195" y="45"/>
                  </a:cubicBezTo>
                  <a:cubicBezTo>
                    <a:pt x="195" y="47"/>
                    <a:pt x="195" y="47"/>
                    <a:pt x="195" y="47"/>
                  </a:cubicBezTo>
                  <a:cubicBezTo>
                    <a:pt x="195" y="49"/>
                    <a:pt x="195" y="49"/>
                    <a:pt x="195" y="49"/>
                  </a:cubicBezTo>
                  <a:cubicBezTo>
                    <a:pt x="195" y="50"/>
                    <a:pt x="195" y="50"/>
                    <a:pt x="195" y="50"/>
                  </a:cubicBezTo>
                  <a:cubicBezTo>
                    <a:pt x="196" y="51"/>
                    <a:pt x="196" y="51"/>
                    <a:pt x="196" y="51"/>
                  </a:cubicBezTo>
                  <a:cubicBezTo>
                    <a:pt x="197" y="54"/>
                    <a:pt x="197" y="54"/>
                    <a:pt x="197" y="54"/>
                  </a:cubicBezTo>
                  <a:cubicBezTo>
                    <a:pt x="197" y="55"/>
                    <a:pt x="197" y="55"/>
                    <a:pt x="197" y="55"/>
                  </a:cubicBezTo>
                  <a:cubicBezTo>
                    <a:pt x="198" y="56"/>
                    <a:pt x="198" y="56"/>
                    <a:pt x="198" y="56"/>
                  </a:cubicBezTo>
                  <a:cubicBezTo>
                    <a:pt x="199" y="57"/>
                    <a:pt x="199" y="57"/>
                    <a:pt x="199" y="57"/>
                  </a:cubicBezTo>
                  <a:cubicBezTo>
                    <a:pt x="199" y="59"/>
                    <a:pt x="199" y="59"/>
                    <a:pt x="199" y="59"/>
                  </a:cubicBezTo>
                  <a:cubicBezTo>
                    <a:pt x="200" y="60"/>
                    <a:pt x="200" y="60"/>
                    <a:pt x="200" y="60"/>
                  </a:cubicBezTo>
                  <a:cubicBezTo>
                    <a:pt x="201" y="60"/>
                    <a:pt x="201" y="60"/>
                    <a:pt x="201" y="60"/>
                  </a:cubicBezTo>
                  <a:cubicBezTo>
                    <a:pt x="201" y="61"/>
                    <a:pt x="201" y="61"/>
                    <a:pt x="201" y="61"/>
                  </a:cubicBezTo>
                  <a:cubicBezTo>
                    <a:pt x="201" y="62"/>
                    <a:pt x="201" y="62"/>
                    <a:pt x="201" y="62"/>
                  </a:cubicBezTo>
                  <a:cubicBezTo>
                    <a:pt x="203" y="63"/>
                    <a:pt x="203" y="63"/>
                    <a:pt x="203" y="63"/>
                  </a:cubicBezTo>
                  <a:cubicBezTo>
                    <a:pt x="204" y="63"/>
                    <a:pt x="204" y="63"/>
                    <a:pt x="204" y="63"/>
                  </a:cubicBezTo>
                  <a:cubicBezTo>
                    <a:pt x="203" y="64"/>
                    <a:pt x="203" y="64"/>
                    <a:pt x="203" y="64"/>
                  </a:cubicBezTo>
                  <a:cubicBezTo>
                    <a:pt x="202" y="64"/>
                    <a:pt x="202" y="64"/>
                    <a:pt x="202" y="64"/>
                  </a:cubicBezTo>
                  <a:cubicBezTo>
                    <a:pt x="201" y="63"/>
                    <a:pt x="201" y="63"/>
                    <a:pt x="201" y="63"/>
                  </a:cubicBezTo>
                  <a:cubicBezTo>
                    <a:pt x="199" y="64"/>
                    <a:pt x="199" y="64"/>
                    <a:pt x="199" y="64"/>
                  </a:cubicBezTo>
                  <a:cubicBezTo>
                    <a:pt x="199" y="63"/>
                    <a:pt x="199" y="63"/>
                    <a:pt x="199" y="63"/>
                  </a:cubicBezTo>
                  <a:cubicBezTo>
                    <a:pt x="199" y="61"/>
                    <a:pt x="199" y="61"/>
                    <a:pt x="199" y="61"/>
                  </a:cubicBezTo>
                  <a:cubicBezTo>
                    <a:pt x="198" y="61"/>
                    <a:pt x="198" y="61"/>
                    <a:pt x="198" y="61"/>
                  </a:cubicBezTo>
                  <a:cubicBezTo>
                    <a:pt x="197" y="60"/>
                    <a:pt x="197" y="60"/>
                    <a:pt x="197" y="60"/>
                  </a:cubicBezTo>
                  <a:cubicBezTo>
                    <a:pt x="196" y="60"/>
                    <a:pt x="196" y="60"/>
                    <a:pt x="196" y="60"/>
                  </a:cubicBezTo>
                  <a:cubicBezTo>
                    <a:pt x="195" y="60"/>
                    <a:pt x="195" y="60"/>
                    <a:pt x="195" y="60"/>
                  </a:cubicBezTo>
                  <a:cubicBezTo>
                    <a:pt x="195" y="60"/>
                    <a:pt x="195" y="60"/>
                    <a:pt x="195" y="60"/>
                  </a:cubicBezTo>
                  <a:cubicBezTo>
                    <a:pt x="195" y="58"/>
                    <a:pt x="195" y="58"/>
                    <a:pt x="195" y="58"/>
                  </a:cubicBezTo>
                  <a:cubicBezTo>
                    <a:pt x="195" y="58"/>
                    <a:pt x="195" y="58"/>
                    <a:pt x="195" y="58"/>
                  </a:cubicBezTo>
                  <a:cubicBezTo>
                    <a:pt x="194" y="59"/>
                    <a:pt x="194" y="59"/>
                    <a:pt x="194" y="59"/>
                  </a:cubicBezTo>
                  <a:cubicBezTo>
                    <a:pt x="193" y="61"/>
                    <a:pt x="193" y="61"/>
                    <a:pt x="193" y="61"/>
                  </a:cubicBezTo>
                  <a:cubicBezTo>
                    <a:pt x="191" y="62"/>
                    <a:pt x="191" y="62"/>
                    <a:pt x="191" y="62"/>
                  </a:cubicBezTo>
                  <a:cubicBezTo>
                    <a:pt x="189" y="62"/>
                    <a:pt x="189" y="62"/>
                    <a:pt x="189" y="62"/>
                  </a:cubicBezTo>
                  <a:cubicBezTo>
                    <a:pt x="188" y="60"/>
                    <a:pt x="188" y="60"/>
                    <a:pt x="188" y="60"/>
                  </a:cubicBezTo>
                  <a:cubicBezTo>
                    <a:pt x="186" y="60"/>
                    <a:pt x="186" y="60"/>
                    <a:pt x="186" y="60"/>
                  </a:cubicBezTo>
                  <a:cubicBezTo>
                    <a:pt x="185" y="59"/>
                    <a:pt x="185" y="59"/>
                    <a:pt x="185" y="59"/>
                  </a:cubicBezTo>
                  <a:cubicBezTo>
                    <a:pt x="185" y="57"/>
                    <a:pt x="185" y="57"/>
                    <a:pt x="185" y="57"/>
                  </a:cubicBezTo>
                  <a:cubicBezTo>
                    <a:pt x="186" y="55"/>
                    <a:pt x="186" y="55"/>
                    <a:pt x="186" y="55"/>
                  </a:cubicBezTo>
                  <a:cubicBezTo>
                    <a:pt x="184" y="52"/>
                    <a:pt x="184" y="52"/>
                    <a:pt x="184" y="52"/>
                  </a:cubicBezTo>
                  <a:cubicBezTo>
                    <a:pt x="184" y="52"/>
                    <a:pt x="184" y="52"/>
                    <a:pt x="184" y="52"/>
                  </a:cubicBezTo>
                  <a:cubicBezTo>
                    <a:pt x="183" y="50"/>
                    <a:pt x="183" y="50"/>
                    <a:pt x="183" y="50"/>
                  </a:cubicBezTo>
                  <a:cubicBezTo>
                    <a:pt x="183" y="48"/>
                    <a:pt x="183" y="48"/>
                    <a:pt x="183" y="48"/>
                  </a:cubicBezTo>
                  <a:cubicBezTo>
                    <a:pt x="184" y="48"/>
                    <a:pt x="184" y="48"/>
                    <a:pt x="184" y="48"/>
                  </a:cubicBezTo>
                  <a:cubicBezTo>
                    <a:pt x="184" y="47"/>
                    <a:pt x="184" y="47"/>
                    <a:pt x="184" y="47"/>
                  </a:cubicBezTo>
                  <a:cubicBezTo>
                    <a:pt x="184" y="43"/>
                    <a:pt x="184" y="43"/>
                    <a:pt x="184" y="43"/>
                  </a:cubicBezTo>
                  <a:cubicBezTo>
                    <a:pt x="183" y="41"/>
                    <a:pt x="183" y="41"/>
                    <a:pt x="183" y="41"/>
                  </a:cubicBezTo>
                  <a:cubicBezTo>
                    <a:pt x="181" y="38"/>
                    <a:pt x="181" y="38"/>
                    <a:pt x="181" y="38"/>
                  </a:cubicBezTo>
                  <a:cubicBezTo>
                    <a:pt x="181" y="36"/>
                    <a:pt x="181" y="36"/>
                    <a:pt x="181" y="36"/>
                  </a:cubicBezTo>
                  <a:cubicBezTo>
                    <a:pt x="180" y="33"/>
                    <a:pt x="180" y="33"/>
                    <a:pt x="180" y="33"/>
                  </a:cubicBezTo>
                  <a:cubicBezTo>
                    <a:pt x="179" y="31"/>
                    <a:pt x="179" y="31"/>
                    <a:pt x="179" y="31"/>
                  </a:cubicBezTo>
                  <a:cubicBezTo>
                    <a:pt x="178" y="31"/>
                    <a:pt x="178" y="31"/>
                    <a:pt x="178" y="31"/>
                  </a:cubicBezTo>
                  <a:cubicBezTo>
                    <a:pt x="177" y="30"/>
                    <a:pt x="177" y="30"/>
                    <a:pt x="177" y="30"/>
                  </a:cubicBezTo>
                  <a:cubicBezTo>
                    <a:pt x="176" y="29"/>
                    <a:pt x="176" y="29"/>
                    <a:pt x="176" y="29"/>
                  </a:cubicBezTo>
                  <a:cubicBezTo>
                    <a:pt x="175" y="29"/>
                    <a:pt x="175" y="29"/>
                    <a:pt x="175" y="29"/>
                  </a:cubicBezTo>
                  <a:cubicBezTo>
                    <a:pt x="174" y="28"/>
                    <a:pt x="174" y="28"/>
                    <a:pt x="174" y="28"/>
                  </a:cubicBezTo>
                  <a:cubicBezTo>
                    <a:pt x="172" y="28"/>
                    <a:pt x="172" y="28"/>
                    <a:pt x="172" y="28"/>
                  </a:cubicBezTo>
                  <a:cubicBezTo>
                    <a:pt x="171" y="29"/>
                    <a:pt x="171" y="29"/>
                    <a:pt x="171" y="29"/>
                  </a:cubicBezTo>
                  <a:cubicBezTo>
                    <a:pt x="172" y="31"/>
                    <a:pt x="172" y="31"/>
                    <a:pt x="172" y="31"/>
                  </a:cubicBezTo>
                  <a:cubicBezTo>
                    <a:pt x="171" y="32"/>
                    <a:pt x="171" y="32"/>
                    <a:pt x="171" y="32"/>
                  </a:cubicBezTo>
                  <a:cubicBezTo>
                    <a:pt x="171" y="33"/>
                    <a:pt x="171" y="33"/>
                    <a:pt x="171" y="33"/>
                  </a:cubicBezTo>
                  <a:cubicBezTo>
                    <a:pt x="171" y="34"/>
                    <a:pt x="171" y="34"/>
                    <a:pt x="171" y="34"/>
                  </a:cubicBezTo>
                  <a:cubicBezTo>
                    <a:pt x="170" y="38"/>
                    <a:pt x="170" y="38"/>
                    <a:pt x="170" y="38"/>
                  </a:cubicBezTo>
                  <a:cubicBezTo>
                    <a:pt x="170" y="40"/>
                    <a:pt x="170" y="40"/>
                    <a:pt x="170" y="40"/>
                  </a:cubicBezTo>
                  <a:cubicBezTo>
                    <a:pt x="170" y="42"/>
                    <a:pt x="170" y="42"/>
                    <a:pt x="170" y="42"/>
                  </a:cubicBezTo>
                  <a:cubicBezTo>
                    <a:pt x="171" y="43"/>
                    <a:pt x="171" y="43"/>
                    <a:pt x="171" y="43"/>
                  </a:cubicBezTo>
                  <a:cubicBezTo>
                    <a:pt x="171" y="45"/>
                    <a:pt x="171" y="45"/>
                    <a:pt x="171" y="45"/>
                  </a:cubicBezTo>
                  <a:cubicBezTo>
                    <a:pt x="170" y="48"/>
                    <a:pt x="170" y="48"/>
                    <a:pt x="170" y="48"/>
                  </a:cubicBezTo>
                  <a:cubicBezTo>
                    <a:pt x="170" y="49"/>
                    <a:pt x="170" y="49"/>
                    <a:pt x="170" y="49"/>
                  </a:cubicBezTo>
                  <a:cubicBezTo>
                    <a:pt x="171" y="52"/>
                    <a:pt x="171" y="52"/>
                    <a:pt x="171" y="52"/>
                  </a:cubicBezTo>
                  <a:cubicBezTo>
                    <a:pt x="170" y="53"/>
                    <a:pt x="170" y="53"/>
                    <a:pt x="170" y="53"/>
                  </a:cubicBezTo>
                  <a:cubicBezTo>
                    <a:pt x="169" y="52"/>
                    <a:pt x="169" y="52"/>
                    <a:pt x="169" y="52"/>
                  </a:cubicBezTo>
                  <a:cubicBezTo>
                    <a:pt x="169" y="52"/>
                    <a:pt x="169" y="52"/>
                    <a:pt x="169" y="52"/>
                  </a:cubicBezTo>
                  <a:cubicBezTo>
                    <a:pt x="168" y="52"/>
                    <a:pt x="168" y="52"/>
                    <a:pt x="168" y="52"/>
                  </a:cubicBezTo>
                  <a:cubicBezTo>
                    <a:pt x="167" y="52"/>
                    <a:pt x="167" y="52"/>
                    <a:pt x="167" y="52"/>
                  </a:cubicBezTo>
                  <a:cubicBezTo>
                    <a:pt x="166" y="52"/>
                    <a:pt x="166" y="52"/>
                    <a:pt x="166" y="52"/>
                  </a:cubicBezTo>
                  <a:cubicBezTo>
                    <a:pt x="165" y="51"/>
                    <a:pt x="165" y="51"/>
                    <a:pt x="165" y="51"/>
                  </a:cubicBezTo>
                  <a:cubicBezTo>
                    <a:pt x="163" y="51"/>
                    <a:pt x="163" y="51"/>
                    <a:pt x="163" y="51"/>
                  </a:cubicBezTo>
                  <a:cubicBezTo>
                    <a:pt x="162" y="50"/>
                    <a:pt x="162" y="50"/>
                    <a:pt x="162" y="50"/>
                  </a:cubicBezTo>
                  <a:cubicBezTo>
                    <a:pt x="161" y="50"/>
                    <a:pt x="161" y="50"/>
                    <a:pt x="161" y="50"/>
                  </a:cubicBezTo>
                  <a:cubicBezTo>
                    <a:pt x="161" y="50"/>
                    <a:pt x="161" y="50"/>
                    <a:pt x="161" y="50"/>
                  </a:cubicBezTo>
                  <a:cubicBezTo>
                    <a:pt x="162" y="51"/>
                    <a:pt x="162" y="51"/>
                    <a:pt x="162" y="51"/>
                  </a:cubicBezTo>
                  <a:cubicBezTo>
                    <a:pt x="163" y="52"/>
                    <a:pt x="163" y="52"/>
                    <a:pt x="163" y="52"/>
                  </a:cubicBezTo>
                  <a:cubicBezTo>
                    <a:pt x="163" y="53"/>
                    <a:pt x="163" y="53"/>
                    <a:pt x="163" y="53"/>
                  </a:cubicBezTo>
                  <a:cubicBezTo>
                    <a:pt x="162" y="54"/>
                    <a:pt x="162" y="54"/>
                    <a:pt x="162" y="54"/>
                  </a:cubicBezTo>
                  <a:cubicBezTo>
                    <a:pt x="162" y="55"/>
                    <a:pt x="162" y="55"/>
                    <a:pt x="162" y="55"/>
                  </a:cubicBezTo>
                  <a:cubicBezTo>
                    <a:pt x="161" y="55"/>
                    <a:pt x="161" y="55"/>
                    <a:pt x="161" y="55"/>
                  </a:cubicBezTo>
                  <a:cubicBezTo>
                    <a:pt x="161" y="54"/>
                    <a:pt x="161" y="54"/>
                    <a:pt x="161" y="54"/>
                  </a:cubicBezTo>
                  <a:cubicBezTo>
                    <a:pt x="160" y="54"/>
                    <a:pt x="160" y="54"/>
                    <a:pt x="160" y="54"/>
                  </a:cubicBezTo>
                  <a:cubicBezTo>
                    <a:pt x="159" y="53"/>
                    <a:pt x="159" y="53"/>
                    <a:pt x="159" y="53"/>
                  </a:cubicBezTo>
                  <a:cubicBezTo>
                    <a:pt x="159" y="51"/>
                    <a:pt x="159" y="51"/>
                    <a:pt x="159" y="51"/>
                  </a:cubicBezTo>
                  <a:cubicBezTo>
                    <a:pt x="157" y="49"/>
                    <a:pt x="157" y="49"/>
                    <a:pt x="157" y="49"/>
                  </a:cubicBezTo>
                  <a:cubicBezTo>
                    <a:pt x="157" y="47"/>
                    <a:pt x="157" y="47"/>
                    <a:pt x="157" y="47"/>
                  </a:cubicBezTo>
                  <a:cubicBezTo>
                    <a:pt x="156" y="46"/>
                    <a:pt x="156" y="46"/>
                    <a:pt x="156" y="46"/>
                  </a:cubicBezTo>
                  <a:cubicBezTo>
                    <a:pt x="155" y="45"/>
                    <a:pt x="155" y="45"/>
                    <a:pt x="155" y="45"/>
                  </a:cubicBezTo>
                  <a:cubicBezTo>
                    <a:pt x="155" y="43"/>
                    <a:pt x="155" y="43"/>
                    <a:pt x="155" y="43"/>
                  </a:cubicBezTo>
                  <a:cubicBezTo>
                    <a:pt x="155" y="42"/>
                    <a:pt x="155" y="42"/>
                    <a:pt x="155" y="42"/>
                  </a:cubicBezTo>
                  <a:cubicBezTo>
                    <a:pt x="154" y="43"/>
                    <a:pt x="154" y="43"/>
                    <a:pt x="154" y="43"/>
                  </a:cubicBezTo>
                  <a:cubicBezTo>
                    <a:pt x="153" y="45"/>
                    <a:pt x="153" y="45"/>
                    <a:pt x="153" y="45"/>
                  </a:cubicBezTo>
                  <a:cubicBezTo>
                    <a:pt x="152" y="46"/>
                    <a:pt x="152" y="46"/>
                    <a:pt x="152" y="46"/>
                  </a:cubicBezTo>
                  <a:cubicBezTo>
                    <a:pt x="152" y="47"/>
                    <a:pt x="152" y="47"/>
                    <a:pt x="152" y="47"/>
                  </a:cubicBezTo>
                  <a:cubicBezTo>
                    <a:pt x="152" y="48"/>
                    <a:pt x="152" y="48"/>
                    <a:pt x="152" y="48"/>
                  </a:cubicBezTo>
                  <a:cubicBezTo>
                    <a:pt x="151" y="49"/>
                    <a:pt x="151" y="49"/>
                    <a:pt x="151" y="49"/>
                  </a:cubicBezTo>
                  <a:cubicBezTo>
                    <a:pt x="150" y="49"/>
                    <a:pt x="150" y="49"/>
                    <a:pt x="150" y="49"/>
                  </a:cubicBezTo>
                  <a:cubicBezTo>
                    <a:pt x="149" y="51"/>
                    <a:pt x="149" y="51"/>
                    <a:pt x="149" y="51"/>
                  </a:cubicBezTo>
                  <a:cubicBezTo>
                    <a:pt x="147" y="53"/>
                    <a:pt x="147" y="53"/>
                    <a:pt x="147" y="53"/>
                  </a:cubicBezTo>
                  <a:cubicBezTo>
                    <a:pt x="146" y="54"/>
                    <a:pt x="146" y="54"/>
                    <a:pt x="146" y="54"/>
                  </a:cubicBezTo>
                  <a:cubicBezTo>
                    <a:pt x="146" y="55"/>
                    <a:pt x="146" y="55"/>
                    <a:pt x="146" y="55"/>
                  </a:cubicBezTo>
                  <a:cubicBezTo>
                    <a:pt x="145" y="56"/>
                    <a:pt x="145" y="56"/>
                    <a:pt x="145" y="56"/>
                  </a:cubicBezTo>
                  <a:cubicBezTo>
                    <a:pt x="144" y="58"/>
                    <a:pt x="144" y="58"/>
                    <a:pt x="144" y="58"/>
                  </a:cubicBezTo>
                  <a:cubicBezTo>
                    <a:pt x="143" y="58"/>
                    <a:pt x="143" y="58"/>
                    <a:pt x="143" y="58"/>
                  </a:cubicBezTo>
                  <a:cubicBezTo>
                    <a:pt x="143" y="57"/>
                    <a:pt x="143" y="57"/>
                    <a:pt x="143" y="57"/>
                  </a:cubicBezTo>
                  <a:cubicBezTo>
                    <a:pt x="143" y="56"/>
                    <a:pt x="143" y="56"/>
                    <a:pt x="143" y="56"/>
                  </a:cubicBezTo>
                  <a:cubicBezTo>
                    <a:pt x="144" y="54"/>
                    <a:pt x="144" y="54"/>
                    <a:pt x="144" y="54"/>
                  </a:cubicBezTo>
                  <a:cubicBezTo>
                    <a:pt x="144" y="52"/>
                    <a:pt x="144" y="52"/>
                    <a:pt x="144" y="52"/>
                  </a:cubicBezTo>
                  <a:cubicBezTo>
                    <a:pt x="145" y="52"/>
                    <a:pt x="145" y="52"/>
                    <a:pt x="145" y="52"/>
                  </a:cubicBezTo>
                  <a:cubicBezTo>
                    <a:pt x="147" y="51"/>
                    <a:pt x="147" y="51"/>
                    <a:pt x="147" y="51"/>
                  </a:cubicBezTo>
                  <a:cubicBezTo>
                    <a:pt x="147" y="49"/>
                    <a:pt x="147" y="49"/>
                    <a:pt x="147" y="49"/>
                  </a:cubicBezTo>
                  <a:cubicBezTo>
                    <a:pt x="149" y="47"/>
                    <a:pt x="149" y="47"/>
                    <a:pt x="149" y="47"/>
                  </a:cubicBezTo>
                  <a:cubicBezTo>
                    <a:pt x="149" y="46"/>
                    <a:pt x="149" y="46"/>
                    <a:pt x="149" y="46"/>
                  </a:cubicBezTo>
                  <a:cubicBezTo>
                    <a:pt x="149" y="45"/>
                    <a:pt x="149" y="45"/>
                    <a:pt x="149" y="45"/>
                  </a:cubicBezTo>
                  <a:cubicBezTo>
                    <a:pt x="148" y="44"/>
                    <a:pt x="148" y="44"/>
                    <a:pt x="148" y="44"/>
                  </a:cubicBezTo>
                  <a:cubicBezTo>
                    <a:pt x="149" y="43"/>
                    <a:pt x="149" y="43"/>
                    <a:pt x="149" y="43"/>
                  </a:cubicBezTo>
                  <a:cubicBezTo>
                    <a:pt x="150" y="43"/>
                    <a:pt x="150" y="43"/>
                    <a:pt x="150" y="43"/>
                  </a:cubicBezTo>
                  <a:cubicBezTo>
                    <a:pt x="150" y="42"/>
                    <a:pt x="150" y="42"/>
                    <a:pt x="150" y="42"/>
                  </a:cubicBezTo>
                  <a:cubicBezTo>
                    <a:pt x="150" y="41"/>
                    <a:pt x="150" y="41"/>
                    <a:pt x="150" y="41"/>
                  </a:cubicBezTo>
                  <a:cubicBezTo>
                    <a:pt x="151" y="39"/>
                    <a:pt x="151" y="39"/>
                    <a:pt x="151" y="39"/>
                  </a:cubicBezTo>
                  <a:cubicBezTo>
                    <a:pt x="152" y="36"/>
                    <a:pt x="152" y="36"/>
                    <a:pt x="152" y="36"/>
                  </a:cubicBezTo>
                  <a:cubicBezTo>
                    <a:pt x="152" y="34"/>
                    <a:pt x="152" y="34"/>
                    <a:pt x="152" y="34"/>
                  </a:cubicBezTo>
                  <a:cubicBezTo>
                    <a:pt x="153" y="32"/>
                    <a:pt x="153" y="32"/>
                    <a:pt x="153" y="32"/>
                  </a:cubicBezTo>
                  <a:cubicBezTo>
                    <a:pt x="153" y="28"/>
                    <a:pt x="153" y="28"/>
                    <a:pt x="153" y="28"/>
                  </a:cubicBezTo>
                  <a:cubicBezTo>
                    <a:pt x="153" y="27"/>
                    <a:pt x="153" y="27"/>
                    <a:pt x="153" y="27"/>
                  </a:cubicBezTo>
                  <a:cubicBezTo>
                    <a:pt x="150" y="27"/>
                    <a:pt x="150" y="27"/>
                    <a:pt x="150" y="27"/>
                  </a:cubicBezTo>
                  <a:cubicBezTo>
                    <a:pt x="149" y="27"/>
                    <a:pt x="149" y="27"/>
                    <a:pt x="149" y="27"/>
                  </a:cubicBezTo>
                  <a:cubicBezTo>
                    <a:pt x="147" y="28"/>
                    <a:pt x="147" y="28"/>
                    <a:pt x="147" y="28"/>
                  </a:cubicBezTo>
                  <a:cubicBezTo>
                    <a:pt x="146" y="27"/>
                    <a:pt x="146" y="27"/>
                    <a:pt x="146" y="27"/>
                  </a:cubicBezTo>
                  <a:cubicBezTo>
                    <a:pt x="144" y="27"/>
                    <a:pt x="144" y="27"/>
                    <a:pt x="144" y="27"/>
                  </a:cubicBezTo>
                  <a:cubicBezTo>
                    <a:pt x="144" y="28"/>
                    <a:pt x="144" y="28"/>
                    <a:pt x="144" y="28"/>
                  </a:cubicBezTo>
                  <a:cubicBezTo>
                    <a:pt x="144" y="29"/>
                    <a:pt x="144" y="29"/>
                    <a:pt x="144" y="29"/>
                  </a:cubicBezTo>
                  <a:cubicBezTo>
                    <a:pt x="145" y="30"/>
                    <a:pt x="145" y="30"/>
                    <a:pt x="145" y="30"/>
                  </a:cubicBezTo>
                  <a:cubicBezTo>
                    <a:pt x="145" y="32"/>
                    <a:pt x="145" y="32"/>
                    <a:pt x="145" y="32"/>
                  </a:cubicBezTo>
                  <a:cubicBezTo>
                    <a:pt x="145" y="34"/>
                    <a:pt x="145" y="34"/>
                    <a:pt x="145" y="34"/>
                  </a:cubicBezTo>
                  <a:cubicBezTo>
                    <a:pt x="144" y="33"/>
                    <a:pt x="144" y="33"/>
                    <a:pt x="144" y="33"/>
                  </a:cubicBezTo>
                  <a:cubicBezTo>
                    <a:pt x="144" y="31"/>
                    <a:pt x="144" y="31"/>
                    <a:pt x="144" y="31"/>
                  </a:cubicBezTo>
                  <a:cubicBezTo>
                    <a:pt x="143" y="30"/>
                    <a:pt x="143" y="30"/>
                    <a:pt x="143" y="30"/>
                  </a:cubicBezTo>
                  <a:cubicBezTo>
                    <a:pt x="141" y="29"/>
                    <a:pt x="141" y="29"/>
                    <a:pt x="141" y="29"/>
                  </a:cubicBezTo>
                  <a:cubicBezTo>
                    <a:pt x="139" y="31"/>
                    <a:pt x="139" y="31"/>
                    <a:pt x="139" y="31"/>
                  </a:cubicBezTo>
                  <a:cubicBezTo>
                    <a:pt x="139" y="33"/>
                    <a:pt x="139" y="33"/>
                    <a:pt x="139" y="33"/>
                  </a:cubicBezTo>
                  <a:cubicBezTo>
                    <a:pt x="140" y="34"/>
                    <a:pt x="140" y="34"/>
                    <a:pt x="140" y="34"/>
                  </a:cubicBezTo>
                  <a:cubicBezTo>
                    <a:pt x="139" y="35"/>
                    <a:pt x="139" y="35"/>
                    <a:pt x="139" y="35"/>
                  </a:cubicBezTo>
                  <a:cubicBezTo>
                    <a:pt x="137" y="35"/>
                    <a:pt x="137" y="35"/>
                    <a:pt x="137" y="35"/>
                  </a:cubicBezTo>
                  <a:cubicBezTo>
                    <a:pt x="137" y="35"/>
                    <a:pt x="137" y="35"/>
                    <a:pt x="137" y="35"/>
                  </a:cubicBezTo>
                  <a:cubicBezTo>
                    <a:pt x="138" y="33"/>
                    <a:pt x="138" y="33"/>
                    <a:pt x="138" y="33"/>
                  </a:cubicBezTo>
                  <a:cubicBezTo>
                    <a:pt x="137" y="31"/>
                    <a:pt x="137" y="31"/>
                    <a:pt x="137" y="31"/>
                  </a:cubicBezTo>
                  <a:cubicBezTo>
                    <a:pt x="136" y="31"/>
                    <a:pt x="136" y="31"/>
                    <a:pt x="136" y="31"/>
                  </a:cubicBezTo>
                  <a:cubicBezTo>
                    <a:pt x="133" y="31"/>
                    <a:pt x="133" y="31"/>
                    <a:pt x="133" y="31"/>
                  </a:cubicBezTo>
                  <a:cubicBezTo>
                    <a:pt x="130" y="32"/>
                    <a:pt x="130" y="32"/>
                    <a:pt x="130" y="32"/>
                  </a:cubicBezTo>
                  <a:cubicBezTo>
                    <a:pt x="126" y="32"/>
                    <a:pt x="126" y="32"/>
                    <a:pt x="126" y="32"/>
                  </a:cubicBezTo>
                  <a:cubicBezTo>
                    <a:pt x="124" y="31"/>
                    <a:pt x="124" y="31"/>
                    <a:pt x="124" y="31"/>
                  </a:cubicBezTo>
                  <a:cubicBezTo>
                    <a:pt x="122" y="32"/>
                    <a:pt x="122" y="32"/>
                    <a:pt x="122" y="32"/>
                  </a:cubicBezTo>
                  <a:cubicBezTo>
                    <a:pt x="121" y="32"/>
                    <a:pt x="121" y="32"/>
                    <a:pt x="121" y="32"/>
                  </a:cubicBezTo>
                  <a:cubicBezTo>
                    <a:pt x="120" y="32"/>
                    <a:pt x="120" y="32"/>
                    <a:pt x="120" y="32"/>
                  </a:cubicBezTo>
                  <a:cubicBezTo>
                    <a:pt x="118" y="32"/>
                    <a:pt x="118" y="32"/>
                    <a:pt x="118" y="32"/>
                  </a:cubicBezTo>
                  <a:cubicBezTo>
                    <a:pt x="117" y="33"/>
                    <a:pt x="117" y="33"/>
                    <a:pt x="117" y="33"/>
                  </a:cubicBezTo>
                  <a:cubicBezTo>
                    <a:pt x="116" y="34"/>
                    <a:pt x="116" y="34"/>
                    <a:pt x="116" y="34"/>
                  </a:cubicBezTo>
                  <a:cubicBezTo>
                    <a:pt x="117" y="35"/>
                    <a:pt x="117" y="35"/>
                    <a:pt x="117" y="35"/>
                  </a:cubicBezTo>
                  <a:cubicBezTo>
                    <a:pt x="117" y="36"/>
                    <a:pt x="117" y="36"/>
                    <a:pt x="117" y="36"/>
                  </a:cubicBezTo>
                  <a:cubicBezTo>
                    <a:pt x="118" y="38"/>
                    <a:pt x="118" y="38"/>
                    <a:pt x="118" y="38"/>
                  </a:cubicBezTo>
                  <a:cubicBezTo>
                    <a:pt x="118" y="39"/>
                    <a:pt x="118" y="39"/>
                    <a:pt x="118" y="39"/>
                  </a:cubicBezTo>
                  <a:cubicBezTo>
                    <a:pt x="118" y="40"/>
                    <a:pt x="118" y="40"/>
                    <a:pt x="118" y="40"/>
                  </a:cubicBezTo>
                  <a:cubicBezTo>
                    <a:pt x="117" y="43"/>
                    <a:pt x="117" y="43"/>
                    <a:pt x="117" y="43"/>
                  </a:cubicBezTo>
                  <a:cubicBezTo>
                    <a:pt x="117" y="45"/>
                    <a:pt x="117" y="45"/>
                    <a:pt x="117" y="45"/>
                  </a:cubicBezTo>
                  <a:cubicBezTo>
                    <a:pt x="119" y="48"/>
                    <a:pt x="119" y="48"/>
                    <a:pt x="119" y="48"/>
                  </a:cubicBezTo>
                  <a:cubicBezTo>
                    <a:pt x="119" y="49"/>
                    <a:pt x="119" y="49"/>
                    <a:pt x="119" y="49"/>
                  </a:cubicBezTo>
                  <a:cubicBezTo>
                    <a:pt x="120" y="53"/>
                    <a:pt x="120" y="53"/>
                    <a:pt x="120" y="53"/>
                  </a:cubicBezTo>
                  <a:cubicBezTo>
                    <a:pt x="119" y="53"/>
                    <a:pt x="119" y="53"/>
                    <a:pt x="119" y="53"/>
                  </a:cubicBezTo>
                  <a:cubicBezTo>
                    <a:pt x="119" y="52"/>
                    <a:pt x="119" y="52"/>
                    <a:pt x="119" y="52"/>
                  </a:cubicBezTo>
                  <a:cubicBezTo>
                    <a:pt x="118" y="51"/>
                    <a:pt x="118" y="51"/>
                    <a:pt x="118" y="51"/>
                  </a:cubicBezTo>
                  <a:cubicBezTo>
                    <a:pt x="116" y="49"/>
                    <a:pt x="116" y="49"/>
                    <a:pt x="116" y="49"/>
                  </a:cubicBezTo>
                  <a:cubicBezTo>
                    <a:pt x="115" y="48"/>
                    <a:pt x="115" y="48"/>
                    <a:pt x="115" y="48"/>
                  </a:cubicBezTo>
                  <a:cubicBezTo>
                    <a:pt x="115" y="45"/>
                    <a:pt x="115" y="45"/>
                    <a:pt x="115" y="45"/>
                  </a:cubicBezTo>
                  <a:cubicBezTo>
                    <a:pt x="115" y="42"/>
                    <a:pt x="115" y="42"/>
                    <a:pt x="115" y="42"/>
                  </a:cubicBezTo>
                  <a:cubicBezTo>
                    <a:pt x="115" y="40"/>
                    <a:pt x="115" y="40"/>
                    <a:pt x="115" y="40"/>
                  </a:cubicBezTo>
                  <a:cubicBezTo>
                    <a:pt x="113" y="38"/>
                    <a:pt x="113" y="38"/>
                    <a:pt x="113" y="38"/>
                  </a:cubicBezTo>
                  <a:cubicBezTo>
                    <a:pt x="113" y="36"/>
                    <a:pt x="113" y="36"/>
                    <a:pt x="113" y="36"/>
                  </a:cubicBezTo>
                  <a:cubicBezTo>
                    <a:pt x="113" y="35"/>
                    <a:pt x="113" y="35"/>
                    <a:pt x="113" y="35"/>
                  </a:cubicBezTo>
                  <a:cubicBezTo>
                    <a:pt x="113" y="35"/>
                    <a:pt x="113" y="35"/>
                    <a:pt x="113" y="35"/>
                  </a:cubicBezTo>
                  <a:cubicBezTo>
                    <a:pt x="110" y="36"/>
                    <a:pt x="110" y="36"/>
                    <a:pt x="110" y="36"/>
                  </a:cubicBezTo>
                  <a:cubicBezTo>
                    <a:pt x="108" y="37"/>
                    <a:pt x="108" y="37"/>
                    <a:pt x="108" y="37"/>
                  </a:cubicBezTo>
                  <a:cubicBezTo>
                    <a:pt x="106" y="37"/>
                    <a:pt x="106" y="37"/>
                    <a:pt x="106" y="37"/>
                  </a:cubicBezTo>
                  <a:cubicBezTo>
                    <a:pt x="105" y="38"/>
                    <a:pt x="105" y="38"/>
                    <a:pt x="105" y="38"/>
                  </a:cubicBezTo>
                  <a:cubicBezTo>
                    <a:pt x="104" y="40"/>
                    <a:pt x="104" y="40"/>
                    <a:pt x="104" y="40"/>
                  </a:cubicBezTo>
                  <a:cubicBezTo>
                    <a:pt x="105" y="42"/>
                    <a:pt x="105" y="42"/>
                    <a:pt x="105" y="42"/>
                  </a:cubicBezTo>
                  <a:cubicBezTo>
                    <a:pt x="104" y="44"/>
                    <a:pt x="104" y="44"/>
                    <a:pt x="104" y="44"/>
                  </a:cubicBezTo>
                  <a:cubicBezTo>
                    <a:pt x="103" y="45"/>
                    <a:pt x="103" y="45"/>
                    <a:pt x="103" y="45"/>
                  </a:cubicBezTo>
                  <a:cubicBezTo>
                    <a:pt x="103" y="46"/>
                    <a:pt x="103" y="46"/>
                    <a:pt x="103" y="46"/>
                  </a:cubicBezTo>
                  <a:cubicBezTo>
                    <a:pt x="103" y="47"/>
                    <a:pt x="103" y="47"/>
                    <a:pt x="103" y="47"/>
                  </a:cubicBezTo>
                  <a:cubicBezTo>
                    <a:pt x="104" y="47"/>
                    <a:pt x="104" y="47"/>
                    <a:pt x="104" y="47"/>
                  </a:cubicBezTo>
                  <a:cubicBezTo>
                    <a:pt x="105" y="47"/>
                    <a:pt x="105" y="47"/>
                    <a:pt x="105" y="47"/>
                  </a:cubicBezTo>
                  <a:cubicBezTo>
                    <a:pt x="105" y="49"/>
                    <a:pt x="105" y="49"/>
                    <a:pt x="105" y="49"/>
                  </a:cubicBezTo>
                  <a:cubicBezTo>
                    <a:pt x="104" y="51"/>
                    <a:pt x="104" y="51"/>
                    <a:pt x="104" y="51"/>
                  </a:cubicBezTo>
                  <a:cubicBezTo>
                    <a:pt x="101" y="52"/>
                    <a:pt x="101" y="52"/>
                    <a:pt x="101" y="52"/>
                  </a:cubicBezTo>
                  <a:cubicBezTo>
                    <a:pt x="100" y="52"/>
                    <a:pt x="100" y="52"/>
                    <a:pt x="100" y="52"/>
                  </a:cubicBezTo>
                  <a:cubicBezTo>
                    <a:pt x="99" y="53"/>
                    <a:pt x="99" y="53"/>
                    <a:pt x="99" y="53"/>
                  </a:cubicBezTo>
                  <a:cubicBezTo>
                    <a:pt x="99" y="54"/>
                    <a:pt x="99" y="54"/>
                    <a:pt x="99" y="54"/>
                  </a:cubicBezTo>
                  <a:cubicBezTo>
                    <a:pt x="98" y="55"/>
                    <a:pt x="98" y="55"/>
                    <a:pt x="98" y="55"/>
                  </a:cubicBezTo>
                  <a:cubicBezTo>
                    <a:pt x="98" y="56"/>
                    <a:pt x="98" y="56"/>
                    <a:pt x="98" y="56"/>
                  </a:cubicBezTo>
                  <a:cubicBezTo>
                    <a:pt x="98" y="57"/>
                    <a:pt x="98" y="57"/>
                    <a:pt x="98" y="57"/>
                  </a:cubicBezTo>
                  <a:cubicBezTo>
                    <a:pt x="98" y="58"/>
                    <a:pt x="98" y="58"/>
                    <a:pt x="98" y="58"/>
                  </a:cubicBezTo>
                  <a:cubicBezTo>
                    <a:pt x="97" y="58"/>
                    <a:pt x="97" y="58"/>
                    <a:pt x="97" y="58"/>
                  </a:cubicBezTo>
                  <a:cubicBezTo>
                    <a:pt x="96" y="58"/>
                    <a:pt x="96" y="58"/>
                    <a:pt x="96" y="58"/>
                  </a:cubicBezTo>
                  <a:cubicBezTo>
                    <a:pt x="94" y="59"/>
                    <a:pt x="94" y="59"/>
                    <a:pt x="94" y="59"/>
                  </a:cubicBezTo>
                  <a:cubicBezTo>
                    <a:pt x="92" y="58"/>
                    <a:pt x="92" y="58"/>
                    <a:pt x="92" y="58"/>
                  </a:cubicBezTo>
                  <a:cubicBezTo>
                    <a:pt x="92" y="57"/>
                    <a:pt x="92" y="57"/>
                    <a:pt x="92" y="57"/>
                  </a:cubicBezTo>
                  <a:cubicBezTo>
                    <a:pt x="92" y="56"/>
                    <a:pt x="92" y="56"/>
                    <a:pt x="92" y="56"/>
                  </a:cubicBezTo>
                  <a:cubicBezTo>
                    <a:pt x="91" y="55"/>
                    <a:pt x="91" y="55"/>
                    <a:pt x="91" y="55"/>
                  </a:cubicBezTo>
                  <a:cubicBezTo>
                    <a:pt x="91" y="55"/>
                    <a:pt x="91" y="55"/>
                    <a:pt x="91" y="55"/>
                  </a:cubicBezTo>
                  <a:cubicBezTo>
                    <a:pt x="90" y="54"/>
                    <a:pt x="90" y="54"/>
                    <a:pt x="90" y="54"/>
                  </a:cubicBezTo>
                  <a:cubicBezTo>
                    <a:pt x="90" y="53"/>
                    <a:pt x="90" y="53"/>
                    <a:pt x="90" y="53"/>
                  </a:cubicBezTo>
                  <a:cubicBezTo>
                    <a:pt x="89" y="53"/>
                    <a:pt x="89" y="53"/>
                    <a:pt x="89" y="53"/>
                  </a:cubicBezTo>
                  <a:cubicBezTo>
                    <a:pt x="88" y="54"/>
                    <a:pt x="88" y="54"/>
                    <a:pt x="88" y="54"/>
                  </a:cubicBezTo>
                  <a:cubicBezTo>
                    <a:pt x="88" y="55"/>
                    <a:pt x="88" y="55"/>
                    <a:pt x="88" y="55"/>
                  </a:cubicBezTo>
                  <a:cubicBezTo>
                    <a:pt x="87" y="55"/>
                    <a:pt x="87" y="55"/>
                    <a:pt x="87" y="55"/>
                  </a:cubicBezTo>
                  <a:cubicBezTo>
                    <a:pt x="86" y="55"/>
                    <a:pt x="86" y="55"/>
                    <a:pt x="86" y="55"/>
                  </a:cubicBezTo>
                  <a:cubicBezTo>
                    <a:pt x="86" y="58"/>
                    <a:pt x="86" y="58"/>
                    <a:pt x="86" y="58"/>
                  </a:cubicBezTo>
                  <a:cubicBezTo>
                    <a:pt x="86" y="59"/>
                    <a:pt x="86" y="59"/>
                    <a:pt x="86" y="59"/>
                  </a:cubicBezTo>
                  <a:cubicBezTo>
                    <a:pt x="86" y="61"/>
                    <a:pt x="86" y="61"/>
                    <a:pt x="86" y="61"/>
                  </a:cubicBezTo>
                  <a:cubicBezTo>
                    <a:pt x="87" y="63"/>
                    <a:pt x="87" y="63"/>
                    <a:pt x="87" y="63"/>
                  </a:cubicBezTo>
                  <a:cubicBezTo>
                    <a:pt x="86" y="66"/>
                    <a:pt x="86" y="66"/>
                    <a:pt x="86" y="66"/>
                  </a:cubicBezTo>
                  <a:cubicBezTo>
                    <a:pt x="86" y="67"/>
                    <a:pt x="86" y="67"/>
                    <a:pt x="86" y="67"/>
                  </a:cubicBezTo>
                  <a:cubicBezTo>
                    <a:pt x="85" y="67"/>
                    <a:pt x="85" y="67"/>
                    <a:pt x="85" y="67"/>
                  </a:cubicBezTo>
                  <a:cubicBezTo>
                    <a:pt x="85" y="64"/>
                    <a:pt x="85" y="64"/>
                    <a:pt x="85" y="64"/>
                  </a:cubicBezTo>
                  <a:cubicBezTo>
                    <a:pt x="85" y="61"/>
                    <a:pt x="85" y="61"/>
                    <a:pt x="85" y="61"/>
                  </a:cubicBezTo>
                  <a:cubicBezTo>
                    <a:pt x="85" y="60"/>
                    <a:pt x="85" y="60"/>
                    <a:pt x="85" y="60"/>
                  </a:cubicBezTo>
                  <a:cubicBezTo>
                    <a:pt x="85" y="57"/>
                    <a:pt x="85" y="57"/>
                    <a:pt x="85" y="57"/>
                  </a:cubicBezTo>
                  <a:cubicBezTo>
                    <a:pt x="84" y="55"/>
                    <a:pt x="84" y="55"/>
                    <a:pt x="84" y="55"/>
                  </a:cubicBezTo>
                  <a:cubicBezTo>
                    <a:pt x="84" y="55"/>
                    <a:pt x="84" y="55"/>
                    <a:pt x="84" y="55"/>
                  </a:cubicBezTo>
                  <a:cubicBezTo>
                    <a:pt x="83" y="55"/>
                    <a:pt x="83" y="55"/>
                    <a:pt x="83" y="55"/>
                  </a:cubicBezTo>
                  <a:cubicBezTo>
                    <a:pt x="82" y="55"/>
                    <a:pt x="82" y="55"/>
                    <a:pt x="82" y="55"/>
                  </a:cubicBezTo>
                  <a:cubicBezTo>
                    <a:pt x="81" y="57"/>
                    <a:pt x="81" y="57"/>
                    <a:pt x="81" y="57"/>
                  </a:cubicBezTo>
                  <a:cubicBezTo>
                    <a:pt x="79" y="57"/>
                    <a:pt x="79" y="57"/>
                    <a:pt x="79" y="57"/>
                  </a:cubicBezTo>
                  <a:cubicBezTo>
                    <a:pt x="78" y="58"/>
                    <a:pt x="78" y="58"/>
                    <a:pt x="78" y="58"/>
                  </a:cubicBezTo>
                  <a:cubicBezTo>
                    <a:pt x="77" y="59"/>
                    <a:pt x="77" y="59"/>
                    <a:pt x="77" y="59"/>
                  </a:cubicBezTo>
                  <a:cubicBezTo>
                    <a:pt x="77" y="61"/>
                    <a:pt x="77" y="61"/>
                    <a:pt x="77" y="61"/>
                  </a:cubicBezTo>
                  <a:cubicBezTo>
                    <a:pt x="75" y="63"/>
                    <a:pt x="75" y="63"/>
                    <a:pt x="75" y="63"/>
                  </a:cubicBezTo>
                  <a:cubicBezTo>
                    <a:pt x="74" y="63"/>
                    <a:pt x="74" y="63"/>
                    <a:pt x="74" y="63"/>
                  </a:cubicBezTo>
                  <a:cubicBezTo>
                    <a:pt x="74" y="62"/>
                    <a:pt x="74" y="62"/>
                    <a:pt x="74" y="62"/>
                  </a:cubicBezTo>
                  <a:cubicBezTo>
                    <a:pt x="73" y="62"/>
                    <a:pt x="73" y="62"/>
                    <a:pt x="73" y="62"/>
                  </a:cubicBezTo>
                  <a:cubicBezTo>
                    <a:pt x="72" y="63"/>
                    <a:pt x="72" y="63"/>
                    <a:pt x="72" y="63"/>
                  </a:cubicBezTo>
                  <a:cubicBezTo>
                    <a:pt x="71" y="64"/>
                    <a:pt x="71" y="64"/>
                    <a:pt x="71" y="64"/>
                  </a:cubicBezTo>
                  <a:cubicBezTo>
                    <a:pt x="72" y="64"/>
                    <a:pt x="72" y="64"/>
                    <a:pt x="72" y="64"/>
                  </a:cubicBezTo>
                  <a:cubicBezTo>
                    <a:pt x="73" y="64"/>
                    <a:pt x="73" y="64"/>
                    <a:pt x="73" y="64"/>
                  </a:cubicBezTo>
                  <a:cubicBezTo>
                    <a:pt x="72" y="65"/>
                    <a:pt x="72" y="65"/>
                    <a:pt x="72" y="65"/>
                  </a:cubicBezTo>
                  <a:cubicBezTo>
                    <a:pt x="69" y="65"/>
                    <a:pt x="69" y="65"/>
                    <a:pt x="69" y="65"/>
                  </a:cubicBezTo>
                  <a:cubicBezTo>
                    <a:pt x="68" y="65"/>
                    <a:pt x="68" y="65"/>
                    <a:pt x="68" y="65"/>
                  </a:cubicBezTo>
                  <a:cubicBezTo>
                    <a:pt x="67" y="66"/>
                    <a:pt x="67" y="66"/>
                    <a:pt x="67" y="66"/>
                  </a:cubicBezTo>
                  <a:cubicBezTo>
                    <a:pt x="64" y="67"/>
                    <a:pt x="64" y="67"/>
                    <a:pt x="64" y="67"/>
                  </a:cubicBezTo>
                  <a:cubicBezTo>
                    <a:pt x="64" y="68"/>
                    <a:pt x="64" y="68"/>
                    <a:pt x="64" y="68"/>
                  </a:cubicBezTo>
                  <a:cubicBezTo>
                    <a:pt x="63" y="69"/>
                    <a:pt x="63" y="69"/>
                    <a:pt x="63" y="69"/>
                  </a:cubicBezTo>
                  <a:cubicBezTo>
                    <a:pt x="62" y="70"/>
                    <a:pt x="62" y="70"/>
                    <a:pt x="62" y="70"/>
                  </a:cubicBezTo>
                  <a:cubicBezTo>
                    <a:pt x="60" y="70"/>
                    <a:pt x="60" y="70"/>
                    <a:pt x="60" y="70"/>
                  </a:cubicBezTo>
                  <a:cubicBezTo>
                    <a:pt x="60" y="71"/>
                    <a:pt x="60" y="71"/>
                    <a:pt x="60" y="71"/>
                  </a:cubicBezTo>
                  <a:cubicBezTo>
                    <a:pt x="60" y="72"/>
                    <a:pt x="60" y="72"/>
                    <a:pt x="60" y="72"/>
                  </a:cubicBezTo>
                  <a:cubicBezTo>
                    <a:pt x="61" y="72"/>
                    <a:pt x="61" y="72"/>
                    <a:pt x="61" y="72"/>
                  </a:cubicBezTo>
                  <a:cubicBezTo>
                    <a:pt x="60" y="73"/>
                    <a:pt x="60" y="73"/>
                    <a:pt x="60" y="73"/>
                  </a:cubicBezTo>
                  <a:cubicBezTo>
                    <a:pt x="60" y="74"/>
                    <a:pt x="60" y="74"/>
                    <a:pt x="60" y="74"/>
                  </a:cubicBezTo>
                  <a:cubicBezTo>
                    <a:pt x="59" y="75"/>
                    <a:pt x="59" y="75"/>
                    <a:pt x="59" y="75"/>
                  </a:cubicBezTo>
                  <a:cubicBezTo>
                    <a:pt x="58" y="76"/>
                    <a:pt x="58" y="76"/>
                    <a:pt x="58" y="76"/>
                  </a:cubicBezTo>
                  <a:cubicBezTo>
                    <a:pt x="57" y="76"/>
                    <a:pt x="57" y="76"/>
                    <a:pt x="57" y="76"/>
                  </a:cubicBezTo>
                  <a:cubicBezTo>
                    <a:pt x="56" y="77"/>
                    <a:pt x="56" y="77"/>
                    <a:pt x="56" y="77"/>
                  </a:cubicBezTo>
                  <a:cubicBezTo>
                    <a:pt x="57" y="78"/>
                    <a:pt x="57" y="78"/>
                    <a:pt x="57" y="78"/>
                  </a:cubicBezTo>
                  <a:cubicBezTo>
                    <a:pt x="57" y="79"/>
                    <a:pt x="57" y="79"/>
                    <a:pt x="57" y="79"/>
                  </a:cubicBezTo>
                  <a:cubicBezTo>
                    <a:pt x="57" y="80"/>
                    <a:pt x="57" y="80"/>
                    <a:pt x="57" y="80"/>
                  </a:cubicBezTo>
                  <a:cubicBezTo>
                    <a:pt x="57" y="81"/>
                    <a:pt x="57" y="81"/>
                    <a:pt x="57" y="81"/>
                  </a:cubicBezTo>
                  <a:cubicBezTo>
                    <a:pt x="58" y="81"/>
                    <a:pt x="58" y="81"/>
                    <a:pt x="58" y="81"/>
                  </a:cubicBezTo>
                  <a:cubicBezTo>
                    <a:pt x="59" y="81"/>
                    <a:pt x="59" y="81"/>
                    <a:pt x="59" y="81"/>
                  </a:cubicBezTo>
                  <a:cubicBezTo>
                    <a:pt x="60" y="81"/>
                    <a:pt x="60" y="81"/>
                    <a:pt x="60" y="81"/>
                  </a:cubicBezTo>
                  <a:cubicBezTo>
                    <a:pt x="61" y="82"/>
                    <a:pt x="61" y="82"/>
                    <a:pt x="61" y="82"/>
                  </a:cubicBezTo>
                  <a:cubicBezTo>
                    <a:pt x="61" y="81"/>
                    <a:pt x="61" y="81"/>
                    <a:pt x="61" y="81"/>
                  </a:cubicBezTo>
                  <a:cubicBezTo>
                    <a:pt x="62" y="81"/>
                    <a:pt x="62" y="81"/>
                    <a:pt x="62" y="81"/>
                  </a:cubicBezTo>
                  <a:cubicBezTo>
                    <a:pt x="64" y="82"/>
                    <a:pt x="64" y="82"/>
                    <a:pt x="64" y="82"/>
                  </a:cubicBezTo>
                  <a:cubicBezTo>
                    <a:pt x="65" y="83"/>
                    <a:pt x="65" y="83"/>
                    <a:pt x="65" y="83"/>
                  </a:cubicBezTo>
                  <a:cubicBezTo>
                    <a:pt x="66" y="83"/>
                    <a:pt x="66" y="83"/>
                    <a:pt x="66" y="83"/>
                  </a:cubicBezTo>
                  <a:cubicBezTo>
                    <a:pt x="68" y="81"/>
                    <a:pt x="68" y="81"/>
                    <a:pt x="68" y="81"/>
                  </a:cubicBezTo>
                  <a:cubicBezTo>
                    <a:pt x="68" y="81"/>
                    <a:pt x="68" y="81"/>
                    <a:pt x="68" y="81"/>
                  </a:cubicBezTo>
                  <a:cubicBezTo>
                    <a:pt x="70" y="82"/>
                    <a:pt x="70" y="82"/>
                    <a:pt x="70" y="82"/>
                  </a:cubicBezTo>
                  <a:cubicBezTo>
                    <a:pt x="73" y="82"/>
                    <a:pt x="73" y="82"/>
                    <a:pt x="73" y="82"/>
                  </a:cubicBezTo>
                  <a:cubicBezTo>
                    <a:pt x="73" y="81"/>
                    <a:pt x="73" y="81"/>
                    <a:pt x="73" y="81"/>
                  </a:cubicBezTo>
                  <a:cubicBezTo>
                    <a:pt x="74" y="80"/>
                    <a:pt x="74" y="80"/>
                    <a:pt x="74" y="80"/>
                  </a:cubicBezTo>
                  <a:cubicBezTo>
                    <a:pt x="75" y="79"/>
                    <a:pt x="75" y="79"/>
                    <a:pt x="75" y="79"/>
                  </a:cubicBezTo>
                  <a:cubicBezTo>
                    <a:pt x="75" y="79"/>
                    <a:pt x="75" y="79"/>
                    <a:pt x="75" y="79"/>
                  </a:cubicBezTo>
                  <a:cubicBezTo>
                    <a:pt x="75" y="80"/>
                    <a:pt x="75" y="80"/>
                    <a:pt x="75" y="80"/>
                  </a:cubicBezTo>
                  <a:cubicBezTo>
                    <a:pt x="76" y="81"/>
                    <a:pt x="76" y="81"/>
                    <a:pt x="76" y="81"/>
                  </a:cubicBezTo>
                  <a:cubicBezTo>
                    <a:pt x="75" y="82"/>
                    <a:pt x="75" y="82"/>
                    <a:pt x="75" y="82"/>
                  </a:cubicBezTo>
                  <a:cubicBezTo>
                    <a:pt x="73" y="82"/>
                    <a:pt x="73" y="82"/>
                    <a:pt x="73" y="82"/>
                  </a:cubicBezTo>
                  <a:cubicBezTo>
                    <a:pt x="71" y="84"/>
                    <a:pt x="71" y="84"/>
                    <a:pt x="71" y="84"/>
                  </a:cubicBezTo>
                  <a:cubicBezTo>
                    <a:pt x="69" y="83"/>
                    <a:pt x="69" y="83"/>
                    <a:pt x="69" y="83"/>
                  </a:cubicBezTo>
                  <a:cubicBezTo>
                    <a:pt x="68" y="84"/>
                    <a:pt x="68" y="84"/>
                    <a:pt x="68" y="84"/>
                  </a:cubicBezTo>
                  <a:cubicBezTo>
                    <a:pt x="67" y="84"/>
                    <a:pt x="67" y="84"/>
                    <a:pt x="67" y="84"/>
                  </a:cubicBezTo>
                  <a:cubicBezTo>
                    <a:pt x="68" y="85"/>
                    <a:pt x="68" y="85"/>
                    <a:pt x="68" y="85"/>
                  </a:cubicBezTo>
                  <a:cubicBezTo>
                    <a:pt x="69" y="86"/>
                    <a:pt x="69" y="86"/>
                    <a:pt x="69" y="86"/>
                  </a:cubicBezTo>
                  <a:cubicBezTo>
                    <a:pt x="71" y="86"/>
                    <a:pt x="71" y="86"/>
                    <a:pt x="71" y="86"/>
                  </a:cubicBezTo>
                  <a:cubicBezTo>
                    <a:pt x="71" y="87"/>
                    <a:pt x="71" y="87"/>
                    <a:pt x="71" y="87"/>
                  </a:cubicBezTo>
                  <a:cubicBezTo>
                    <a:pt x="71" y="88"/>
                    <a:pt x="71" y="88"/>
                    <a:pt x="71" y="88"/>
                  </a:cubicBezTo>
                  <a:cubicBezTo>
                    <a:pt x="69" y="89"/>
                    <a:pt x="69" y="89"/>
                    <a:pt x="69" y="89"/>
                  </a:cubicBezTo>
                  <a:cubicBezTo>
                    <a:pt x="67" y="89"/>
                    <a:pt x="67" y="89"/>
                    <a:pt x="67" y="89"/>
                  </a:cubicBezTo>
                  <a:cubicBezTo>
                    <a:pt x="65" y="89"/>
                    <a:pt x="65" y="89"/>
                    <a:pt x="65" y="89"/>
                  </a:cubicBezTo>
                  <a:cubicBezTo>
                    <a:pt x="64" y="91"/>
                    <a:pt x="64" y="91"/>
                    <a:pt x="64" y="91"/>
                  </a:cubicBezTo>
                  <a:cubicBezTo>
                    <a:pt x="64" y="92"/>
                    <a:pt x="64" y="92"/>
                    <a:pt x="64" y="92"/>
                  </a:cubicBezTo>
                  <a:cubicBezTo>
                    <a:pt x="65" y="93"/>
                    <a:pt x="65" y="93"/>
                    <a:pt x="65" y="93"/>
                  </a:cubicBezTo>
                  <a:cubicBezTo>
                    <a:pt x="65" y="95"/>
                    <a:pt x="65" y="95"/>
                    <a:pt x="65" y="95"/>
                  </a:cubicBezTo>
                  <a:cubicBezTo>
                    <a:pt x="63" y="95"/>
                    <a:pt x="63" y="95"/>
                    <a:pt x="63" y="95"/>
                  </a:cubicBezTo>
                  <a:cubicBezTo>
                    <a:pt x="62" y="98"/>
                    <a:pt x="62" y="98"/>
                    <a:pt x="62" y="98"/>
                  </a:cubicBezTo>
                  <a:cubicBezTo>
                    <a:pt x="61" y="99"/>
                    <a:pt x="61" y="99"/>
                    <a:pt x="61" y="99"/>
                  </a:cubicBezTo>
                  <a:cubicBezTo>
                    <a:pt x="59" y="99"/>
                    <a:pt x="59" y="99"/>
                    <a:pt x="59" y="99"/>
                  </a:cubicBezTo>
                  <a:cubicBezTo>
                    <a:pt x="58" y="102"/>
                    <a:pt x="58" y="102"/>
                    <a:pt x="58" y="102"/>
                  </a:cubicBezTo>
                  <a:cubicBezTo>
                    <a:pt x="57" y="103"/>
                    <a:pt x="57" y="103"/>
                    <a:pt x="57" y="103"/>
                  </a:cubicBezTo>
                  <a:cubicBezTo>
                    <a:pt x="55" y="105"/>
                    <a:pt x="55" y="105"/>
                    <a:pt x="55" y="105"/>
                  </a:cubicBezTo>
                  <a:cubicBezTo>
                    <a:pt x="55" y="105"/>
                    <a:pt x="55" y="105"/>
                    <a:pt x="55" y="105"/>
                  </a:cubicBezTo>
                  <a:cubicBezTo>
                    <a:pt x="54" y="106"/>
                    <a:pt x="54" y="106"/>
                    <a:pt x="54" y="106"/>
                  </a:cubicBezTo>
                  <a:cubicBezTo>
                    <a:pt x="53" y="106"/>
                    <a:pt x="53" y="106"/>
                    <a:pt x="53" y="106"/>
                  </a:cubicBezTo>
                  <a:cubicBezTo>
                    <a:pt x="51" y="105"/>
                    <a:pt x="51" y="105"/>
                    <a:pt x="51" y="105"/>
                  </a:cubicBezTo>
                  <a:cubicBezTo>
                    <a:pt x="50" y="104"/>
                    <a:pt x="50" y="104"/>
                    <a:pt x="50" y="104"/>
                  </a:cubicBezTo>
                  <a:cubicBezTo>
                    <a:pt x="49" y="104"/>
                    <a:pt x="49" y="104"/>
                    <a:pt x="49" y="104"/>
                  </a:cubicBezTo>
                  <a:cubicBezTo>
                    <a:pt x="48" y="103"/>
                    <a:pt x="48" y="103"/>
                    <a:pt x="48" y="103"/>
                  </a:cubicBezTo>
                  <a:cubicBezTo>
                    <a:pt x="46" y="103"/>
                    <a:pt x="46" y="103"/>
                    <a:pt x="46" y="103"/>
                  </a:cubicBezTo>
                  <a:cubicBezTo>
                    <a:pt x="44" y="103"/>
                    <a:pt x="44" y="103"/>
                    <a:pt x="44" y="103"/>
                  </a:cubicBezTo>
                  <a:cubicBezTo>
                    <a:pt x="42" y="104"/>
                    <a:pt x="42" y="104"/>
                    <a:pt x="42" y="104"/>
                  </a:cubicBezTo>
                  <a:cubicBezTo>
                    <a:pt x="41" y="103"/>
                    <a:pt x="41" y="103"/>
                    <a:pt x="41" y="103"/>
                  </a:cubicBezTo>
                  <a:cubicBezTo>
                    <a:pt x="40" y="103"/>
                    <a:pt x="40" y="103"/>
                    <a:pt x="40" y="103"/>
                  </a:cubicBezTo>
                  <a:cubicBezTo>
                    <a:pt x="38" y="103"/>
                    <a:pt x="38" y="103"/>
                    <a:pt x="38" y="103"/>
                  </a:cubicBezTo>
                  <a:cubicBezTo>
                    <a:pt x="35" y="103"/>
                    <a:pt x="35" y="103"/>
                    <a:pt x="35" y="103"/>
                  </a:cubicBezTo>
                  <a:cubicBezTo>
                    <a:pt x="33" y="104"/>
                    <a:pt x="33" y="104"/>
                    <a:pt x="33" y="104"/>
                  </a:cubicBezTo>
                  <a:cubicBezTo>
                    <a:pt x="33" y="105"/>
                    <a:pt x="33" y="105"/>
                    <a:pt x="33" y="105"/>
                  </a:cubicBezTo>
                  <a:cubicBezTo>
                    <a:pt x="33" y="106"/>
                    <a:pt x="33" y="106"/>
                    <a:pt x="33" y="106"/>
                  </a:cubicBezTo>
                  <a:cubicBezTo>
                    <a:pt x="33" y="107"/>
                    <a:pt x="33" y="107"/>
                    <a:pt x="33" y="107"/>
                  </a:cubicBezTo>
                  <a:cubicBezTo>
                    <a:pt x="32" y="106"/>
                    <a:pt x="32" y="106"/>
                    <a:pt x="32" y="106"/>
                  </a:cubicBezTo>
                  <a:cubicBezTo>
                    <a:pt x="31" y="106"/>
                    <a:pt x="31" y="106"/>
                    <a:pt x="31" y="106"/>
                  </a:cubicBezTo>
                  <a:cubicBezTo>
                    <a:pt x="24" y="108"/>
                    <a:pt x="24" y="108"/>
                    <a:pt x="24" y="108"/>
                  </a:cubicBezTo>
                  <a:cubicBezTo>
                    <a:pt x="23" y="108"/>
                    <a:pt x="23" y="108"/>
                    <a:pt x="23" y="108"/>
                  </a:cubicBezTo>
                  <a:cubicBezTo>
                    <a:pt x="22" y="108"/>
                    <a:pt x="22" y="108"/>
                    <a:pt x="22" y="108"/>
                  </a:cubicBezTo>
                  <a:cubicBezTo>
                    <a:pt x="21" y="109"/>
                    <a:pt x="21" y="109"/>
                    <a:pt x="21" y="109"/>
                  </a:cubicBezTo>
                  <a:cubicBezTo>
                    <a:pt x="21" y="109"/>
                    <a:pt x="21" y="109"/>
                    <a:pt x="21" y="109"/>
                  </a:cubicBezTo>
                  <a:cubicBezTo>
                    <a:pt x="20" y="108"/>
                    <a:pt x="20" y="108"/>
                    <a:pt x="20" y="108"/>
                  </a:cubicBezTo>
                  <a:cubicBezTo>
                    <a:pt x="19" y="109"/>
                    <a:pt x="19" y="109"/>
                    <a:pt x="19" y="109"/>
                  </a:cubicBezTo>
                  <a:cubicBezTo>
                    <a:pt x="18" y="110"/>
                    <a:pt x="18" y="110"/>
                    <a:pt x="18" y="110"/>
                  </a:cubicBezTo>
                  <a:cubicBezTo>
                    <a:pt x="17" y="110"/>
                    <a:pt x="17" y="110"/>
                    <a:pt x="17" y="110"/>
                  </a:cubicBezTo>
                  <a:cubicBezTo>
                    <a:pt x="16" y="110"/>
                    <a:pt x="16" y="110"/>
                    <a:pt x="16" y="110"/>
                  </a:cubicBezTo>
                  <a:cubicBezTo>
                    <a:pt x="16" y="110"/>
                    <a:pt x="16" y="110"/>
                    <a:pt x="16" y="110"/>
                  </a:cubicBezTo>
                  <a:cubicBezTo>
                    <a:pt x="15" y="109"/>
                    <a:pt x="15" y="109"/>
                    <a:pt x="15" y="109"/>
                  </a:cubicBezTo>
                  <a:cubicBezTo>
                    <a:pt x="14" y="109"/>
                    <a:pt x="14" y="109"/>
                    <a:pt x="14" y="109"/>
                  </a:cubicBezTo>
                  <a:cubicBezTo>
                    <a:pt x="13" y="110"/>
                    <a:pt x="13" y="110"/>
                    <a:pt x="13" y="110"/>
                  </a:cubicBezTo>
                  <a:cubicBezTo>
                    <a:pt x="12" y="110"/>
                    <a:pt x="12" y="110"/>
                    <a:pt x="12" y="110"/>
                  </a:cubicBezTo>
                  <a:cubicBezTo>
                    <a:pt x="11" y="110"/>
                    <a:pt x="11" y="110"/>
                    <a:pt x="11" y="110"/>
                  </a:cubicBezTo>
                  <a:cubicBezTo>
                    <a:pt x="10" y="110"/>
                    <a:pt x="10" y="110"/>
                    <a:pt x="10" y="110"/>
                  </a:cubicBezTo>
                  <a:cubicBezTo>
                    <a:pt x="9" y="111"/>
                    <a:pt x="9" y="111"/>
                    <a:pt x="9" y="111"/>
                  </a:cubicBezTo>
                  <a:cubicBezTo>
                    <a:pt x="8" y="111"/>
                    <a:pt x="8" y="111"/>
                    <a:pt x="8" y="111"/>
                  </a:cubicBezTo>
                  <a:cubicBezTo>
                    <a:pt x="8" y="112"/>
                    <a:pt x="8" y="112"/>
                    <a:pt x="8" y="112"/>
                  </a:cubicBezTo>
                  <a:cubicBezTo>
                    <a:pt x="8" y="113"/>
                    <a:pt x="8" y="113"/>
                    <a:pt x="8" y="113"/>
                  </a:cubicBezTo>
                  <a:cubicBezTo>
                    <a:pt x="5" y="114"/>
                    <a:pt x="5" y="114"/>
                    <a:pt x="5" y="114"/>
                  </a:cubicBezTo>
                  <a:cubicBezTo>
                    <a:pt x="3" y="114"/>
                    <a:pt x="3" y="114"/>
                    <a:pt x="3" y="114"/>
                  </a:cubicBezTo>
                  <a:cubicBezTo>
                    <a:pt x="3" y="114"/>
                    <a:pt x="3" y="114"/>
                    <a:pt x="3" y="114"/>
                  </a:cubicBezTo>
                  <a:cubicBezTo>
                    <a:pt x="3" y="115"/>
                    <a:pt x="3" y="115"/>
                    <a:pt x="3" y="115"/>
                  </a:cubicBezTo>
                  <a:cubicBezTo>
                    <a:pt x="5" y="116"/>
                    <a:pt x="5" y="116"/>
                    <a:pt x="5" y="116"/>
                  </a:cubicBezTo>
                  <a:cubicBezTo>
                    <a:pt x="6" y="116"/>
                    <a:pt x="6" y="116"/>
                    <a:pt x="6" y="116"/>
                  </a:cubicBezTo>
                  <a:cubicBezTo>
                    <a:pt x="6" y="117"/>
                    <a:pt x="6" y="117"/>
                    <a:pt x="6" y="117"/>
                  </a:cubicBezTo>
                  <a:cubicBezTo>
                    <a:pt x="5" y="117"/>
                    <a:pt x="5" y="117"/>
                    <a:pt x="5" y="117"/>
                  </a:cubicBezTo>
                  <a:cubicBezTo>
                    <a:pt x="4" y="117"/>
                    <a:pt x="4" y="117"/>
                    <a:pt x="4" y="117"/>
                  </a:cubicBezTo>
                  <a:cubicBezTo>
                    <a:pt x="4" y="117"/>
                    <a:pt x="4" y="117"/>
                    <a:pt x="4" y="117"/>
                  </a:cubicBezTo>
                  <a:cubicBezTo>
                    <a:pt x="3" y="118"/>
                    <a:pt x="3" y="118"/>
                    <a:pt x="3" y="118"/>
                  </a:cubicBezTo>
                  <a:cubicBezTo>
                    <a:pt x="1" y="119"/>
                    <a:pt x="1" y="119"/>
                    <a:pt x="1" y="119"/>
                  </a:cubicBezTo>
                  <a:cubicBezTo>
                    <a:pt x="0" y="119"/>
                    <a:pt x="0" y="119"/>
                    <a:pt x="0" y="119"/>
                  </a:cubicBezTo>
                  <a:cubicBezTo>
                    <a:pt x="1" y="120"/>
                    <a:pt x="1" y="120"/>
                    <a:pt x="1" y="120"/>
                  </a:cubicBezTo>
                  <a:cubicBezTo>
                    <a:pt x="3" y="121"/>
                    <a:pt x="3" y="121"/>
                    <a:pt x="3" y="121"/>
                  </a:cubicBezTo>
                  <a:cubicBezTo>
                    <a:pt x="4" y="122"/>
                    <a:pt x="4" y="122"/>
                    <a:pt x="4" y="122"/>
                  </a:cubicBezTo>
                  <a:cubicBezTo>
                    <a:pt x="5" y="126"/>
                    <a:pt x="5" y="126"/>
                    <a:pt x="5" y="126"/>
                  </a:cubicBezTo>
                  <a:cubicBezTo>
                    <a:pt x="6" y="126"/>
                    <a:pt x="6" y="126"/>
                    <a:pt x="6" y="126"/>
                  </a:cubicBezTo>
                  <a:cubicBezTo>
                    <a:pt x="7" y="126"/>
                    <a:pt x="7" y="126"/>
                    <a:pt x="7" y="126"/>
                  </a:cubicBezTo>
                  <a:cubicBezTo>
                    <a:pt x="8" y="127"/>
                    <a:pt x="8" y="127"/>
                    <a:pt x="8" y="127"/>
                  </a:cubicBezTo>
                  <a:cubicBezTo>
                    <a:pt x="9" y="128"/>
                    <a:pt x="9" y="128"/>
                    <a:pt x="9" y="128"/>
                  </a:cubicBezTo>
                  <a:cubicBezTo>
                    <a:pt x="8" y="128"/>
                    <a:pt x="8" y="128"/>
                    <a:pt x="8" y="128"/>
                  </a:cubicBezTo>
                  <a:cubicBezTo>
                    <a:pt x="7" y="129"/>
                    <a:pt x="7" y="129"/>
                    <a:pt x="7" y="129"/>
                  </a:cubicBezTo>
                  <a:cubicBezTo>
                    <a:pt x="7" y="130"/>
                    <a:pt x="7" y="130"/>
                    <a:pt x="7" y="130"/>
                  </a:cubicBezTo>
                  <a:cubicBezTo>
                    <a:pt x="7" y="131"/>
                    <a:pt x="7" y="131"/>
                    <a:pt x="7" y="131"/>
                  </a:cubicBezTo>
                  <a:cubicBezTo>
                    <a:pt x="9" y="131"/>
                    <a:pt x="9" y="131"/>
                    <a:pt x="9" y="131"/>
                  </a:cubicBezTo>
                  <a:cubicBezTo>
                    <a:pt x="11" y="131"/>
                    <a:pt x="11" y="131"/>
                    <a:pt x="11" y="131"/>
                  </a:cubicBezTo>
                  <a:cubicBezTo>
                    <a:pt x="12" y="130"/>
                    <a:pt x="12" y="130"/>
                    <a:pt x="12" y="130"/>
                  </a:cubicBezTo>
                  <a:cubicBezTo>
                    <a:pt x="13" y="129"/>
                    <a:pt x="13" y="129"/>
                    <a:pt x="13" y="129"/>
                  </a:cubicBezTo>
                  <a:cubicBezTo>
                    <a:pt x="14" y="129"/>
                    <a:pt x="14" y="129"/>
                    <a:pt x="14" y="129"/>
                  </a:cubicBezTo>
                  <a:cubicBezTo>
                    <a:pt x="14" y="129"/>
                    <a:pt x="14" y="129"/>
                    <a:pt x="14" y="129"/>
                  </a:cubicBezTo>
                  <a:cubicBezTo>
                    <a:pt x="15" y="130"/>
                    <a:pt x="15" y="130"/>
                    <a:pt x="15" y="130"/>
                  </a:cubicBezTo>
                  <a:cubicBezTo>
                    <a:pt x="14" y="132"/>
                    <a:pt x="14" y="132"/>
                    <a:pt x="14" y="132"/>
                  </a:cubicBezTo>
                  <a:cubicBezTo>
                    <a:pt x="12" y="133"/>
                    <a:pt x="12" y="133"/>
                    <a:pt x="12" y="133"/>
                  </a:cubicBezTo>
                  <a:cubicBezTo>
                    <a:pt x="11" y="133"/>
                    <a:pt x="11" y="133"/>
                    <a:pt x="11" y="133"/>
                  </a:cubicBezTo>
                  <a:cubicBezTo>
                    <a:pt x="10" y="134"/>
                    <a:pt x="10" y="134"/>
                    <a:pt x="10" y="134"/>
                  </a:cubicBezTo>
                  <a:cubicBezTo>
                    <a:pt x="10" y="135"/>
                    <a:pt x="10" y="135"/>
                    <a:pt x="10" y="135"/>
                  </a:cubicBezTo>
                  <a:cubicBezTo>
                    <a:pt x="12" y="136"/>
                    <a:pt x="12" y="136"/>
                    <a:pt x="12" y="136"/>
                  </a:cubicBezTo>
                  <a:cubicBezTo>
                    <a:pt x="13" y="135"/>
                    <a:pt x="13" y="135"/>
                    <a:pt x="13" y="135"/>
                  </a:cubicBezTo>
                  <a:cubicBezTo>
                    <a:pt x="15" y="134"/>
                    <a:pt x="15" y="134"/>
                    <a:pt x="15" y="134"/>
                  </a:cubicBezTo>
                  <a:cubicBezTo>
                    <a:pt x="16" y="134"/>
                    <a:pt x="16" y="134"/>
                    <a:pt x="16" y="134"/>
                  </a:cubicBezTo>
                  <a:cubicBezTo>
                    <a:pt x="16" y="135"/>
                    <a:pt x="16" y="135"/>
                    <a:pt x="16" y="135"/>
                  </a:cubicBezTo>
                  <a:cubicBezTo>
                    <a:pt x="13" y="136"/>
                    <a:pt x="13" y="136"/>
                    <a:pt x="13" y="136"/>
                  </a:cubicBezTo>
                  <a:cubicBezTo>
                    <a:pt x="11" y="137"/>
                    <a:pt x="11" y="137"/>
                    <a:pt x="11" y="137"/>
                  </a:cubicBezTo>
                  <a:cubicBezTo>
                    <a:pt x="11" y="138"/>
                    <a:pt x="11" y="138"/>
                    <a:pt x="11" y="138"/>
                  </a:cubicBezTo>
                  <a:cubicBezTo>
                    <a:pt x="14" y="140"/>
                    <a:pt x="14" y="140"/>
                    <a:pt x="14" y="140"/>
                  </a:cubicBezTo>
                  <a:cubicBezTo>
                    <a:pt x="16" y="141"/>
                    <a:pt x="16" y="141"/>
                    <a:pt x="16" y="141"/>
                  </a:cubicBezTo>
                  <a:cubicBezTo>
                    <a:pt x="18" y="141"/>
                    <a:pt x="18" y="141"/>
                    <a:pt x="18" y="141"/>
                  </a:cubicBezTo>
                  <a:cubicBezTo>
                    <a:pt x="19" y="140"/>
                    <a:pt x="19" y="140"/>
                    <a:pt x="19" y="140"/>
                  </a:cubicBezTo>
                  <a:cubicBezTo>
                    <a:pt x="19" y="138"/>
                    <a:pt x="19" y="138"/>
                    <a:pt x="19" y="138"/>
                  </a:cubicBezTo>
                  <a:cubicBezTo>
                    <a:pt x="19" y="137"/>
                    <a:pt x="19" y="137"/>
                    <a:pt x="19" y="137"/>
                  </a:cubicBezTo>
                  <a:cubicBezTo>
                    <a:pt x="18" y="137"/>
                    <a:pt x="18" y="137"/>
                    <a:pt x="18" y="137"/>
                  </a:cubicBezTo>
                  <a:cubicBezTo>
                    <a:pt x="19" y="136"/>
                    <a:pt x="19" y="136"/>
                    <a:pt x="19" y="136"/>
                  </a:cubicBezTo>
                  <a:cubicBezTo>
                    <a:pt x="20" y="136"/>
                    <a:pt x="20" y="136"/>
                    <a:pt x="20" y="136"/>
                  </a:cubicBezTo>
                  <a:cubicBezTo>
                    <a:pt x="21" y="138"/>
                    <a:pt x="21" y="138"/>
                    <a:pt x="21" y="138"/>
                  </a:cubicBezTo>
                  <a:cubicBezTo>
                    <a:pt x="21" y="138"/>
                    <a:pt x="21" y="138"/>
                    <a:pt x="21" y="138"/>
                  </a:cubicBezTo>
                  <a:cubicBezTo>
                    <a:pt x="21" y="139"/>
                    <a:pt x="21" y="139"/>
                    <a:pt x="21" y="139"/>
                  </a:cubicBezTo>
                  <a:cubicBezTo>
                    <a:pt x="23" y="140"/>
                    <a:pt x="23" y="140"/>
                    <a:pt x="23" y="140"/>
                  </a:cubicBezTo>
                  <a:cubicBezTo>
                    <a:pt x="25" y="141"/>
                    <a:pt x="25" y="141"/>
                    <a:pt x="25" y="141"/>
                  </a:cubicBezTo>
                  <a:cubicBezTo>
                    <a:pt x="27" y="140"/>
                    <a:pt x="27" y="140"/>
                    <a:pt x="27" y="140"/>
                  </a:cubicBezTo>
                  <a:cubicBezTo>
                    <a:pt x="29" y="139"/>
                    <a:pt x="29" y="139"/>
                    <a:pt x="29" y="139"/>
                  </a:cubicBezTo>
                  <a:cubicBezTo>
                    <a:pt x="30" y="139"/>
                    <a:pt x="30" y="139"/>
                    <a:pt x="30" y="139"/>
                  </a:cubicBezTo>
                  <a:cubicBezTo>
                    <a:pt x="31" y="139"/>
                    <a:pt x="31" y="139"/>
                    <a:pt x="31" y="139"/>
                  </a:cubicBezTo>
                  <a:cubicBezTo>
                    <a:pt x="31" y="140"/>
                    <a:pt x="31" y="140"/>
                    <a:pt x="31" y="140"/>
                  </a:cubicBezTo>
                  <a:cubicBezTo>
                    <a:pt x="31" y="141"/>
                    <a:pt x="31" y="141"/>
                    <a:pt x="31" y="141"/>
                  </a:cubicBezTo>
                  <a:cubicBezTo>
                    <a:pt x="32" y="141"/>
                    <a:pt x="32" y="141"/>
                    <a:pt x="32" y="141"/>
                  </a:cubicBezTo>
                  <a:cubicBezTo>
                    <a:pt x="33" y="141"/>
                    <a:pt x="33" y="141"/>
                    <a:pt x="33" y="141"/>
                  </a:cubicBezTo>
                  <a:cubicBezTo>
                    <a:pt x="33" y="144"/>
                    <a:pt x="33" y="144"/>
                    <a:pt x="33" y="144"/>
                  </a:cubicBezTo>
                  <a:cubicBezTo>
                    <a:pt x="33" y="144"/>
                    <a:pt x="33" y="144"/>
                    <a:pt x="33" y="144"/>
                  </a:cubicBezTo>
                  <a:cubicBezTo>
                    <a:pt x="31" y="145"/>
                    <a:pt x="31" y="145"/>
                    <a:pt x="31" y="145"/>
                  </a:cubicBezTo>
                  <a:cubicBezTo>
                    <a:pt x="31" y="146"/>
                    <a:pt x="31" y="146"/>
                    <a:pt x="31" y="146"/>
                  </a:cubicBezTo>
                  <a:cubicBezTo>
                    <a:pt x="31" y="147"/>
                    <a:pt x="31" y="147"/>
                    <a:pt x="31" y="147"/>
                  </a:cubicBezTo>
                  <a:cubicBezTo>
                    <a:pt x="31" y="148"/>
                    <a:pt x="31" y="148"/>
                    <a:pt x="31" y="148"/>
                  </a:cubicBezTo>
                  <a:cubicBezTo>
                    <a:pt x="30" y="147"/>
                    <a:pt x="30" y="147"/>
                    <a:pt x="30" y="147"/>
                  </a:cubicBezTo>
                  <a:cubicBezTo>
                    <a:pt x="29" y="147"/>
                    <a:pt x="29" y="147"/>
                    <a:pt x="29" y="147"/>
                  </a:cubicBezTo>
                  <a:cubicBezTo>
                    <a:pt x="28" y="146"/>
                    <a:pt x="28" y="146"/>
                    <a:pt x="28" y="146"/>
                  </a:cubicBezTo>
                  <a:cubicBezTo>
                    <a:pt x="27" y="145"/>
                    <a:pt x="27" y="145"/>
                    <a:pt x="27" y="145"/>
                  </a:cubicBezTo>
                  <a:cubicBezTo>
                    <a:pt x="24" y="144"/>
                    <a:pt x="24" y="144"/>
                    <a:pt x="24" y="144"/>
                  </a:cubicBezTo>
                  <a:cubicBezTo>
                    <a:pt x="21" y="144"/>
                    <a:pt x="21" y="144"/>
                    <a:pt x="21" y="144"/>
                  </a:cubicBezTo>
                  <a:cubicBezTo>
                    <a:pt x="19" y="144"/>
                    <a:pt x="19" y="144"/>
                    <a:pt x="19" y="144"/>
                  </a:cubicBezTo>
                  <a:cubicBezTo>
                    <a:pt x="15" y="144"/>
                    <a:pt x="15" y="144"/>
                    <a:pt x="15" y="144"/>
                  </a:cubicBezTo>
                  <a:cubicBezTo>
                    <a:pt x="15" y="145"/>
                    <a:pt x="15" y="145"/>
                    <a:pt x="15" y="145"/>
                  </a:cubicBezTo>
                  <a:cubicBezTo>
                    <a:pt x="17" y="147"/>
                    <a:pt x="17" y="147"/>
                    <a:pt x="17" y="147"/>
                  </a:cubicBezTo>
                  <a:cubicBezTo>
                    <a:pt x="19" y="147"/>
                    <a:pt x="19" y="147"/>
                    <a:pt x="19" y="147"/>
                  </a:cubicBezTo>
                  <a:cubicBezTo>
                    <a:pt x="21" y="147"/>
                    <a:pt x="21" y="147"/>
                    <a:pt x="21" y="147"/>
                  </a:cubicBezTo>
                  <a:cubicBezTo>
                    <a:pt x="23" y="149"/>
                    <a:pt x="23" y="149"/>
                    <a:pt x="23" y="149"/>
                  </a:cubicBezTo>
                  <a:cubicBezTo>
                    <a:pt x="26" y="150"/>
                    <a:pt x="26" y="150"/>
                    <a:pt x="26" y="150"/>
                  </a:cubicBezTo>
                  <a:cubicBezTo>
                    <a:pt x="28" y="150"/>
                    <a:pt x="28" y="150"/>
                    <a:pt x="28" y="150"/>
                  </a:cubicBezTo>
                  <a:cubicBezTo>
                    <a:pt x="29" y="151"/>
                    <a:pt x="29" y="151"/>
                    <a:pt x="29" y="151"/>
                  </a:cubicBezTo>
                  <a:cubicBezTo>
                    <a:pt x="27" y="151"/>
                    <a:pt x="27" y="151"/>
                    <a:pt x="27" y="151"/>
                  </a:cubicBezTo>
                  <a:cubicBezTo>
                    <a:pt x="26" y="151"/>
                    <a:pt x="26" y="151"/>
                    <a:pt x="26" y="151"/>
                  </a:cubicBezTo>
                  <a:cubicBezTo>
                    <a:pt x="25" y="151"/>
                    <a:pt x="25" y="151"/>
                    <a:pt x="25" y="151"/>
                  </a:cubicBezTo>
                  <a:cubicBezTo>
                    <a:pt x="22" y="149"/>
                    <a:pt x="22" y="149"/>
                    <a:pt x="22" y="149"/>
                  </a:cubicBezTo>
                  <a:cubicBezTo>
                    <a:pt x="20" y="149"/>
                    <a:pt x="20" y="149"/>
                    <a:pt x="20" y="149"/>
                  </a:cubicBezTo>
                  <a:cubicBezTo>
                    <a:pt x="18" y="148"/>
                    <a:pt x="18" y="148"/>
                    <a:pt x="18" y="148"/>
                  </a:cubicBezTo>
                  <a:cubicBezTo>
                    <a:pt x="15" y="147"/>
                    <a:pt x="15" y="147"/>
                    <a:pt x="15" y="147"/>
                  </a:cubicBezTo>
                  <a:cubicBezTo>
                    <a:pt x="12" y="147"/>
                    <a:pt x="12" y="147"/>
                    <a:pt x="12" y="147"/>
                  </a:cubicBezTo>
                  <a:cubicBezTo>
                    <a:pt x="10" y="145"/>
                    <a:pt x="10" y="145"/>
                    <a:pt x="10" y="145"/>
                  </a:cubicBezTo>
                  <a:cubicBezTo>
                    <a:pt x="7" y="145"/>
                    <a:pt x="7" y="145"/>
                    <a:pt x="7" y="145"/>
                  </a:cubicBezTo>
                  <a:cubicBezTo>
                    <a:pt x="4" y="146"/>
                    <a:pt x="4" y="146"/>
                    <a:pt x="4" y="146"/>
                  </a:cubicBezTo>
                  <a:cubicBezTo>
                    <a:pt x="4" y="148"/>
                    <a:pt x="4" y="148"/>
                    <a:pt x="4" y="148"/>
                  </a:cubicBezTo>
                  <a:cubicBezTo>
                    <a:pt x="3" y="147"/>
                    <a:pt x="3" y="147"/>
                    <a:pt x="3" y="147"/>
                  </a:cubicBezTo>
                  <a:cubicBezTo>
                    <a:pt x="2" y="147"/>
                    <a:pt x="2" y="147"/>
                    <a:pt x="2" y="147"/>
                  </a:cubicBezTo>
                  <a:cubicBezTo>
                    <a:pt x="1" y="148"/>
                    <a:pt x="1" y="148"/>
                    <a:pt x="1" y="148"/>
                  </a:cubicBezTo>
                  <a:cubicBezTo>
                    <a:pt x="1" y="148"/>
                    <a:pt x="1" y="148"/>
                    <a:pt x="1" y="148"/>
                  </a:cubicBezTo>
                  <a:cubicBezTo>
                    <a:pt x="0" y="149"/>
                    <a:pt x="0" y="149"/>
                    <a:pt x="0" y="149"/>
                  </a:cubicBezTo>
                  <a:cubicBezTo>
                    <a:pt x="0" y="150"/>
                    <a:pt x="0" y="150"/>
                    <a:pt x="0" y="150"/>
                  </a:cubicBezTo>
                  <a:cubicBezTo>
                    <a:pt x="0" y="151"/>
                    <a:pt x="0" y="151"/>
                    <a:pt x="0" y="151"/>
                  </a:cubicBezTo>
                  <a:cubicBezTo>
                    <a:pt x="1" y="151"/>
                    <a:pt x="1" y="151"/>
                    <a:pt x="1" y="151"/>
                  </a:cubicBezTo>
                  <a:cubicBezTo>
                    <a:pt x="2" y="151"/>
                    <a:pt x="2" y="151"/>
                    <a:pt x="2" y="151"/>
                  </a:cubicBezTo>
                  <a:cubicBezTo>
                    <a:pt x="2" y="151"/>
                    <a:pt x="2" y="151"/>
                    <a:pt x="2" y="151"/>
                  </a:cubicBezTo>
                  <a:cubicBezTo>
                    <a:pt x="1" y="152"/>
                    <a:pt x="1" y="152"/>
                    <a:pt x="1" y="152"/>
                  </a:cubicBezTo>
                  <a:cubicBezTo>
                    <a:pt x="1" y="153"/>
                    <a:pt x="1" y="153"/>
                    <a:pt x="1" y="153"/>
                  </a:cubicBezTo>
                  <a:cubicBezTo>
                    <a:pt x="1" y="155"/>
                    <a:pt x="1" y="155"/>
                    <a:pt x="1" y="155"/>
                  </a:cubicBezTo>
                  <a:cubicBezTo>
                    <a:pt x="3" y="156"/>
                    <a:pt x="3" y="156"/>
                    <a:pt x="3" y="156"/>
                  </a:cubicBezTo>
                  <a:cubicBezTo>
                    <a:pt x="4" y="155"/>
                    <a:pt x="4" y="155"/>
                    <a:pt x="4" y="155"/>
                  </a:cubicBezTo>
                  <a:cubicBezTo>
                    <a:pt x="5" y="154"/>
                    <a:pt x="5" y="154"/>
                    <a:pt x="5" y="154"/>
                  </a:cubicBezTo>
                  <a:cubicBezTo>
                    <a:pt x="6" y="154"/>
                    <a:pt x="6" y="154"/>
                    <a:pt x="6" y="154"/>
                  </a:cubicBezTo>
                  <a:cubicBezTo>
                    <a:pt x="7" y="152"/>
                    <a:pt x="7" y="152"/>
                    <a:pt x="7" y="152"/>
                  </a:cubicBezTo>
                  <a:cubicBezTo>
                    <a:pt x="8" y="152"/>
                    <a:pt x="8" y="152"/>
                    <a:pt x="8" y="152"/>
                  </a:cubicBezTo>
                  <a:cubicBezTo>
                    <a:pt x="9" y="152"/>
                    <a:pt x="9" y="152"/>
                    <a:pt x="9" y="152"/>
                  </a:cubicBezTo>
                  <a:cubicBezTo>
                    <a:pt x="8" y="152"/>
                    <a:pt x="8" y="152"/>
                    <a:pt x="8" y="152"/>
                  </a:cubicBezTo>
                  <a:cubicBezTo>
                    <a:pt x="7" y="154"/>
                    <a:pt x="7" y="154"/>
                    <a:pt x="7" y="154"/>
                  </a:cubicBezTo>
                  <a:cubicBezTo>
                    <a:pt x="6" y="155"/>
                    <a:pt x="6" y="155"/>
                    <a:pt x="6" y="155"/>
                  </a:cubicBezTo>
                  <a:cubicBezTo>
                    <a:pt x="5" y="156"/>
                    <a:pt x="5" y="156"/>
                    <a:pt x="5" y="156"/>
                  </a:cubicBezTo>
                  <a:cubicBezTo>
                    <a:pt x="5" y="158"/>
                    <a:pt x="5" y="158"/>
                    <a:pt x="5" y="158"/>
                  </a:cubicBezTo>
                  <a:cubicBezTo>
                    <a:pt x="8" y="161"/>
                    <a:pt x="8" y="161"/>
                    <a:pt x="8" y="161"/>
                  </a:cubicBezTo>
                  <a:cubicBezTo>
                    <a:pt x="9" y="160"/>
                    <a:pt x="9" y="160"/>
                    <a:pt x="9" y="160"/>
                  </a:cubicBezTo>
                  <a:cubicBezTo>
                    <a:pt x="9" y="160"/>
                    <a:pt x="9" y="160"/>
                    <a:pt x="9" y="160"/>
                  </a:cubicBezTo>
                  <a:cubicBezTo>
                    <a:pt x="12" y="161"/>
                    <a:pt x="12" y="161"/>
                    <a:pt x="12" y="161"/>
                  </a:cubicBezTo>
                  <a:cubicBezTo>
                    <a:pt x="13" y="161"/>
                    <a:pt x="13" y="161"/>
                    <a:pt x="13" y="161"/>
                  </a:cubicBezTo>
                  <a:cubicBezTo>
                    <a:pt x="13" y="162"/>
                    <a:pt x="13" y="162"/>
                    <a:pt x="13" y="162"/>
                  </a:cubicBezTo>
                  <a:cubicBezTo>
                    <a:pt x="13" y="163"/>
                    <a:pt x="13" y="163"/>
                    <a:pt x="13" y="163"/>
                  </a:cubicBezTo>
                  <a:cubicBezTo>
                    <a:pt x="12" y="164"/>
                    <a:pt x="12" y="164"/>
                    <a:pt x="12" y="164"/>
                  </a:cubicBezTo>
                  <a:cubicBezTo>
                    <a:pt x="11" y="163"/>
                    <a:pt x="11" y="163"/>
                    <a:pt x="11" y="163"/>
                  </a:cubicBezTo>
                  <a:cubicBezTo>
                    <a:pt x="9" y="163"/>
                    <a:pt x="9" y="163"/>
                    <a:pt x="9" y="163"/>
                  </a:cubicBezTo>
                  <a:cubicBezTo>
                    <a:pt x="7" y="164"/>
                    <a:pt x="7" y="164"/>
                    <a:pt x="7" y="164"/>
                  </a:cubicBezTo>
                  <a:cubicBezTo>
                    <a:pt x="6" y="165"/>
                    <a:pt x="6" y="165"/>
                    <a:pt x="6" y="165"/>
                  </a:cubicBezTo>
                  <a:cubicBezTo>
                    <a:pt x="4" y="165"/>
                    <a:pt x="4" y="165"/>
                    <a:pt x="4" y="165"/>
                  </a:cubicBezTo>
                  <a:cubicBezTo>
                    <a:pt x="3" y="166"/>
                    <a:pt x="3" y="166"/>
                    <a:pt x="3" y="166"/>
                  </a:cubicBezTo>
                  <a:cubicBezTo>
                    <a:pt x="3" y="168"/>
                    <a:pt x="3" y="168"/>
                    <a:pt x="3" y="168"/>
                  </a:cubicBezTo>
                  <a:cubicBezTo>
                    <a:pt x="5" y="169"/>
                    <a:pt x="5" y="169"/>
                    <a:pt x="5" y="169"/>
                  </a:cubicBezTo>
                  <a:cubicBezTo>
                    <a:pt x="6" y="170"/>
                    <a:pt x="6" y="170"/>
                    <a:pt x="6" y="170"/>
                  </a:cubicBezTo>
                  <a:cubicBezTo>
                    <a:pt x="7" y="173"/>
                    <a:pt x="7" y="173"/>
                    <a:pt x="7" y="173"/>
                  </a:cubicBezTo>
                  <a:cubicBezTo>
                    <a:pt x="9" y="174"/>
                    <a:pt x="9" y="174"/>
                    <a:pt x="9" y="174"/>
                  </a:cubicBezTo>
                  <a:cubicBezTo>
                    <a:pt x="8" y="174"/>
                    <a:pt x="8" y="174"/>
                    <a:pt x="8" y="174"/>
                  </a:cubicBezTo>
                  <a:cubicBezTo>
                    <a:pt x="8" y="175"/>
                    <a:pt x="8" y="175"/>
                    <a:pt x="8" y="175"/>
                  </a:cubicBezTo>
                  <a:cubicBezTo>
                    <a:pt x="9" y="175"/>
                    <a:pt x="9" y="175"/>
                    <a:pt x="9" y="175"/>
                  </a:cubicBezTo>
                  <a:cubicBezTo>
                    <a:pt x="10" y="177"/>
                    <a:pt x="10" y="177"/>
                    <a:pt x="10" y="177"/>
                  </a:cubicBezTo>
                  <a:cubicBezTo>
                    <a:pt x="12" y="178"/>
                    <a:pt x="12" y="178"/>
                    <a:pt x="12" y="178"/>
                  </a:cubicBezTo>
                  <a:cubicBezTo>
                    <a:pt x="14" y="179"/>
                    <a:pt x="14" y="179"/>
                    <a:pt x="14" y="179"/>
                  </a:cubicBezTo>
                  <a:cubicBezTo>
                    <a:pt x="15" y="180"/>
                    <a:pt x="15" y="180"/>
                    <a:pt x="15" y="180"/>
                  </a:cubicBezTo>
                  <a:cubicBezTo>
                    <a:pt x="17" y="181"/>
                    <a:pt x="17" y="181"/>
                    <a:pt x="17" y="181"/>
                  </a:cubicBezTo>
                  <a:cubicBezTo>
                    <a:pt x="17" y="180"/>
                    <a:pt x="17" y="180"/>
                    <a:pt x="17" y="180"/>
                  </a:cubicBezTo>
                  <a:cubicBezTo>
                    <a:pt x="17" y="179"/>
                    <a:pt x="17" y="179"/>
                    <a:pt x="17" y="179"/>
                  </a:cubicBezTo>
                  <a:cubicBezTo>
                    <a:pt x="17" y="177"/>
                    <a:pt x="17" y="177"/>
                    <a:pt x="17" y="177"/>
                  </a:cubicBezTo>
                  <a:cubicBezTo>
                    <a:pt x="17" y="176"/>
                    <a:pt x="17" y="176"/>
                    <a:pt x="17" y="176"/>
                  </a:cubicBezTo>
                  <a:cubicBezTo>
                    <a:pt x="17" y="175"/>
                    <a:pt x="17" y="175"/>
                    <a:pt x="17" y="175"/>
                  </a:cubicBezTo>
                  <a:cubicBezTo>
                    <a:pt x="18" y="173"/>
                    <a:pt x="18" y="173"/>
                    <a:pt x="18" y="173"/>
                  </a:cubicBezTo>
                  <a:cubicBezTo>
                    <a:pt x="18" y="172"/>
                    <a:pt x="18" y="172"/>
                    <a:pt x="18" y="172"/>
                  </a:cubicBezTo>
                  <a:cubicBezTo>
                    <a:pt x="19" y="172"/>
                    <a:pt x="19" y="172"/>
                    <a:pt x="19" y="172"/>
                  </a:cubicBezTo>
                  <a:cubicBezTo>
                    <a:pt x="20" y="172"/>
                    <a:pt x="20" y="172"/>
                    <a:pt x="20" y="172"/>
                  </a:cubicBezTo>
                  <a:cubicBezTo>
                    <a:pt x="20" y="173"/>
                    <a:pt x="20" y="173"/>
                    <a:pt x="20" y="173"/>
                  </a:cubicBezTo>
                  <a:cubicBezTo>
                    <a:pt x="21" y="175"/>
                    <a:pt x="21" y="175"/>
                    <a:pt x="21" y="175"/>
                  </a:cubicBezTo>
                  <a:cubicBezTo>
                    <a:pt x="21" y="176"/>
                    <a:pt x="21" y="176"/>
                    <a:pt x="21" y="176"/>
                  </a:cubicBezTo>
                  <a:cubicBezTo>
                    <a:pt x="21" y="177"/>
                    <a:pt x="21" y="177"/>
                    <a:pt x="21" y="177"/>
                  </a:cubicBezTo>
                  <a:cubicBezTo>
                    <a:pt x="21" y="176"/>
                    <a:pt x="21" y="176"/>
                    <a:pt x="21" y="176"/>
                  </a:cubicBezTo>
                  <a:cubicBezTo>
                    <a:pt x="22" y="176"/>
                    <a:pt x="22" y="176"/>
                    <a:pt x="22" y="176"/>
                  </a:cubicBezTo>
                  <a:cubicBezTo>
                    <a:pt x="23" y="175"/>
                    <a:pt x="23" y="175"/>
                    <a:pt x="23" y="175"/>
                  </a:cubicBezTo>
                  <a:cubicBezTo>
                    <a:pt x="25" y="174"/>
                    <a:pt x="25" y="174"/>
                    <a:pt x="25" y="174"/>
                  </a:cubicBezTo>
                  <a:cubicBezTo>
                    <a:pt x="25" y="175"/>
                    <a:pt x="25" y="175"/>
                    <a:pt x="25" y="175"/>
                  </a:cubicBezTo>
                  <a:cubicBezTo>
                    <a:pt x="26" y="175"/>
                    <a:pt x="26" y="175"/>
                    <a:pt x="26" y="175"/>
                  </a:cubicBezTo>
                  <a:cubicBezTo>
                    <a:pt x="27" y="175"/>
                    <a:pt x="27" y="175"/>
                    <a:pt x="27" y="175"/>
                  </a:cubicBezTo>
                  <a:cubicBezTo>
                    <a:pt x="25" y="176"/>
                    <a:pt x="25" y="176"/>
                    <a:pt x="25" y="176"/>
                  </a:cubicBezTo>
                  <a:cubicBezTo>
                    <a:pt x="25" y="178"/>
                    <a:pt x="25" y="178"/>
                    <a:pt x="25" y="178"/>
                  </a:cubicBezTo>
                  <a:cubicBezTo>
                    <a:pt x="25" y="180"/>
                    <a:pt x="25" y="180"/>
                    <a:pt x="25" y="180"/>
                  </a:cubicBezTo>
                  <a:cubicBezTo>
                    <a:pt x="26" y="180"/>
                    <a:pt x="26" y="180"/>
                    <a:pt x="26" y="180"/>
                  </a:cubicBezTo>
                  <a:cubicBezTo>
                    <a:pt x="27" y="180"/>
                    <a:pt x="27" y="180"/>
                    <a:pt x="27" y="180"/>
                  </a:cubicBezTo>
                  <a:cubicBezTo>
                    <a:pt x="27" y="177"/>
                    <a:pt x="27" y="177"/>
                    <a:pt x="27" y="177"/>
                  </a:cubicBezTo>
                  <a:cubicBezTo>
                    <a:pt x="28" y="176"/>
                    <a:pt x="28" y="176"/>
                    <a:pt x="28" y="176"/>
                  </a:cubicBezTo>
                  <a:cubicBezTo>
                    <a:pt x="29" y="176"/>
                    <a:pt x="29" y="176"/>
                    <a:pt x="29" y="176"/>
                  </a:cubicBezTo>
                  <a:cubicBezTo>
                    <a:pt x="30" y="178"/>
                    <a:pt x="30" y="178"/>
                    <a:pt x="30" y="178"/>
                  </a:cubicBezTo>
                  <a:cubicBezTo>
                    <a:pt x="31" y="179"/>
                    <a:pt x="31" y="179"/>
                    <a:pt x="31" y="179"/>
                  </a:cubicBezTo>
                  <a:cubicBezTo>
                    <a:pt x="32" y="178"/>
                    <a:pt x="32" y="178"/>
                    <a:pt x="32" y="178"/>
                  </a:cubicBezTo>
                  <a:cubicBezTo>
                    <a:pt x="32" y="177"/>
                    <a:pt x="32" y="177"/>
                    <a:pt x="32" y="177"/>
                  </a:cubicBezTo>
                  <a:cubicBezTo>
                    <a:pt x="33" y="176"/>
                    <a:pt x="33" y="176"/>
                    <a:pt x="33" y="176"/>
                  </a:cubicBezTo>
                  <a:cubicBezTo>
                    <a:pt x="34" y="176"/>
                    <a:pt x="34" y="176"/>
                    <a:pt x="34" y="176"/>
                  </a:cubicBezTo>
                  <a:cubicBezTo>
                    <a:pt x="35" y="176"/>
                    <a:pt x="35" y="176"/>
                    <a:pt x="35" y="176"/>
                  </a:cubicBezTo>
                  <a:cubicBezTo>
                    <a:pt x="35" y="178"/>
                    <a:pt x="35" y="178"/>
                    <a:pt x="35" y="178"/>
                  </a:cubicBezTo>
                  <a:cubicBezTo>
                    <a:pt x="34" y="179"/>
                    <a:pt x="34" y="179"/>
                    <a:pt x="34" y="179"/>
                  </a:cubicBezTo>
                  <a:cubicBezTo>
                    <a:pt x="34" y="181"/>
                    <a:pt x="34" y="181"/>
                    <a:pt x="34" y="181"/>
                  </a:cubicBezTo>
                  <a:cubicBezTo>
                    <a:pt x="35" y="180"/>
                    <a:pt x="35" y="180"/>
                    <a:pt x="35" y="180"/>
                  </a:cubicBezTo>
                  <a:cubicBezTo>
                    <a:pt x="37" y="179"/>
                    <a:pt x="37" y="179"/>
                    <a:pt x="37" y="179"/>
                  </a:cubicBezTo>
                  <a:cubicBezTo>
                    <a:pt x="38" y="177"/>
                    <a:pt x="38" y="177"/>
                    <a:pt x="38" y="177"/>
                  </a:cubicBezTo>
                  <a:cubicBezTo>
                    <a:pt x="39" y="176"/>
                    <a:pt x="39" y="176"/>
                    <a:pt x="39" y="176"/>
                  </a:cubicBezTo>
                  <a:cubicBezTo>
                    <a:pt x="41" y="176"/>
                    <a:pt x="41" y="176"/>
                    <a:pt x="41" y="176"/>
                  </a:cubicBezTo>
                  <a:cubicBezTo>
                    <a:pt x="42" y="176"/>
                    <a:pt x="42" y="176"/>
                    <a:pt x="42" y="176"/>
                  </a:cubicBezTo>
                  <a:cubicBezTo>
                    <a:pt x="43" y="178"/>
                    <a:pt x="43" y="178"/>
                    <a:pt x="43" y="178"/>
                  </a:cubicBezTo>
                  <a:cubicBezTo>
                    <a:pt x="45" y="178"/>
                    <a:pt x="45" y="178"/>
                    <a:pt x="45" y="178"/>
                  </a:cubicBezTo>
                  <a:cubicBezTo>
                    <a:pt x="48" y="180"/>
                    <a:pt x="48" y="180"/>
                    <a:pt x="48" y="180"/>
                  </a:cubicBezTo>
                  <a:cubicBezTo>
                    <a:pt x="49" y="181"/>
                    <a:pt x="49" y="181"/>
                    <a:pt x="49" y="181"/>
                  </a:cubicBezTo>
                  <a:cubicBezTo>
                    <a:pt x="50" y="180"/>
                    <a:pt x="50" y="180"/>
                    <a:pt x="50" y="180"/>
                  </a:cubicBezTo>
                  <a:cubicBezTo>
                    <a:pt x="51" y="180"/>
                    <a:pt x="51" y="180"/>
                    <a:pt x="51" y="180"/>
                  </a:cubicBezTo>
                  <a:cubicBezTo>
                    <a:pt x="52" y="182"/>
                    <a:pt x="52" y="182"/>
                    <a:pt x="52" y="182"/>
                  </a:cubicBezTo>
                  <a:cubicBezTo>
                    <a:pt x="54" y="183"/>
                    <a:pt x="54" y="183"/>
                    <a:pt x="54" y="183"/>
                  </a:cubicBezTo>
                  <a:cubicBezTo>
                    <a:pt x="54" y="185"/>
                    <a:pt x="54" y="185"/>
                    <a:pt x="54" y="185"/>
                  </a:cubicBezTo>
                  <a:cubicBezTo>
                    <a:pt x="54" y="185"/>
                    <a:pt x="54" y="185"/>
                    <a:pt x="54" y="185"/>
                  </a:cubicBezTo>
                  <a:cubicBezTo>
                    <a:pt x="55" y="185"/>
                    <a:pt x="55" y="185"/>
                    <a:pt x="55" y="185"/>
                  </a:cubicBezTo>
                  <a:cubicBezTo>
                    <a:pt x="55" y="185"/>
                    <a:pt x="55" y="185"/>
                    <a:pt x="55" y="185"/>
                  </a:cubicBezTo>
                  <a:cubicBezTo>
                    <a:pt x="56" y="185"/>
                    <a:pt x="56" y="185"/>
                    <a:pt x="56" y="185"/>
                  </a:cubicBezTo>
                  <a:cubicBezTo>
                    <a:pt x="57" y="186"/>
                    <a:pt x="57" y="186"/>
                    <a:pt x="57" y="186"/>
                  </a:cubicBezTo>
                  <a:cubicBezTo>
                    <a:pt x="58" y="187"/>
                    <a:pt x="58" y="187"/>
                    <a:pt x="58" y="187"/>
                  </a:cubicBezTo>
                  <a:cubicBezTo>
                    <a:pt x="59" y="188"/>
                    <a:pt x="59" y="188"/>
                    <a:pt x="59" y="188"/>
                  </a:cubicBezTo>
                  <a:cubicBezTo>
                    <a:pt x="59" y="189"/>
                    <a:pt x="59" y="189"/>
                    <a:pt x="59" y="189"/>
                  </a:cubicBezTo>
                  <a:cubicBezTo>
                    <a:pt x="60" y="189"/>
                    <a:pt x="60" y="189"/>
                    <a:pt x="60" y="189"/>
                  </a:cubicBezTo>
                  <a:cubicBezTo>
                    <a:pt x="60" y="189"/>
                    <a:pt x="60" y="189"/>
                    <a:pt x="60" y="189"/>
                  </a:cubicBezTo>
                  <a:cubicBezTo>
                    <a:pt x="61" y="189"/>
                    <a:pt x="61" y="189"/>
                    <a:pt x="61" y="189"/>
                  </a:cubicBezTo>
                  <a:cubicBezTo>
                    <a:pt x="61" y="188"/>
                    <a:pt x="61" y="188"/>
                    <a:pt x="61" y="188"/>
                  </a:cubicBezTo>
                  <a:cubicBezTo>
                    <a:pt x="62" y="189"/>
                    <a:pt x="62" y="189"/>
                    <a:pt x="62" y="189"/>
                  </a:cubicBezTo>
                  <a:cubicBezTo>
                    <a:pt x="62" y="190"/>
                    <a:pt x="62" y="190"/>
                    <a:pt x="62" y="190"/>
                  </a:cubicBezTo>
                  <a:cubicBezTo>
                    <a:pt x="64" y="192"/>
                    <a:pt x="64" y="192"/>
                    <a:pt x="64" y="192"/>
                  </a:cubicBezTo>
                  <a:cubicBezTo>
                    <a:pt x="66" y="193"/>
                    <a:pt x="66" y="193"/>
                    <a:pt x="66" y="193"/>
                  </a:cubicBezTo>
                  <a:cubicBezTo>
                    <a:pt x="67" y="194"/>
                    <a:pt x="67" y="194"/>
                    <a:pt x="67" y="194"/>
                  </a:cubicBezTo>
                  <a:cubicBezTo>
                    <a:pt x="67" y="195"/>
                    <a:pt x="67" y="195"/>
                    <a:pt x="67" y="195"/>
                  </a:cubicBezTo>
                  <a:cubicBezTo>
                    <a:pt x="67" y="196"/>
                    <a:pt x="67" y="196"/>
                    <a:pt x="67" y="196"/>
                  </a:cubicBezTo>
                  <a:cubicBezTo>
                    <a:pt x="67" y="196"/>
                    <a:pt x="67" y="196"/>
                    <a:pt x="67" y="196"/>
                  </a:cubicBezTo>
                  <a:cubicBezTo>
                    <a:pt x="67" y="197"/>
                    <a:pt x="67" y="197"/>
                    <a:pt x="67" y="197"/>
                  </a:cubicBezTo>
                  <a:cubicBezTo>
                    <a:pt x="66" y="198"/>
                    <a:pt x="66" y="198"/>
                    <a:pt x="66" y="198"/>
                  </a:cubicBezTo>
                  <a:cubicBezTo>
                    <a:pt x="65" y="200"/>
                    <a:pt x="65" y="200"/>
                    <a:pt x="65" y="200"/>
                  </a:cubicBezTo>
                  <a:cubicBezTo>
                    <a:pt x="64" y="200"/>
                    <a:pt x="64" y="200"/>
                    <a:pt x="64" y="200"/>
                  </a:cubicBezTo>
                  <a:cubicBezTo>
                    <a:pt x="64" y="201"/>
                    <a:pt x="64" y="201"/>
                    <a:pt x="64" y="201"/>
                  </a:cubicBezTo>
                  <a:cubicBezTo>
                    <a:pt x="66" y="201"/>
                    <a:pt x="66" y="201"/>
                    <a:pt x="66" y="201"/>
                  </a:cubicBezTo>
                  <a:cubicBezTo>
                    <a:pt x="66" y="201"/>
                    <a:pt x="66" y="201"/>
                    <a:pt x="66" y="201"/>
                  </a:cubicBezTo>
                  <a:cubicBezTo>
                    <a:pt x="66" y="202"/>
                    <a:pt x="66" y="202"/>
                    <a:pt x="66" y="202"/>
                  </a:cubicBezTo>
                  <a:cubicBezTo>
                    <a:pt x="65" y="203"/>
                    <a:pt x="65" y="203"/>
                    <a:pt x="65" y="203"/>
                  </a:cubicBezTo>
                  <a:cubicBezTo>
                    <a:pt x="63" y="204"/>
                    <a:pt x="63" y="204"/>
                    <a:pt x="63" y="204"/>
                  </a:cubicBezTo>
                  <a:cubicBezTo>
                    <a:pt x="62" y="205"/>
                    <a:pt x="62" y="205"/>
                    <a:pt x="62" y="205"/>
                  </a:cubicBezTo>
                  <a:cubicBezTo>
                    <a:pt x="62" y="205"/>
                    <a:pt x="62" y="205"/>
                    <a:pt x="62" y="205"/>
                  </a:cubicBezTo>
                  <a:cubicBezTo>
                    <a:pt x="63" y="206"/>
                    <a:pt x="63" y="206"/>
                    <a:pt x="63" y="206"/>
                  </a:cubicBezTo>
                  <a:cubicBezTo>
                    <a:pt x="64" y="207"/>
                    <a:pt x="64" y="207"/>
                    <a:pt x="64" y="207"/>
                  </a:cubicBezTo>
                  <a:cubicBezTo>
                    <a:pt x="64" y="208"/>
                    <a:pt x="64" y="208"/>
                    <a:pt x="64" y="208"/>
                  </a:cubicBezTo>
                  <a:cubicBezTo>
                    <a:pt x="67" y="210"/>
                    <a:pt x="67" y="210"/>
                    <a:pt x="67" y="210"/>
                  </a:cubicBezTo>
                  <a:cubicBezTo>
                    <a:pt x="68" y="212"/>
                    <a:pt x="68" y="212"/>
                    <a:pt x="68" y="212"/>
                  </a:cubicBezTo>
                  <a:cubicBezTo>
                    <a:pt x="67" y="213"/>
                    <a:pt x="67" y="213"/>
                    <a:pt x="67" y="213"/>
                  </a:cubicBezTo>
                  <a:cubicBezTo>
                    <a:pt x="68" y="214"/>
                    <a:pt x="68" y="214"/>
                    <a:pt x="68" y="214"/>
                  </a:cubicBezTo>
                  <a:cubicBezTo>
                    <a:pt x="67" y="215"/>
                    <a:pt x="67" y="215"/>
                    <a:pt x="67" y="215"/>
                  </a:cubicBezTo>
                  <a:cubicBezTo>
                    <a:pt x="67" y="216"/>
                    <a:pt x="67" y="216"/>
                    <a:pt x="67" y="216"/>
                  </a:cubicBezTo>
                  <a:cubicBezTo>
                    <a:pt x="68" y="217"/>
                    <a:pt x="68" y="217"/>
                    <a:pt x="68" y="217"/>
                  </a:cubicBezTo>
                  <a:cubicBezTo>
                    <a:pt x="69" y="217"/>
                    <a:pt x="69" y="217"/>
                    <a:pt x="69" y="217"/>
                  </a:cubicBezTo>
                  <a:cubicBezTo>
                    <a:pt x="69" y="217"/>
                    <a:pt x="69" y="217"/>
                    <a:pt x="69" y="217"/>
                  </a:cubicBezTo>
                  <a:cubicBezTo>
                    <a:pt x="70" y="219"/>
                    <a:pt x="70" y="219"/>
                    <a:pt x="70" y="219"/>
                  </a:cubicBezTo>
                  <a:cubicBezTo>
                    <a:pt x="71" y="220"/>
                    <a:pt x="71" y="220"/>
                    <a:pt x="71" y="220"/>
                  </a:cubicBezTo>
                  <a:cubicBezTo>
                    <a:pt x="72" y="221"/>
                    <a:pt x="72" y="221"/>
                    <a:pt x="72" y="221"/>
                  </a:cubicBezTo>
                  <a:cubicBezTo>
                    <a:pt x="72" y="222"/>
                    <a:pt x="72" y="222"/>
                    <a:pt x="72" y="222"/>
                  </a:cubicBezTo>
                  <a:cubicBezTo>
                    <a:pt x="71" y="224"/>
                    <a:pt x="71" y="224"/>
                    <a:pt x="71" y="224"/>
                  </a:cubicBezTo>
                  <a:cubicBezTo>
                    <a:pt x="70" y="224"/>
                    <a:pt x="70" y="224"/>
                    <a:pt x="70" y="224"/>
                  </a:cubicBezTo>
                  <a:cubicBezTo>
                    <a:pt x="69" y="225"/>
                    <a:pt x="69" y="225"/>
                    <a:pt x="69" y="225"/>
                  </a:cubicBezTo>
                  <a:cubicBezTo>
                    <a:pt x="68" y="227"/>
                    <a:pt x="68" y="227"/>
                    <a:pt x="68" y="227"/>
                  </a:cubicBezTo>
                  <a:cubicBezTo>
                    <a:pt x="67" y="228"/>
                    <a:pt x="67" y="228"/>
                    <a:pt x="67" y="228"/>
                  </a:cubicBezTo>
                  <a:cubicBezTo>
                    <a:pt x="66" y="228"/>
                    <a:pt x="66" y="228"/>
                    <a:pt x="66" y="228"/>
                  </a:cubicBezTo>
                  <a:cubicBezTo>
                    <a:pt x="65" y="229"/>
                    <a:pt x="65" y="229"/>
                    <a:pt x="65" y="229"/>
                  </a:cubicBezTo>
                  <a:cubicBezTo>
                    <a:pt x="64" y="230"/>
                    <a:pt x="64" y="230"/>
                    <a:pt x="64" y="230"/>
                  </a:cubicBezTo>
                  <a:cubicBezTo>
                    <a:pt x="65" y="230"/>
                    <a:pt x="65" y="230"/>
                    <a:pt x="65" y="230"/>
                  </a:cubicBezTo>
                  <a:cubicBezTo>
                    <a:pt x="66" y="230"/>
                    <a:pt x="66" y="230"/>
                    <a:pt x="66" y="230"/>
                  </a:cubicBezTo>
                  <a:cubicBezTo>
                    <a:pt x="67" y="229"/>
                    <a:pt x="67" y="229"/>
                    <a:pt x="67" y="229"/>
                  </a:cubicBezTo>
                  <a:cubicBezTo>
                    <a:pt x="67" y="229"/>
                    <a:pt x="67" y="229"/>
                    <a:pt x="67" y="229"/>
                  </a:cubicBezTo>
                  <a:cubicBezTo>
                    <a:pt x="69" y="227"/>
                    <a:pt x="69" y="227"/>
                    <a:pt x="69" y="227"/>
                  </a:cubicBezTo>
                  <a:cubicBezTo>
                    <a:pt x="70" y="227"/>
                    <a:pt x="70" y="227"/>
                    <a:pt x="70" y="227"/>
                  </a:cubicBezTo>
                  <a:cubicBezTo>
                    <a:pt x="71" y="227"/>
                    <a:pt x="71" y="227"/>
                    <a:pt x="71" y="227"/>
                  </a:cubicBezTo>
                  <a:cubicBezTo>
                    <a:pt x="70" y="229"/>
                    <a:pt x="70" y="229"/>
                    <a:pt x="70" y="229"/>
                  </a:cubicBezTo>
                  <a:cubicBezTo>
                    <a:pt x="69" y="230"/>
                    <a:pt x="69" y="230"/>
                    <a:pt x="69" y="230"/>
                  </a:cubicBezTo>
                  <a:cubicBezTo>
                    <a:pt x="70" y="231"/>
                    <a:pt x="70" y="231"/>
                    <a:pt x="70" y="231"/>
                  </a:cubicBezTo>
                  <a:cubicBezTo>
                    <a:pt x="70" y="232"/>
                    <a:pt x="70" y="232"/>
                    <a:pt x="70" y="232"/>
                  </a:cubicBezTo>
                  <a:cubicBezTo>
                    <a:pt x="70" y="234"/>
                    <a:pt x="70" y="234"/>
                    <a:pt x="70" y="234"/>
                  </a:cubicBezTo>
                  <a:cubicBezTo>
                    <a:pt x="71" y="235"/>
                    <a:pt x="71" y="235"/>
                    <a:pt x="71" y="235"/>
                  </a:cubicBezTo>
                  <a:cubicBezTo>
                    <a:pt x="70" y="237"/>
                    <a:pt x="70" y="237"/>
                    <a:pt x="70" y="237"/>
                  </a:cubicBezTo>
                  <a:cubicBezTo>
                    <a:pt x="70" y="238"/>
                    <a:pt x="70" y="238"/>
                    <a:pt x="70" y="238"/>
                  </a:cubicBezTo>
                  <a:cubicBezTo>
                    <a:pt x="71" y="239"/>
                    <a:pt x="71" y="239"/>
                    <a:pt x="71" y="239"/>
                  </a:cubicBezTo>
                  <a:cubicBezTo>
                    <a:pt x="71" y="239"/>
                    <a:pt x="71" y="239"/>
                    <a:pt x="71" y="239"/>
                  </a:cubicBezTo>
                  <a:cubicBezTo>
                    <a:pt x="70" y="238"/>
                    <a:pt x="70" y="238"/>
                    <a:pt x="70" y="238"/>
                  </a:cubicBezTo>
                  <a:cubicBezTo>
                    <a:pt x="69" y="239"/>
                    <a:pt x="69" y="239"/>
                    <a:pt x="69" y="239"/>
                  </a:cubicBezTo>
                  <a:cubicBezTo>
                    <a:pt x="69" y="240"/>
                    <a:pt x="69" y="240"/>
                    <a:pt x="69" y="240"/>
                  </a:cubicBezTo>
                  <a:cubicBezTo>
                    <a:pt x="70" y="242"/>
                    <a:pt x="70" y="242"/>
                    <a:pt x="70" y="242"/>
                  </a:cubicBezTo>
                  <a:cubicBezTo>
                    <a:pt x="70" y="243"/>
                    <a:pt x="70" y="243"/>
                    <a:pt x="70" y="243"/>
                  </a:cubicBezTo>
                  <a:cubicBezTo>
                    <a:pt x="70" y="243"/>
                    <a:pt x="70" y="243"/>
                    <a:pt x="70" y="243"/>
                  </a:cubicBezTo>
                  <a:cubicBezTo>
                    <a:pt x="69" y="243"/>
                    <a:pt x="69" y="243"/>
                    <a:pt x="69" y="243"/>
                  </a:cubicBezTo>
                  <a:cubicBezTo>
                    <a:pt x="69" y="244"/>
                    <a:pt x="69" y="244"/>
                    <a:pt x="69" y="244"/>
                  </a:cubicBezTo>
                  <a:cubicBezTo>
                    <a:pt x="70" y="245"/>
                    <a:pt x="70" y="245"/>
                    <a:pt x="70" y="245"/>
                  </a:cubicBezTo>
                  <a:cubicBezTo>
                    <a:pt x="71" y="245"/>
                    <a:pt x="71" y="245"/>
                    <a:pt x="71" y="245"/>
                  </a:cubicBezTo>
                  <a:cubicBezTo>
                    <a:pt x="72" y="246"/>
                    <a:pt x="72" y="246"/>
                    <a:pt x="72" y="246"/>
                  </a:cubicBezTo>
                  <a:cubicBezTo>
                    <a:pt x="72" y="247"/>
                    <a:pt x="72" y="247"/>
                    <a:pt x="72" y="247"/>
                  </a:cubicBezTo>
                  <a:cubicBezTo>
                    <a:pt x="71" y="248"/>
                    <a:pt x="71" y="248"/>
                    <a:pt x="71" y="248"/>
                  </a:cubicBezTo>
                  <a:cubicBezTo>
                    <a:pt x="71" y="249"/>
                    <a:pt x="71" y="249"/>
                    <a:pt x="71" y="249"/>
                  </a:cubicBezTo>
                  <a:cubicBezTo>
                    <a:pt x="70" y="250"/>
                    <a:pt x="70" y="250"/>
                    <a:pt x="70" y="250"/>
                  </a:cubicBezTo>
                  <a:cubicBezTo>
                    <a:pt x="69" y="251"/>
                    <a:pt x="69" y="251"/>
                    <a:pt x="69" y="251"/>
                  </a:cubicBezTo>
                  <a:cubicBezTo>
                    <a:pt x="68" y="251"/>
                    <a:pt x="68" y="251"/>
                    <a:pt x="68" y="251"/>
                  </a:cubicBezTo>
                  <a:cubicBezTo>
                    <a:pt x="67" y="251"/>
                    <a:pt x="67" y="251"/>
                    <a:pt x="67" y="251"/>
                  </a:cubicBezTo>
                  <a:cubicBezTo>
                    <a:pt x="67" y="252"/>
                    <a:pt x="67" y="252"/>
                    <a:pt x="67" y="252"/>
                  </a:cubicBezTo>
                  <a:cubicBezTo>
                    <a:pt x="68" y="252"/>
                    <a:pt x="68" y="252"/>
                    <a:pt x="68" y="252"/>
                  </a:cubicBezTo>
                  <a:cubicBezTo>
                    <a:pt x="69" y="252"/>
                    <a:pt x="69" y="252"/>
                    <a:pt x="69" y="252"/>
                  </a:cubicBezTo>
                  <a:cubicBezTo>
                    <a:pt x="70" y="253"/>
                    <a:pt x="70" y="253"/>
                    <a:pt x="70" y="253"/>
                  </a:cubicBezTo>
                  <a:cubicBezTo>
                    <a:pt x="71" y="253"/>
                    <a:pt x="71" y="253"/>
                    <a:pt x="71" y="253"/>
                  </a:cubicBezTo>
                  <a:cubicBezTo>
                    <a:pt x="72" y="253"/>
                    <a:pt x="72" y="253"/>
                    <a:pt x="72" y="253"/>
                  </a:cubicBezTo>
                  <a:cubicBezTo>
                    <a:pt x="72" y="254"/>
                    <a:pt x="72" y="254"/>
                    <a:pt x="72" y="254"/>
                  </a:cubicBezTo>
                  <a:cubicBezTo>
                    <a:pt x="72" y="256"/>
                    <a:pt x="72" y="256"/>
                    <a:pt x="72" y="256"/>
                  </a:cubicBezTo>
                  <a:cubicBezTo>
                    <a:pt x="73" y="258"/>
                    <a:pt x="73" y="258"/>
                    <a:pt x="73" y="258"/>
                  </a:cubicBezTo>
                  <a:cubicBezTo>
                    <a:pt x="71" y="259"/>
                    <a:pt x="71" y="259"/>
                    <a:pt x="71" y="259"/>
                  </a:cubicBezTo>
                  <a:cubicBezTo>
                    <a:pt x="71" y="261"/>
                    <a:pt x="71" y="261"/>
                    <a:pt x="71" y="261"/>
                  </a:cubicBezTo>
                  <a:cubicBezTo>
                    <a:pt x="71" y="262"/>
                    <a:pt x="71" y="262"/>
                    <a:pt x="71" y="262"/>
                  </a:cubicBezTo>
                  <a:cubicBezTo>
                    <a:pt x="70" y="264"/>
                    <a:pt x="70" y="264"/>
                    <a:pt x="70" y="264"/>
                  </a:cubicBezTo>
                  <a:cubicBezTo>
                    <a:pt x="68" y="265"/>
                    <a:pt x="68" y="265"/>
                    <a:pt x="68" y="265"/>
                  </a:cubicBezTo>
                  <a:cubicBezTo>
                    <a:pt x="67" y="265"/>
                    <a:pt x="67" y="265"/>
                    <a:pt x="67" y="265"/>
                  </a:cubicBezTo>
                  <a:cubicBezTo>
                    <a:pt x="66" y="264"/>
                    <a:pt x="66" y="264"/>
                    <a:pt x="66" y="264"/>
                  </a:cubicBezTo>
                  <a:cubicBezTo>
                    <a:pt x="65" y="264"/>
                    <a:pt x="65" y="264"/>
                    <a:pt x="65" y="264"/>
                  </a:cubicBezTo>
                  <a:cubicBezTo>
                    <a:pt x="64" y="265"/>
                    <a:pt x="64" y="265"/>
                    <a:pt x="64" y="265"/>
                  </a:cubicBezTo>
                  <a:cubicBezTo>
                    <a:pt x="63" y="266"/>
                    <a:pt x="63" y="266"/>
                    <a:pt x="63" y="266"/>
                  </a:cubicBezTo>
                  <a:cubicBezTo>
                    <a:pt x="64" y="267"/>
                    <a:pt x="64" y="267"/>
                    <a:pt x="64" y="267"/>
                  </a:cubicBezTo>
                  <a:cubicBezTo>
                    <a:pt x="64" y="266"/>
                    <a:pt x="64" y="266"/>
                    <a:pt x="64" y="266"/>
                  </a:cubicBezTo>
                  <a:cubicBezTo>
                    <a:pt x="67" y="267"/>
                    <a:pt x="67" y="267"/>
                    <a:pt x="67" y="267"/>
                  </a:cubicBezTo>
                  <a:cubicBezTo>
                    <a:pt x="67" y="266"/>
                    <a:pt x="67" y="266"/>
                    <a:pt x="67" y="266"/>
                  </a:cubicBezTo>
                  <a:cubicBezTo>
                    <a:pt x="68" y="266"/>
                    <a:pt x="68" y="266"/>
                    <a:pt x="68" y="266"/>
                  </a:cubicBezTo>
                  <a:cubicBezTo>
                    <a:pt x="68" y="266"/>
                    <a:pt x="68" y="266"/>
                    <a:pt x="68" y="266"/>
                  </a:cubicBezTo>
                  <a:cubicBezTo>
                    <a:pt x="68" y="267"/>
                    <a:pt x="68" y="267"/>
                    <a:pt x="68" y="267"/>
                  </a:cubicBezTo>
                  <a:cubicBezTo>
                    <a:pt x="69" y="267"/>
                    <a:pt x="69" y="267"/>
                    <a:pt x="69" y="267"/>
                  </a:cubicBezTo>
                  <a:cubicBezTo>
                    <a:pt x="68" y="268"/>
                    <a:pt x="68" y="268"/>
                    <a:pt x="68" y="268"/>
                  </a:cubicBezTo>
                  <a:cubicBezTo>
                    <a:pt x="67" y="268"/>
                    <a:pt x="67" y="268"/>
                    <a:pt x="67" y="268"/>
                  </a:cubicBezTo>
                  <a:cubicBezTo>
                    <a:pt x="67" y="269"/>
                    <a:pt x="67" y="269"/>
                    <a:pt x="67" y="269"/>
                  </a:cubicBezTo>
                  <a:cubicBezTo>
                    <a:pt x="67" y="270"/>
                    <a:pt x="67" y="270"/>
                    <a:pt x="67" y="270"/>
                  </a:cubicBezTo>
                  <a:cubicBezTo>
                    <a:pt x="67" y="270"/>
                    <a:pt x="67" y="270"/>
                    <a:pt x="67" y="270"/>
                  </a:cubicBezTo>
                  <a:cubicBezTo>
                    <a:pt x="66" y="271"/>
                    <a:pt x="66" y="271"/>
                    <a:pt x="66" y="271"/>
                  </a:cubicBezTo>
                  <a:cubicBezTo>
                    <a:pt x="64" y="272"/>
                    <a:pt x="64" y="272"/>
                    <a:pt x="64" y="272"/>
                  </a:cubicBezTo>
                  <a:cubicBezTo>
                    <a:pt x="62" y="273"/>
                    <a:pt x="62" y="273"/>
                    <a:pt x="62" y="273"/>
                  </a:cubicBezTo>
                  <a:cubicBezTo>
                    <a:pt x="62" y="274"/>
                    <a:pt x="62" y="274"/>
                    <a:pt x="62" y="274"/>
                  </a:cubicBezTo>
                  <a:cubicBezTo>
                    <a:pt x="63" y="275"/>
                    <a:pt x="63" y="275"/>
                    <a:pt x="63" y="275"/>
                  </a:cubicBezTo>
                  <a:cubicBezTo>
                    <a:pt x="65" y="276"/>
                    <a:pt x="65" y="276"/>
                    <a:pt x="65" y="276"/>
                  </a:cubicBezTo>
                  <a:cubicBezTo>
                    <a:pt x="67" y="275"/>
                    <a:pt x="67" y="275"/>
                    <a:pt x="67" y="275"/>
                  </a:cubicBezTo>
                  <a:cubicBezTo>
                    <a:pt x="69" y="273"/>
                    <a:pt x="69" y="273"/>
                    <a:pt x="69" y="273"/>
                  </a:cubicBezTo>
                  <a:cubicBezTo>
                    <a:pt x="69" y="272"/>
                    <a:pt x="69" y="272"/>
                    <a:pt x="69" y="272"/>
                  </a:cubicBezTo>
                  <a:cubicBezTo>
                    <a:pt x="70" y="271"/>
                    <a:pt x="70" y="271"/>
                    <a:pt x="70" y="271"/>
                  </a:cubicBezTo>
                  <a:cubicBezTo>
                    <a:pt x="71" y="271"/>
                    <a:pt x="71" y="271"/>
                    <a:pt x="71" y="271"/>
                  </a:cubicBezTo>
                  <a:cubicBezTo>
                    <a:pt x="71" y="272"/>
                    <a:pt x="71" y="272"/>
                    <a:pt x="71" y="272"/>
                  </a:cubicBezTo>
                  <a:cubicBezTo>
                    <a:pt x="69" y="275"/>
                    <a:pt x="69" y="275"/>
                    <a:pt x="69" y="275"/>
                  </a:cubicBezTo>
                  <a:cubicBezTo>
                    <a:pt x="67" y="277"/>
                    <a:pt x="67" y="277"/>
                    <a:pt x="67" y="277"/>
                  </a:cubicBezTo>
                  <a:cubicBezTo>
                    <a:pt x="67" y="277"/>
                    <a:pt x="67" y="277"/>
                    <a:pt x="67" y="277"/>
                  </a:cubicBezTo>
                  <a:cubicBezTo>
                    <a:pt x="64" y="277"/>
                    <a:pt x="64" y="277"/>
                    <a:pt x="64" y="277"/>
                  </a:cubicBezTo>
                  <a:cubicBezTo>
                    <a:pt x="63" y="277"/>
                    <a:pt x="63" y="277"/>
                    <a:pt x="63" y="277"/>
                  </a:cubicBezTo>
                  <a:cubicBezTo>
                    <a:pt x="62" y="279"/>
                    <a:pt x="62" y="279"/>
                    <a:pt x="62" y="279"/>
                  </a:cubicBezTo>
                  <a:cubicBezTo>
                    <a:pt x="62" y="278"/>
                    <a:pt x="62" y="278"/>
                    <a:pt x="62" y="278"/>
                  </a:cubicBezTo>
                  <a:cubicBezTo>
                    <a:pt x="60" y="278"/>
                    <a:pt x="60" y="278"/>
                    <a:pt x="60" y="278"/>
                  </a:cubicBezTo>
                  <a:cubicBezTo>
                    <a:pt x="59" y="279"/>
                    <a:pt x="59" y="279"/>
                    <a:pt x="59" y="279"/>
                  </a:cubicBezTo>
                  <a:cubicBezTo>
                    <a:pt x="59" y="280"/>
                    <a:pt x="59" y="280"/>
                    <a:pt x="59" y="280"/>
                  </a:cubicBezTo>
                  <a:cubicBezTo>
                    <a:pt x="59" y="281"/>
                    <a:pt x="59" y="281"/>
                    <a:pt x="59" y="281"/>
                  </a:cubicBezTo>
                  <a:cubicBezTo>
                    <a:pt x="60" y="282"/>
                    <a:pt x="60" y="282"/>
                    <a:pt x="60" y="282"/>
                  </a:cubicBezTo>
                  <a:cubicBezTo>
                    <a:pt x="59" y="283"/>
                    <a:pt x="59" y="283"/>
                    <a:pt x="59" y="283"/>
                  </a:cubicBezTo>
                  <a:cubicBezTo>
                    <a:pt x="60" y="285"/>
                    <a:pt x="60" y="285"/>
                    <a:pt x="60" y="285"/>
                  </a:cubicBezTo>
                  <a:cubicBezTo>
                    <a:pt x="60" y="285"/>
                    <a:pt x="60" y="285"/>
                    <a:pt x="60" y="285"/>
                  </a:cubicBezTo>
                  <a:cubicBezTo>
                    <a:pt x="61" y="284"/>
                    <a:pt x="61" y="284"/>
                    <a:pt x="61" y="284"/>
                  </a:cubicBezTo>
                  <a:cubicBezTo>
                    <a:pt x="62" y="284"/>
                    <a:pt x="62" y="284"/>
                    <a:pt x="62" y="284"/>
                  </a:cubicBezTo>
                  <a:cubicBezTo>
                    <a:pt x="62" y="284"/>
                    <a:pt x="62" y="284"/>
                    <a:pt x="62" y="284"/>
                  </a:cubicBezTo>
                  <a:cubicBezTo>
                    <a:pt x="63" y="285"/>
                    <a:pt x="63" y="285"/>
                    <a:pt x="63" y="285"/>
                  </a:cubicBezTo>
                  <a:cubicBezTo>
                    <a:pt x="62" y="287"/>
                    <a:pt x="62" y="287"/>
                    <a:pt x="62" y="287"/>
                  </a:cubicBezTo>
                  <a:cubicBezTo>
                    <a:pt x="63" y="287"/>
                    <a:pt x="63" y="287"/>
                    <a:pt x="63" y="287"/>
                  </a:cubicBezTo>
                  <a:cubicBezTo>
                    <a:pt x="65" y="287"/>
                    <a:pt x="65" y="287"/>
                    <a:pt x="65" y="287"/>
                  </a:cubicBezTo>
                  <a:cubicBezTo>
                    <a:pt x="67" y="287"/>
                    <a:pt x="67" y="287"/>
                    <a:pt x="67" y="287"/>
                  </a:cubicBezTo>
                  <a:cubicBezTo>
                    <a:pt x="67" y="286"/>
                    <a:pt x="67" y="286"/>
                    <a:pt x="67" y="286"/>
                  </a:cubicBezTo>
                  <a:cubicBezTo>
                    <a:pt x="68" y="286"/>
                    <a:pt x="68" y="286"/>
                    <a:pt x="68" y="286"/>
                  </a:cubicBezTo>
                  <a:cubicBezTo>
                    <a:pt x="69" y="286"/>
                    <a:pt x="69" y="286"/>
                    <a:pt x="69" y="286"/>
                  </a:cubicBezTo>
                  <a:cubicBezTo>
                    <a:pt x="70" y="285"/>
                    <a:pt x="70" y="285"/>
                    <a:pt x="70" y="285"/>
                  </a:cubicBezTo>
                  <a:cubicBezTo>
                    <a:pt x="70" y="283"/>
                    <a:pt x="70" y="283"/>
                    <a:pt x="70" y="283"/>
                  </a:cubicBezTo>
                  <a:cubicBezTo>
                    <a:pt x="70" y="282"/>
                    <a:pt x="70" y="282"/>
                    <a:pt x="70" y="282"/>
                  </a:cubicBezTo>
                  <a:cubicBezTo>
                    <a:pt x="69" y="282"/>
                    <a:pt x="69" y="282"/>
                    <a:pt x="69" y="282"/>
                  </a:cubicBezTo>
                  <a:cubicBezTo>
                    <a:pt x="70" y="282"/>
                    <a:pt x="70" y="282"/>
                    <a:pt x="70" y="282"/>
                  </a:cubicBezTo>
                  <a:cubicBezTo>
                    <a:pt x="71" y="282"/>
                    <a:pt x="71" y="282"/>
                    <a:pt x="71" y="282"/>
                  </a:cubicBezTo>
                  <a:cubicBezTo>
                    <a:pt x="71" y="281"/>
                    <a:pt x="71" y="281"/>
                    <a:pt x="71" y="281"/>
                  </a:cubicBezTo>
                  <a:cubicBezTo>
                    <a:pt x="71" y="279"/>
                    <a:pt x="71" y="279"/>
                    <a:pt x="71" y="279"/>
                  </a:cubicBezTo>
                  <a:cubicBezTo>
                    <a:pt x="72" y="280"/>
                    <a:pt x="72" y="280"/>
                    <a:pt x="72" y="280"/>
                  </a:cubicBezTo>
                  <a:cubicBezTo>
                    <a:pt x="73" y="281"/>
                    <a:pt x="73" y="281"/>
                    <a:pt x="73" y="281"/>
                  </a:cubicBezTo>
                  <a:cubicBezTo>
                    <a:pt x="74" y="281"/>
                    <a:pt x="74" y="281"/>
                    <a:pt x="74" y="281"/>
                  </a:cubicBezTo>
                  <a:cubicBezTo>
                    <a:pt x="75" y="280"/>
                    <a:pt x="75" y="280"/>
                    <a:pt x="75" y="280"/>
                  </a:cubicBezTo>
                  <a:cubicBezTo>
                    <a:pt x="75" y="277"/>
                    <a:pt x="75" y="277"/>
                    <a:pt x="75" y="277"/>
                  </a:cubicBezTo>
                  <a:cubicBezTo>
                    <a:pt x="75" y="276"/>
                    <a:pt x="75" y="276"/>
                    <a:pt x="75" y="276"/>
                  </a:cubicBezTo>
                  <a:cubicBezTo>
                    <a:pt x="74" y="274"/>
                    <a:pt x="74" y="274"/>
                    <a:pt x="74" y="274"/>
                  </a:cubicBezTo>
                  <a:cubicBezTo>
                    <a:pt x="74" y="273"/>
                    <a:pt x="74" y="273"/>
                    <a:pt x="74" y="273"/>
                  </a:cubicBezTo>
                  <a:cubicBezTo>
                    <a:pt x="74" y="270"/>
                    <a:pt x="74" y="270"/>
                    <a:pt x="74" y="270"/>
                  </a:cubicBezTo>
                  <a:cubicBezTo>
                    <a:pt x="75" y="269"/>
                    <a:pt x="75" y="269"/>
                    <a:pt x="75" y="269"/>
                  </a:cubicBezTo>
                  <a:cubicBezTo>
                    <a:pt x="75" y="269"/>
                    <a:pt x="75" y="269"/>
                    <a:pt x="75" y="269"/>
                  </a:cubicBezTo>
                  <a:cubicBezTo>
                    <a:pt x="75" y="270"/>
                    <a:pt x="75" y="270"/>
                    <a:pt x="75" y="270"/>
                  </a:cubicBezTo>
                  <a:cubicBezTo>
                    <a:pt x="75" y="271"/>
                    <a:pt x="75" y="271"/>
                    <a:pt x="75" y="271"/>
                  </a:cubicBezTo>
                  <a:cubicBezTo>
                    <a:pt x="75" y="273"/>
                    <a:pt x="75" y="273"/>
                    <a:pt x="75" y="273"/>
                  </a:cubicBezTo>
                  <a:cubicBezTo>
                    <a:pt x="76" y="275"/>
                    <a:pt x="76" y="275"/>
                    <a:pt x="76" y="275"/>
                  </a:cubicBezTo>
                  <a:cubicBezTo>
                    <a:pt x="76" y="277"/>
                    <a:pt x="76" y="277"/>
                    <a:pt x="76" y="277"/>
                  </a:cubicBezTo>
                  <a:cubicBezTo>
                    <a:pt x="75" y="279"/>
                    <a:pt x="75" y="279"/>
                    <a:pt x="75" y="279"/>
                  </a:cubicBezTo>
                  <a:cubicBezTo>
                    <a:pt x="75" y="281"/>
                    <a:pt x="75" y="281"/>
                    <a:pt x="75" y="281"/>
                  </a:cubicBezTo>
                  <a:cubicBezTo>
                    <a:pt x="76" y="281"/>
                    <a:pt x="76" y="281"/>
                    <a:pt x="76" y="281"/>
                  </a:cubicBezTo>
                  <a:cubicBezTo>
                    <a:pt x="76" y="280"/>
                    <a:pt x="76" y="280"/>
                    <a:pt x="76" y="280"/>
                  </a:cubicBezTo>
                  <a:cubicBezTo>
                    <a:pt x="77" y="279"/>
                    <a:pt x="77" y="279"/>
                    <a:pt x="77" y="279"/>
                  </a:cubicBezTo>
                  <a:cubicBezTo>
                    <a:pt x="77" y="279"/>
                    <a:pt x="77" y="279"/>
                    <a:pt x="77" y="279"/>
                  </a:cubicBezTo>
                  <a:cubicBezTo>
                    <a:pt x="79" y="276"/>
                    <a:pt x="79" y="276"/>
                    <a:pt x="79" y="276"/>
                  </a:cubicBezTo>
                  <a:cubicBezTo>
                    <a:pt x="80" y="276"/>
                    <a:pt x="80" y="276"/>
                    <a:pt x="80" y="276"/>
                  </a:cubicBezTo>
                  <a:cubicBezTo>
                    <a:pt x="81" y="276"/>
                    <a:pt x="81" y="276"/>
                    <a:pt x="81" y="276"/>
                  </a:cubicBezTo>
                  <a:cubicBezTo>
                    <a:pt x="81" y="276"/>
                    <a:pt x="81" y="276"/>
                    <a:pt x="81" y="276"/>
                  </a:cubicBezTo>
                  <a:cubicBezTo>
                    <a:pt x="80" y="277"/>
                    <a:pt x="80" y="277"/>
                    <a:pt x="80" y="277"/>
                  </a:cubicBezTo>
                  <a:cubicBezTo>
                    <a:pt x="79" y="278"/>
                    <a:pt x="79" y="278"/>
                    <a:pt x="79" y="278"/>
                  </a:cubicBezTo>
                  <a:cubicBezTo>
                    <a:pt x="78" y="280"/>
                    <a:pt x="78" y="280"/>
                    <a:pt x="78" y="280"/>
                  </a:cubicBezTo>
                  <a:cubicBezTo>
                    <a:pt x="77" y="281"/>
                    <a:pt x="77" y="281"/>
                    <a:pt x="77" y="281"/>
                  </a:cubicBezTo>
                  <a:cubicBezTo>
                    <a:pt x="77" y="281"/>
                    <a:pt x="77" y="281"/>
                    <a:pt x="77" y="281"/>
                  </a:cubicBezTo>
                  <a:cubicBezTo>
                    <a:pt x="78" y="282"/>
                    <a:pt x="78" y="282"/>
                    <a:pt x="78" y="282"/>
                  </a:cubicBezTo>
                  <a:cubicBezTo>
                    <a:pt x="79" y="282"/>
                    <a:pt x="79" y="282"/>
                    <a:pt x="79" y="282"/>
                  </a:cubicBezTo>
                  <a:cubicBezTo>
                    <a:pt x="80" y="282"/>
                    <a:pt x="80" y="282"/>
                    <a:pt x="80" y="282"/>
                  </a:cubicBezTo>
                  <a:cubicBezTo>
                    <a:pt x="81" y="283"/>
                    <a:pt x="81" y="283"/>
                    <a:pt x="81" y="283"/>
                  </a:cubicBezTo>
                  <a:cubicBezTo>
                    <a:pt x="82" y="283"/>
                    <a:pt x="82" y="283"/>
                    <a:pt x="82" y="283"/>
                  </a:cubicBezTo>
                  <a:cubicBezTo>
                    <a:pt x="83" y="283"/>
                    <a:pt x="83" y="283"/>
                    <a:pt x="83" y="283"/>
                  </a:cubicBezTo>
                  <a:cubicBezTo>
                    <a:pt x="84" y="282"/>
                    <a:pt x="84" y="282"/>
                    <a:pt x="84" y="282"/>
                  </a:cubicBezTo>
                  <a:cubicBezTo>
                    <a:pt x="85" y="282"/>
                    <a:pt x="85" y="282"/>
                    <a:pt x="85" y="282"/>
                  </a:cubicBezTo>
                  <a:cubicBezTo>
                    <a:pt x="86" y="282"/>
                    <a:pt x="86" y="282"/>
                    <a:pt x="86" y="282"/>
                  </a:cubicBezTo>
                  <a:cubicBezTo>
                    <a:pt x="86" y="283"/>
                    <a:pt x="86" y="283"/>
                    <a:pt x="86" y="283"/>
                  </a:cubicBezTo>
                  <a:cubicBezTo>
                    <a:pt x="84" y="284"/>
                    <a:pt x="84" y="284"/>
                    <a:pt x="84" y="284"/>
                  </a:cubicBezTo>
                  <a:cubicBezTo>
                    <a:pt x="81" y="285"/>
                    <a:pt x="81" y="285"/>
                    <a:pt x="81" y="285"/>
                  </a:cubicBezTo>
                  <a:cubicBezTo>
                    <a:pt x="79" y="285"/>
                    <a:pt x="79" y="285"/>
                    <a:pt x="79" y="285"/>
                  </a:cubicBezTo>
                  <a:cubicBezTo>
                    <a:pt x="78" y="286"/>
                    <a:pt x="78" y="286"/>
                    <a:pt x="78" y="286"/>
                  </a:cubicBezTo>
                  <a:cubicBezTo>
                    <a:pt x="77" y="287"/>
                    <a:pt x="77" y="287"/>
                    <a:pt x="77" y="287"/>
                  </a:cubicBezTo>
                  <a:cubicBezTo>
                    <a:pt x="77" y="288"/>
                    <a:pt x="77" y="288"/>
                    <a:pt x="77" y="288"/>
                  </a:cubicBezTo>
                  <a:cubicBezTo>
                    <a:pt x="77" y="288"/>
                    <a:pt x="77" y="288"/>
                    <a:pt x="77" y="288"/>
                  </a:cubicBezTo>
                  <a:cubicBezTo>
                    <a:pt x="79" y="288"/>
                    <a:pt x="79" y="288"/>
                    <a:pt x="79" y="288"/>
                  </a:cubicBezTo>
                  <a:cubicBezTo>
                    <a:pt x="80" y="288"/>
                    <a:pt x="80" y="288"/>
                    <a:pt x="80" y="288"/>
                  </a:cubicBezTo>
                  <a:cubicBezTo>
                    <a:pt x="81" y="288"/>
                    <a:pt x="81" y="288"/>
                    <a:pt x="81" y="288"/>
                  </a:cubicBezTo>
                  <a:cubicBezTo>
                    <a:pt x="82" y="287"/>
                    <a:pt x="82" y="287"/>
                    <a:pt x="82" y="287"/>
                  </a:cubicBezTo>
                  <a:cubicBezTo>
                    <a:pt x="84" y="287"/>
                    <a:pt x="84" y="287"/>
                    <a:pt x="84" y="287"/>
                  </a:cubicBezTo>
                  <a:cubicBezTo>
                    <a:pt x="85" y="287"/>
                    <a:pt x="85" y="287"/>
                    <a:pt x="85" y="287"/>
                  </a:cubicBezTo>
                  <a:cubicBezTo>
                    <a:pt x="84" y="288"/>
                    <a:pt x="84" y="288"/>
                    <a:pt x="84" y="288"/>
                  </a:cubicBezTo>
                  <a:cubicBezTo>
                    <a:pt x="83" y="288"/>
                    <a:pt x="83" y="288"/>
                    <a:pt x="83" y="288"/>
                  </a:cubicBezTo>
                  <a:cubicBezTo>
                    <a:pt x="82" y="289"/>
                    <a:pt x="82" y="289"/>
                    <a:pt x="82" y="289"/>
                  </a:cubicBezTo>
                  <a:cubicBezTo>
                    <a:pt x="81" y="289"/>
                    <a:pt x="81" y="289"/>
                    <a:pt x="81" y="289"/>
                  </a:cubicBezTo>
                  <a:cubicBezTo>
                    <a:pt x="80" y="289"/>
                    <a:pt x="80" y="289"/>
                    <a:pt x="80" y="289"/>
                  </a:cubicBezTo>
                  <a:cubicBezTo>
                    <a:pt x="79" y="291"/>
                    <a:pt x="79" y="291"/>
                    <a:pt x="79" y="291"/>
                  </a:cubicBezTo>
                  <a:cubicBezTo>
                    <a:pt x="78" y="292"/>
                    <a:pt x="78" y="292"/>
                    <a:pt x="78" y="292"/>
                  </a:cubicBezTo>
                  <a:cubicBezTo>
                    <a:pt x="78" y="293"/>
                    <a:pt x="78" y="293"/>
                    <a:pt x="78" y="293"/>
                  </a:cubicBezTo>
                  <a:cubicBezTo>
                    <a:pt x="78" y="293"/>
                    <a:pt x="78" y="293"/>
                    <a:pt x="78" y="293"/>
                  </a:cubicBezTo>
                  <a:cubicBezTo>
                    <a:pt x="78" y="293"/>
                    <a:pt x="78" y="293"/>
                    <a:pt x="78" y="293"/>
                  </a:cubicBezTo>
                  <a:cubicBezTo>
                    <a:pt x="81" y="291"/>
                    <a:pt x="81" y="291"/>
                    <a:pt x="81" y="291"/>
                  </a:cubicBezTo>
                  <a:cubicBezTo>
                    <a:pt x="81" y="291"/>
                    <a:pt x="81" y="291"/>
                    <a:pt x="81" y="291"/>
                  </a:cubicBezTo>
                  <a:cubicBezTo>
                    <a:pt x="83" y="291"/>
                    <a:pt x="83" y="291"/>
                    <a:pt x="83" y="291"/>
                  </a:cubicBezTo>
                  <a:cubicBezTo>
                    <a:pt x="83" y="290"/>
                    <a:pt x="83" y="290"/>
                    <a:pt x="83" y="290"/>
                  </a:cubicBezTo>
                  <a:cubicBezTo>
                    <a:pt x="84" y="290"/>
                    <a:pt x="84" y="290"/>
                    <a:pt x="84" y="290"/>
                  </a:cubicBezTo>
                  <a:cubicBezTo>
                    <a:pt x="85" y="291"/>
                    <a:pt x="85" y="291"/>
                    <a:pt x="85" y="291"/>
                  </a:cubicBezTo>
                  <a:cubicBezTo>
                    <a:pt x="85" y="292"/>
                    <a:pt x="85" y="292"/>
                    <a:pt x="85" y="292"/>
                  </a:cubicBezTo>
                  <a:cubicBezTo>
                    <a:pt x="85" y="293"/>
                    <a:pt x="85" y="293"/>
                    <a:pt x="85" y="293"/>
                  </a:cubicBezTo>
                  <a:cubicBezTo>
                    <a:pt x="83" y="292"/>
                    <a:pt x="83" y="292"/>
                    <a:pt x="83" y="292"/>
                  </a:cubicBezTo>
                  <a:cubicBezTo>
                    <a:pt x="83" y="292"/>
                    <a:pt x="83" y="292"/>
                    <a:pt x="83" y="292"/>
                  </a:cubicBezTo>
                  <a:cubicBezTo>
                    <a:pt x="81" y="293"/>
                    <a:pt x="81" y="293"/>
                    <a:pt x="81" y="293"/>
                  </a:cubicBezTo>
                  <a:cubicBezTo>
                    <a:pt x="80" y="294"/>
                    <a:pt x="80" y="294"/>
                    <a:pt x="80" y="294"/>
                  </a:cubicBezTo>
                  <a:cubicBezTo>
                    <a:pt x="80" y="295"/>
                    <a:pt x="80" y="295"/>
                    <a:pt x="80" y="295"/>
                  </a:cubicBezTo>
                  <a:cubicBezTo>
                    <a:pt x="82" y="295"/>
                    <a:pt x="82" y="295"/>
                    <a:pt x="82" y="295"/>
                  </a:cubicBezTo>
                  <a:cubicBezTo>
                    <a:pt x="83" y="295"/>
                    <a:pt x="83" y="295"/>
                    <a:pt x="83" y="295"/>
                  </a:cubicBezTo>
                  <a:cubicBezTo>
                    <a:pt x="84" y="294"/>
                    <a:pt x="84" y="294"/>
                    <a:pt x="84" y="294"/>
                  </a:cubicBezTo>
                  <a:cubicBezTo>
                    <a:pt x="85" y="294"/>
                    <a:pt x="85" y="294"/>
                    <a:pt x="85" y="294"/>
                  </a:cubicBezTo>
                  <a:cubicBezTo>
                    <a:pt x="86" y="296"/>
                    <a:pt x="86" y="296"/>
                    <a:pt x="86" y="296"/>
                  </a:cubicBezTo>
                  <a:cubicBezTo>
                    <a:pt x="86" y="297"/>
                    <a:pt x="86" y="297"/>
                    <a:pt x="86" y="297"/>
                  </a:cubicBezTo>
                  <a:cubicBezTo>
                    <a:pt x="85" y="297"/>
                    <a:pt x="85" y="297"/>
                    <a:pt x="85" y="297"/>
                  </a:cubicBezTo>
                  <a:cubicBezTo>
                    <a:pt x="82" y="296"/>
                    <a:pt x="82" y="296"/>
                    <a:pt x="82" y="296"/>
                  </a:cubicBezTo>
                  <a:cubicBezTo>
                    <a:pt x="80" y="295"/>
                    <a:pt x="80" y="295"/>
                    <a:pt x="80" y="295"/>
                  </a:cubicBezTo>
                  <a:cubicBezTo>
                    <a:pt x="80" y="296"/>
                    <a:pt x="80" y="296"/>
                    <a:pt x="80" y="296"/>
                  </a:cubicBezTo>
                  <a:cubicBezTo>
                    <a:pt x="80" y="297"/>
                    <a:pt x="80" y="297"/>
                    <a:pt x="80" y="297"/>
                  </a:cubicBezTo>
                  <a:cubicBezTo>
                    <a:pt x="82" y="298"/>
                    <a:pt x="82" y="298"/>
                    <a:pt x="82" y="298"/>
                  </a:cubicBezTo>
                  <a:cubicBezTo>
                    <a:pt x="84" y="300"/>
                    <a:pt x="84" y="300"/>
                    <a:pt x="84" y="300"/>
                  </a:cubicBezTo>
                  <a:cubicBezTo>
                    <a:pt x="84" y="301"/>
                    <a:pt x="84" y="301"/>
                    <a:pt x="84" y="301"/>
                  </a:cubicBezTo>
                  <a:cubicBezTo>
                    <a:pt x="83" y="301"/>
                    <a:pt x="83" y="301"/>
                    <a:pt x="83" y="301"/>
                  </a:cubicBezTo>
                  <a:cubicBezTo>
                    <a:pt x="82" y="300"/>
                    <a:pt x="82" y="300"/>
                    <a:pt x="82" y="300"/>
                  </a:cubicBezTo>
                  <a:cubicBezTo>
                    <a:pt x="82" y="300"/>
                    <a:pt x="82" y="300"/>
                    <a:pt x="82" y="300"/>
                  </a:cubicBezTo>
                  <a:cubicBezTo>
                    <a:pt x="81" y="300"/>
                    <a:pt x="81" y="300"/>
                    <a:pt x="81" y="300"/>
                  </a:cubicBezTo>
                  <a:cubicBezTo>
                    <a:pt x="82" y="301"/>
                    <a:pt x="82" y="301"/>
                    <a:pt x="82" y="301"/>
                  </a:cubicBezTo>
                  <a:cubicBezTo>
                    <a:pt x="84" y="303"/>
                    <a:pt x="84" y="303"/>
                    <a:pt x="84" y="303"/>
                  </a:cubicBezTo>
                  <a:cubicBezTo>
                    <a:pt x="86" y="305"/>
                    <a:pt x="86" y="305"/>
                    <a:pt x="86" y="305"/>
                  </a:cubicBezTo>
                  <a:cubicBezTo>
                    <a:pt x="86" y="305"/>
                    <a:pt x="86" y="305"/>
                    <a:pt x="86" y="305"/>
                  </a:cubicBezTo>
                  <a:cubicBezTo>
                    <a:pt x="85" y="305"/>
                    <a:pt x="85" y="305"/>
                    <a:pt x="85" y="305"/>
                  </a:cubicBezTo>
                  <a:cubicBezTo>
                    <a:pt x="85" y="306"/>
                    <a:pt x="85" y="306"/>
                    <a:pt x="85" y="306"/>
                  </a:cubicBezTo>
                  <a:cubicBezTo>
                    <a:pt x="84" y="306"/>
                    <a:pt x="84" y="306"/>
                    <a:pt x="84" y="306"/>
                  </a:cubicBezTo>
                  <a:cubicBezTo>
                    <a:pt x="82" y="304"/>
                    <a:pt x="82" y="304"/>
                    <a:pt x="82" y="304"/>
                  </a:cubicBezTo>
                  <a:cubicBezTo>
                    <a:pt x="82" y="305"/>
                    <a:pt x="82" y="305"/>
                    <a:pt x="82" y="305"/>
                  </a:cubicBezTo>
                  <a:cubicBezTo>
                    <a:pt x="82" y="305"/>
                    <a:pt x="82" y="305"/>
                    <a:pt x="82" y="305"/>
                  </a:cubicBezTo>
                  <a:cubicBezTo>
                    <a:pt x="84" y="307"/>
                    <a:pt x="84" y="307"/>
                    <a:pt x="84" y="307"/>
                  </a:cubicBezTo>
                  <a:cubicBezTo>
                    <a:pt x="85" y="308"/>
                    <a:pt x="85" y="308"/>
                    <a:pt x="85" y="308"/>
                  </a:cubicBezTo>
                  <a:cubicBezTo>
                    <a:pt x="85" y="308"/>
                    <a:pt x="85" y="308"/>
                    <a:pt x="85" y="308"/>
                  </a:cubicBezTo>
                  <a:cubicBezTo>
                    <a:pt x="86" y="308"/>
                    <a:pt x="86" y="308"/>
                    <a:pt x="86" y="308"/>
                  </a:cubicBezTo>
                  <a:cubicBezTo>
                    <a:pt x="87" y="308"/>
                    <a:pt x="87" y="308"/>
                    <a:pt x="87" y="308"/>
                  </a:cubicBezTo>
                  <a:cubicBezTo>
                    <a:pt x="86" y="309"/>
                    <a:pt x="86" y="309"/>
                    <a:pt x="86" y="309"/>
                  </a:cubicBezTo>
                  <a:cubicBezTo>
                    <a:pt x="85" y="310"/>
                    <a:pt x="85" y="310"/>
                    <a:pt x="85" y="310"/>
                  </a:cubicBezTo>
                  <a:cubicBezTo>
                    <a:pt x="83" y="309"/>
                    <a:pt x="83" y="309"/>
                    <a:pt x="83" y="309"/>
                  </a:cubicBezTo>
                  <a:cubicBezTo>
                    <a:pt x="82" y="308"/>
                    <a:pt x="82" y="308"/>
                    <a:pt x="82" y="308"/>
                  </a:cubicBezTo>
                  <a:cubicBezTo>
                    <a:pt x="80" y="307"/>
                    <a:pt x="80" y="307"/>
                    <a:pt x="80" y="307"/>
                  </a:cubicBezTo>
                  <a:cubicBezTo>
                    <a:pt x="79" y="305"/>
                    <a:pt x="79" y="305"/>
                    <a:pt x="79" y="305"/>
                  </a:cubicBezTo>
                  <a:cubicBezTo>
                    <a:pt x="78" y="302"/>
                    <a:pt x="78" y="302"/>
                    <a:pt x="78" y="302"/>
                  </a:cubicBezTo>
                  <a:cubicBezTo>
                    <a:pt x="77" y="301"/>
                    <a:pt x="77" y="301"/>
                    <a:pt x="77" y="301"/>
                  </a:cubicBezTo>
                  <a:cubicBezTo>
                    <a:pt x="76" y="301"/>
                    <a:pt x="76" y="301"/>
                    <a:pt x="76" y="301"/>
                  </a:cubicBezTo>
                  <a:cubicBezTo>
                    <a:pt x="75" y="300"/>
                    <a:pt x="75" y="300"/>
                    <a:pt x="75" y="300"/>
                  </a:cubicBezTo>
                  <a:cubicBezTo>
                    <a:pt x="74" y="299"/>
                    <a:pt x="74" y="299"/>
                    <a:pt x="74" y="299"/>
                  </a:cubicBezTo>
                  <a:cubicBezTo>
                    <a:pt x="72" y="299"/>
                    <a:pt x="72" y="299"/>
                    <a:pt x="72" y="299"/>
                  </a:cubicBezTo>
                  <a:cubicBezTo>
                    <a:pt x="72" y="299"/>
                    <a:pt x="72" y="299"/>
                    <a:pt x="72" y="299"/>
                  </a:cubicBezTo>
                  <a:cubicBezTo>
                    <a:pt x="70" y="299"/>
                    <a:pt x="70" y="299"/>
                    <a:pt x="70" y="299"/>
                  </a:cubicBezTo>
                  <a:cubicBezTo>
                    <a:pt x="69" y="298"/>
                    <a:pt x="69" y="298"/>
                    <a:pt x="69" y="298"/>
                  </a:cubicBezTo>
                  <a:cubicBezTo>
                    <a:pt x="67" y="297"/>
                    <a:pt x="67" y="297"/>
                    <a:pt x="67" y="297"/>
                  </a:cubicBezTo>
                  <a:cubicBezTo>
                    <a:pt x="66" y="297"/>
                    <a:pt x="66" y="297"/>
                    <a:pt x="66" y="297"/>
                  </a:cubicBezTo>
                  <a:cubicBezTo>
                    <a:pt x="64" y="296"/>
                    <a:pt x="64" y="296"/>
                    <a:pt x="64" y="296"/>
                  </a:cubicBezTo>
                  <a:cubicBezTo>
                    <a:pt x="64" y="297"/>
                    <a:pt x="64" y="297"/>
                    <a:pt x="64" y="297"/>
                  </a:cubicBezTo>
                  <a:cubicBezTo>
                    <a:pt x="62" y="297"/>
                    <a:pt x="62" y="297"/>
                    <a:pt x="62" y="297"/>
                  </a:cubicBezTo>
                  <a:cubicBezTo>
                    <a:pt x="60" y="299"/>
                    <a:pt x="60" y="299"/>
                    <a:pt x="60" y="299"/>
                  </a:cubicBezTo>
                  <a:cubicBezTo>
                    <a:pt x="60" y="299"/>
                    <a:pt x="60" y="299"/>
                    <a:pt x="60" y="299"/>
                  </a:cubicBezTo>
                  <a:cubicBezTo>
                    <a:pt x="61" y="300"/>
                    <a:pt x="61" y="300"/>
                    <a:pt x="61" y="300"/>
                  </a:cubicBezTo>
                  <a:cubicBezTo>
                    <a:pt x="62" y="301"/>
                    <a:pt x="62" y="301"/>
                    <a:pt x="62" y="301"/>
                  </a:cubicBezTo>
                  <a:cubicBezTo>
                    <a:pt x="63" y="303"/>
                    <a:pt x="63" y="303"/>
                    <a:pt x="63" y="303"/>
                  </a:cubicBezTo>
                  <a:cubicBezTo>
                    <a:pt x="62" y="305"/>
                    <a:pt x="62" y="305"/>
                    <a:pt x="62" y="305"/>
                  </a:cubicBezTo>
                  <a:cubicBezTo>
                    <a:pt x="64" y="306"/>
                    <a:pt x="64" y="306"/>
                    <a:pt x="64" y="306"/>
                  </a:cubicBezTo>
                  <a:cubicBezTo>
                    <a:pt x="67" y="307"/>
                    <a:pt x="67" y="307"/>
                    <a:pt x="67" y="307"/>
                  </a:cubicBezTo>
                  <a:cubicBezTo>
                    <a:pt x="70" y="308"/>
                    <a:pt x="70" y="308"/>
                    <a:pt x="70" y="308"/>
                  </a:cubicBezTo>
                  <a:cubicBezTo>
                    <a:pt x="72" y="310"/>
                    <a:pt x="72" y="310"/>
                    <a:pt x="72" y="310"/>
                  </a:cubicBezTo>
                  <a:cubicBezTo>
                    <a:pt x="72" y="311"/>
                    <a:pt x="72" y="311"/>
                    <a:pt x="72" y="311"/>
                  </a:cubicBezTo>
                  <a:cubicBezTo>
                    <a:pt x="72" y="312"/>
                    <a:pt x="72" y="312"/>
                    <a:pt x="72" y="312"/>
                  </a:cubicBezTo>
                  <a:cubicBezTo>
                    <a:pt x="73" y="313"/>
                    <a:pt x="73" y="313"/>
                    <a:pt x="73" y="313"/>
                  </a:cubicBezTo>
                  <a:cubicBezTo>
                    <a:pt x="75" y="313"/>
                    <a:pt x="75" y="313"/>
                    <a:pt x="75" y="313"/>
                  </a:cubicBezTo>
                  <a:cubicBezTo>
                    <a:pt x="76" y="314"/>
                    <a:pt x="76" y="314"/>
                    <a:pt x="76" y="314"/>
                  </a:cubicBezTo>
                  <a:cubicBezTo>
                    <a:pt x="77" y="314"/>
                    <a:pt x="77" y="314"/>
                    <a:pt x="77" y="314"/>
                  </a:cubicBezTo>
                  <a:cubicBezTo>
                    <a:pt x="78" y="314"/>
                    <a:pt x="78" y="314"/>
                    <a:pt x="78" y="314"/>
                  </a:cubicBezTo>
                  <a:cubicBezTo>
                    <a:pt x="79" y="315"/>
                    <a:pt x="79" y="315"/>
                    <a:pt x="79" y="315"/>
                  </a:cubicBezTo>
                  <a:cubicBezTo>
                    <a:pt x="80" y="315"/>
                    <a:pt x="80" y="315"/>
                    <a:pt x="80" y="315"/>
                  </a:cubicBezTo>
                  <a:cubicBezTo>
                    <a:pt x="81" y="314"/>
                    <a:pt x="81" y="314"/>
                    <a:pt x="81" y="314"/>
                  </a:cubicBezTo>
                  <a:cubicBezTo>
                    <a:pt x="82" y="315"/>
                    <a:pt x="82" y="315"/>
                    <a:pt x="82" y="315"/>
                  </a:cubicBezTo>
                  <a:cubicBezTo>
                    <a:pt x="84" y="315"/>
                    <a:pt x="84" y="315"/>
                    <a:pt x="84" y="315"/>
                  </a:cubicBezTo>
                  <a:cubicBezTo>
                    <a:pt x="85" y="314"/>
                    <a:pt x="85" y="314"/>
                    <a:pt x="85" y="314"/>
                  </a:cubicBezTo>
                  <a:cubicBezTo>
                    <a:pt x="87" y="314"/>
                    <a:pt x="87" y="314"/>
                    <a:pt x="87" y="314"/>
                  </a:cubicBezTo>
                  <a:cubicBezTo>
                    <a:pt x="87" y="314"/>
                    <a:pt x="87" y="314"/>
                    <a:pt x="87" y="314"/>
                  </a:cubicBezTo>
                  <a:cubicBezTo>
                    <a:pt x="88" y="316"/>
                    <a:pt x="88" y="316"/>
                    <a:pt x="88" y="316"/>
                  </a:cubicBezTo>
                  <a:cubicBezTo>
                    <a:pt x="87" y="316"/>
                    <a:pt x="87" y="316"/>
                    <a:pt x="87" y="316"/>
                  </a:cubicBezTo>
                  <a:cubicBezTo>
                    <a:pt x="85" y="316"/>
                    <a:pt x="85" y="316"/>
                    <a:pt x="85" y="316"/>
                  </a:cubicBezTo>
                  <a:cubicBezTo>
                    <a:pt x="85" y="317"/>
                    <a:pt x="85" y="317"/>
                    <a:pt x="85" y="317"/>
                  </a:cubicBezTo>
                  <a:cubicBezTo>
                    <a:pt x="86" y="317"/>
                    <a:pt x="86" y="317"/>
                    <a:pt x="86" y="317"/>
                  </a:cubicBezTo>
                  <a:cubicBezTo>
                    <a:pt x="87" y="318"/>
                    <a:pt x="87" y="318"/>
                    <a:pt x="87" y="318"/>
                  </a:cubicBezTo>
                  <a:cubicBezTo>
                    <a:pt x="86" y="318"/>
                    <a:pt x="86" y="318"/>
                    <a:pt x="86" y="318"/>
                  </a:cubicBezTo>
                  <a:cubicBezTo>
                    <a:pt x="86" y="319"/>
                    <a:pt x="86" y="319"/>
                    <a:pt x="86" y="319"/>
                  </a:cubicBezTo>
                  <a:cubicBezTo>
                    <a:pt x="85" y="319"/>
                    <a:pt x="85" y="319"/>
                    <a:pt x="85" y="319"/>
                  </a:cubicBezTo>
                  <a:cubicBezTo>
                    <a:pt x="84" y="320"/>
                    <a:pt x="84" y="320"/>
                    <a:pt x="84" y="320"/>
                  </a:cubicBezTo>
                  <a:cubicBezTo>
                    <a:pt x="82" y="321"/>
                    <a:pt x="82" y="321"/>
                    <a:pt x="82" y="321"/>
                  </a:cubicBezTo>
                  <a:cubicBezTo>
                    <a:pt x="82" y="322"/>
                    <a:pt x="82" y="322"/>
                    <a:pt x="82" y="322"/>
                  </a:cubicBezTo>
                  <a:cubicBezTo>
                    <a:pt x="82" y="322"/>
                    <a:pt x="82" y="322"/>
                    <a:pt x="82" y="322"/>
                  </a:cubicBezTo>
                  <a:cubicBezTo>
                    <a:pt x="84" y="322"/>
                    <a:pt x="84" y="322"/>
                    <a:pt x="84" y="322"/>
                  </a:cubicBezTo>
                  <a:cubicBezTo>
                    <a:pt x="85" y="323"/>
                    <a:pt x="85" y="323"/>
                    <a:pt x="85" y="323"/>
                  </a:cubicBezTo>
                  <a:cubicBezTo>
                    <a:pt x="85" y="323"/>
                    <a:pt x="85" y="323"/>
                    <a:pt x="85" y="323"/>
                  </a:cubicBezTo>
                  <a:cubicBezTo>
                    <a:pt x="84" y="323"/>
                    <a:pt x="84" y="323"/>
                    <a:pt x="84" y="323"/>
                  </a:cubicBezTo>
                  <a:cubicBezTo>
                    <a:pt x="83" y="324"/>
                    <a:pt x="83" y="324"/>
                    <a:pt x="83" y="324"/>
                  </a:cubicBezTo>
                  <a:cubicBezTo>
                    <a:pt x="83" y="323"/>
                    <a:pt x="83" y="323"/>
                    <a:pt x="83" y="323"/>
                  </a:cubicBezTo>
                  <a:cubicBezTo>
                    <a:pt x="82" y="324"/>
                    <a:pt x="82" y="324"/>
                    <a:pt x="82" y="324"/>
                  </a:cubicBezTo>
                  <a:cubicBezTo>
                    <a:pt x="80" y="326"/>
                    <a:pt x="80" y="326"/>
                    <a:pt x="80" y="326"/>
                  </a:cubicBezTo>
                  <a:cubicBezTo>
                    <a:pt x="80" y="326"/>
                    <a:pt x="80" y="326"/>
                    <a:pt x="80" y="326"/>
                  </a:cubicBezTo>
                  <a:cubicBezTo>
                    <a:pt x="79" y="327"/>
                    <a:pt x="79" y="327"/>
                    <a:pt x="79" y="327"/>
                  </a:cubicBezTo>
                  <a:cubicBezTo>
                    <a:pt x="79" y="328"/>
                    <a:pt x="79" y="328"/>
                    <a:pt x="79" y="328"/>
                  </a:cubicBezTo>
                  <a:cubicBezTo>
                    <a:pt x="80" y="328"/>
                    <a:pt x="80" y="328"/>
                    <a:pt x="80" y="328"/>
                  </a:cubicBezTo>
                  <a:cubicBezTo>
                    <a:pt x="81" y="328"/>
                    <a:pt x="81" y="328"/>
                    <a:pt x="81" y="328"/>
                  </a:cubicBezTo>
                  <a:cubicBezTo>
                    <a:pt x="82" y="328"/>
                    <a:pt x="82" y="328"/>
                    <a:pt x="82" y="328"/>
                  </a:cubicBezTo>
                  <a:cubicBezTo>
                    <a:pt x="82" y="328"/>
                    <a:pt x="82" y="328"/>
                    <a:pt x="82" y="328"/>
                  </a:cubicBezTo>
                  <a:cubicBezTo>
                    <a:pt x="83" y="329"/>
                    <a:pt x="83" y="329"/>
                    <a:pt x="83" y="329"/>
                  </a:cubicBezTo>
                  <a:cubicBezTo>
                    <a:pt x="83" y="329"/>
                    <a:pt x="83" y="329"/>
                    <a:pt x="83" y="329"/>
                  </a:cubicBezTo>
                  <a:cubicBezTo>
                    <a:pt x="84" y="329"/>
                    <a:pt x="84" y="329"/>
                    <a:pt x="84" y="329"/>
                  </a:cubicBezTo>
                  <a:cubicBezTo>
                    <a:pt x="84" y="330"/>
                    <a:pt x="84" y="330"/>
                    <a:pt x="84" y="330"/>
                  </a:cubicBezTo>
                  <a:cubicBezTo>
                    <a:pt x="83" y="330"/>
                    <a:pt x="83" y="330"/>
                    <a:pt x="83" y="330"/>
                  </a:cubicBezTo>
                  <a:cubicBezTo>
                    <a:pt x="81" y="330"/>
                    <a:pt x="81" y="330"/>
                    <a:pt x="81" y="330"/>
                  </a:cubicBezTo>
                  <a:cubicBezTo>
                    <a:pt x="81" y="331"/>
                    <a:pt x="81" y="331"/>
                    <a:pt x="81" y="331"/>
                  </a:cubicBezTo>
                  <a:cubicBezTo>
                    <a:pt x="83" y="331"/>
                    <a:pt x="83" y="331"/>
                    <a:pt x="83" y="331"/>
                  </a:cubicBezTo>
                  <a:cubicBezTo>
                    <a:pt x="84" y="332"/>
                    <a:pt x="84" y="332"/>
                    <a:pt x="84" y="332"/>
                  </a:cubicBezTo>
                  <a:cubicBezTo>
                    <a:pt x="85" y="333"/>
                    <a:pt x="85" y="333"/>
                    <a:pt x="85" y="333"/>
                  </a:cubicBezTo>
                  <a:cubicBezTo>
                    <a:pt x="84" y="333"/>
                    <a:pt x="84" y="333"/>
                    <a:pt x="84" y="333"/>
                  </a:cubicBezTo>
                  <a:cubicBezTo>
                    <a:pt x="83" y="332"/>
                    <a:pt x="83" y="332"/>
                    <a:pt x="83" y="332"/>
                  </a:cubicBezTo>
                  <a:cubicBezTo>
                    <a:pt x="83" y="333"/>
                    <a:pt x="83" y="333"/>
                    <a:pt x="83" y="333"/>
                  </a:cubicBezTo>
                  <a:cubicBezTo>
                    <a:pt x="82" y="333"/>
                    <a:pt x="82" y="333"/>
                    <a:pt x="82" y="333"/>
                  </a:cubicBezTo>
                  <a:cubicBezTo>
                    <a:pt x="81" y="332"/>
                    <a:pt x="81" y="332"/>
                    <a:pt x="81" y="332"/>
                  </a:cubicBezTo>
                  <a:cubicBezTo>
                    <a:pt x="80" y="332"/>
                    <a:pt x="80" y="332"/>
                    <a:pt x="80" y="332"/>
                  </a:cubicBezTo>
                  <a:cubicBezTo>
                    <a:pt x="79" y="332"/>
                    <a:pt x="79" y="332"/>
                    <a:pt x="79" y="332"/>
                  </a:cubicBezTo>
                  <a:cubicBezTo>
                    <a:pt x="79" y="331"/>
                    <a:pt x="79" y="331"/>
                    <a:pt x="79" y="331"/>
                  </a:cubicBezTo>
                  <a:cubicBezTo>
                    <a:pt x="79" y="331"/>
                    <a:pt x="79" y="331"/>
                    <a:pt x="79" y="331"/>
                  </a:cubicBezTo>
                  <a:cubicBezTo>
                    <a:pt x="78" y="329"/>
                    <a:pt x="78" y="329"/>
                    <a:pt x="78" y="329"/>
                  </a:cubicBezTo>
                  <a:cubicBezTo>
                    <a:pt x="78" y="329"/>
                    <a:pt x="78" y="329"/>
                    <a:pt x="78" y="329"/>
                  </a:cubicBezTo>
                  <a:cubicBezTo>
                    <a:pt x="77" y="329"/>
                    <a:pt x="77" y="329"/>
                    <a:pt x="77" y="329"/>
                  </a:cubicBezTo>
                  <a:cubicBezTo>
                    <a:pt x="77" y="330"/>
                    <a:pt x="77" y="330"/>
                    <a:pt x="77" y="330"/>
                  </a:cubicBezTo>
                  <a:cubicBezTo>
                    <a:pt x="76" y="334"/>
                    <a:pt x="76" y="334"/>
                    <a:pt x="76" y="334"/>
                  </a:cubicBezTo>
                  <a:cubicBezTo>
                    <a:pt x="75" y="335"/>
                    <a:pt x="75" y="335"/>
                    <a:pt x="75" y="335"/>
                  </a:cubicBezTo>
                  <a:cubicBezTo>
                    <a:pt x="76" y="336"/>
                    <a:pt x="76" y="336"/>
                    <a:pt x="76" y="336"/>
                  </a:cubicBezTo>
                  <a:cubicBezTo>
                    <a:pt x="76" y="336"/>
                    <a:pt x="76" y="336"/>
                    <a:pt x="76" y="336"/>
                  </a:cubicBezTo>
                  <a:cubicBezTo>
                    <a:pt x="78" y="335"/>
                    <a:pt x="78" y="335"/>
                    <a:pt x="78" y="335"/>
                  </a:cubicBezTo>
                  <a:cubicBezTo>
                    <a:pt x="78" y="335"/>
                    <a:pt x="78" y="335"/>
                    <a:pt x="78" y="335"/>
                  </a:cubicBezTo>
                  <a:cubicBezTo>
                    <a:pt x="77" y="336"/>
                    <a:pt x="77" y="336"/>
                    <a:pt x="77" y="336"/>
                  </a:cubicBezTo>
                  <a:cubicBezTo>
                    <a:pt x="76" y="337"/>
                    <a:pt x="76" y="337"/>
                    <a:pt x="76" y="337"/>
                  </a:cubicBezTo>
                  <a:cubicBezTo>
                    <a:pt x="76" y="337"/>
                    <a:pt x="76" y="337"/>
                    <a:pt x="76" y="337"/>
                  </a:cubicBezTo>
                  <a:cubicBezTo>
                    <a:pt x="75" y="338"/>
                    <a:pt x="75" y="338"/>
                    <a:pt x="75" y="338"/>
                  </a:cubicBezTo>
                  <a:cubicBezTo>
                    <a:pt x="75" y="339"/>
                    <a:pt x="75" y="339"/>
                    <a:pt x="75" y="339"/>
                  </a:cubicBezTo>
                  <a:cubicBezTo>
                    <a:pt x="73" y="339"/>
                    <a:pt x="73" y="339"/>
                    <a:pt x="73" y="339"/>
                  </a:cubicBezTo>
                  <a:cubicBezTo>
                    <a:pt x="71" y="339"/>
                    <a:pt x="71" y="339"/>
                    <a:pt x="71" y="339"/>
                  </a:cubicBezTo>
                  <a:cubicBezTo>
                    <a:pt x="70" y="339"/>
                    <a:pt x="70" y="339"/>
                    <a:pt x="70" y="339"/>
                  </a:cubicBezTo>
                  <a:cubicBezTo>
                    <a:pt x="69" y="338"/>
                    <a:pt x="69" y="338"/>
                    <a:pt x="69" y="338"/>
                  </a:cubicBezTo>
                  <a:cubicBezTo>
                    <a:pt x="67" y="338"/>
                    <a:pt x="67" y="338"/>
                    <a:pt x="67" y="338"/>
                  </a:cubicBezTo>
                  <a:cubicBezTo>
                    <a:pt x="66" y="339"/>
                    <a:pt x="66" y="339"/>
                    <a:pt x="66" y="339"/>
                  </a:cubicBezTo>
                  <a:cubicBezTo>
                    <a:pt x="64" y="340"/>
                    <a:pt x="64" y="340"/>
                    <a:pt x="64" y="340"/>
                  </a:cubicBezTo>
                  <a:cubicBezTo>
                    <a:pt x="62" y="340"/>
                    <a:pt x="62" y="340"/>
                    <a:pt x="62" y="340"/>
                  </a:cubicBezTo>
                  <a:cubicBezTo>
                    <a:pt x="62" y="341"/>
                    <a:pt x="62" y="341"/>
                    <a:pt x="62" y="341"/>
                  </a:cubicBezTo>
                  <a:cubicBezTo>
                    <a:pt x="64" y="340"/>
                    <a:pt x="64" y="340"/>
                    <a:pt x="64" y="340"/>
                  </a:cubicBezTo>
                  <a:cubicBezTo>
                    <a:pt x="65" y="340"/>
                    <a:pt x="65" y="340"/>
                    <a:pt x="65" y="340"/>
                  </a:cubicBezTo>
                  <a:cubicBezTo>
                    <a:pt x="64" y="341"/>
                    <a:pt x="64" y="341"/>
                    <a:pt x="64" y="341"/>
                  </a:cubicBezTo>
                  <a:cubicBezTo>
                    <a:pt x="63" y="342"/>
                    <a:pt x="63" y="342"/>
                    <a:pt x="63" y="342"/>
                  </a:cubicBezTo>
                  <a:cubicBezTo>
                    <a:pt x="64" y="342"/>
                    <a:pt x="64" y="342"/>
                    <a:pt x="64" y="342"/>
                  </a:cubicBezTo>
                  <a:cubicBezTo>
                    <a:pt x="65" y="343"/>
                    <a:pt x="65" y="343"/>
                    <a:pt x="65" y="343"/>
                  </a:cubicBezTo>
                  <a:cubicBezTo>
                    <a:pt x="66" y="344"/>
                    <a:pt x="66" y="344"/>
                    <a:pt x="66" y="344"/>
                  </a:cubicBezTo>
                  <a:cubicBezTo>
                    <a:pt x="67" y="344"/>
                    <a:pt x="67" y="344"/>
                    <a:pt x="67" y="344"/>
                  </a:cubicBezTo>
                  <a:cubicBezTo>
                    <a:pt x="69" y="344"/>
                    <a:pt x="69" y="344"/>
                    <a:pt x="69" y="344"/>
                  </a:cubicBezTo>
                  <a:cubicBezTo>
                    <a:pt x="69" y="344"/>
                    <a:pt x="69" y="344"/>
                    <a:pt x="69" y="344"/>
                  </a:cubicBezTo>
                  <a:cubicBezTo>
                    <a:pt x="71" y="344"/>
                    <a:pt x="71" y="344"/>
                    <a:pt x="71" y="344"/>
                  </a:cubicBezTo>
                  <a:cubicBezTo>
                    <a:pt x="72" y="343"/>
                    <a:pt x="72" y="343"/>
                    <a:pt x="72" y="343"/>
                  </a:cubicBezTo>
                  <a:cubicBezTo>
                    <a:pt x="71" y="342"/>
                    <a:pt x="71" y="342"/>
                    <a:pt x="71" y="342"/>
                  </a:cubicBezTo>
                  <a:cubicBezTo>
                    <a:pt x="70" y="342"/>
                    <a:pt x="70" y="342"/>
                    <a:pt x="70" y="342"/>
                  </a:cubicBezTo>
                  <a:cubicBezTo>
                    <a:pt x="71" y="341"/>
                    <a:pt x="71" y="341"/>
                    <a:pt x="71" y="341"/>
                  </a:cubicBezTo>
                  <a:cubicBezTo>
                    <a:pt x="73" y="341"/>
                    <a:pt x="73" y="341"/>
                    <a:pt x="73" y="341"/>
                  </a:cubicBezTo>
                  <a:cubicBezTo>
                    <a:pt x="74" y="340"/>
                    <a:pt x="74" y="340"/>
                    <a:pt x="74" y="340"/>
                  </a:cubicBezTo>
                  <a:cubicBezTo>
                    <a:pt x="75" y="341"/>
                    <a:pt x="75" y="341"/>
                    <a:pt x="75" y="341"/>
                  </a:cubicBezTo>
                  <a:cubicBezTo>
                    <a:pt x="75" y="341"/>
                    <a:pt x="75" y="341"/>
                    <a:pt x="75" y="341"/>
                  </a:cubicBezTo>
                  <a:cubicBezTo>
                    <a:pt x="75" y="341"/>
                    <a:pt x="75" y="341"/>
                    <a:pt x="75" y="341"/>
                  </a:cubicBezTo>
                  <a:cubicBezTo>
                    <a:pt x="74" y="342"/>
                    <a:pt x="74" y="342"/>
                    <a:pt x="74" y="342"/>
                  </a:cubicBezTo>
                  <a:cubicBezTo>
                    <a:pt x="74" y="343"/>
                    <a:pt x="74" y="343"/>
                    <a:pt x="74" y="343"/>
                  </a:cubicBezTo>
                  <a:cubicBezTo>
                    <a:pt x="72" y="344"/>
                    <a:pt x="72" y="344"/>
                    <a:pt x="72" y="344"/>
                  </a:cubicBezTo>
                  <a:cubicBezTo>
                    <a:pt x="72" y="345"/>
                    <a:pt x="72" y="345"/>
                    <a:pt x="72" y="345"/>
                  </a:cubicBezTo>
                  <a:cubicBezTo>
                    <a:pt x="72" y="346"/>
                    <a:pt x="72" y="346"/>
                    <a:pt x="72" y="346"/>
                  </a:cubicBezTo>
                  <a:cubicBezTo>
                    <a:pt x="76" y="348"/>
                    <a:pt x="76" y="348"/>
                    <a:pt x="76" y="348"/>
                  </a:cubicBezTo>
                  <a:cubicBezTo>
                    <a:pt x="77" y="350"/>
                    <a:pt x="77" y="350"/>
                    <a:pt x="77" y="350"/>
                  </a:cubicBezTo>
                  <a:cubicBezTo>
                    <a:pt x="77" y="350"/>
                    <a:pt x="77" y="350"/>
                    <a:pt x="77" y="350"/>
                  </a:cubicBezTo>
                  <a:cubicBezTo>
                    <a:pt x="76" y="350"/>
                    <a:pt x="76" y="350"/>
                    <a:pt x="76" y="350"/>
                  </a:cubicBezTo>
                  <a:cubicBezTo>
                    <a:pt x="76" y="350"/>
                    <a:pt x="76" y="350"/>
                    <a:pt x="76" y="350"/>
                  </a:cubicBezTo>
                  <a:cubicBezTo>
                    <a:pt x="74" y="349"/>
                    <a:pt x="74" y="349"/>
                    <a:pt x="74" y="349"/>
                  </a:cubicBezTo>
                  <a:cubicBezTo>
                    <a:pt x="72" y="348"/>
                    <a:pt x="72" y="348"/>
                    <a:pt x="72" y="348"/>
                  </a:cubicBezTo>
                  <a:cubicBezTo>
                    <a:pt x="72" y="347"/>
                    <a:pt x="72" y="347"/>
                    <a:pt x="72" y="347"/>
                  </a:cubicBezTo>
                  <a:cubicBezTo>
                    <a:pt x="70" y="347"/>
                    <a:pt x="70" y="347"/>
                    <a:pt x="70" y="347"/>
                  </a:cubicBezTo>
                  <a:cubicBezTo>
                    <a:pt x="69" y="348"/>
                    <a:pt x="69" y="348"/>
                    <a:pt x="69" y="348"/>
                  </a:cubicBezTo>
                  <a:cubicBezTo>
                    <a:pt x="68" y="348"/>
                    <a:pt x="68" y="348"/>
                    <a:pt x="68" y="348"/>
                  </a:cubicBezTo>
                  <a:cubicBezTo>
                    <a:pt x="65" y="346"/>
                    <a:pt x="65" y="346"/>
                    <a:pt x="65" y="346"/>
                  </a:cubicBezTo>
                  <a:cubicBezTo>
                    <a:pt x="65" y="345"/>
                    <a:pt x="65" y="345"/>
                    <a:pt x="65" y="345"/>
                  </a:cubicBezTo>
                  <a:cubicBezTo>
                    <a:pt x="64" y="344"/>
                    <a:pt x="64" y="344"/>
                    <a:pt x="64" y="344"/>
                  </a:cubicBezTo>
                  <a:cubicBezTo>
                    <a:pt x="63" y="344"/>
                    <a:pt x="63" y="344"/>
                    <a:pt x="63" y="344"/>
                  </a:cubicBezTo>
                  <a:cubicBezTo>
                    <a:pt x="64" y="345"/>
                    <a:pt x="64" y="345"/>
                    <a:pt x="64" y="345"/>
                  </a:cubicBezTo>
                  <a:cubicBezTo>
                    <a:pt x="64" y="347"/>
                    <a:pt x="64" y="347"/>
                    <a:pt x="64" y="347"/>
                  </a:cubicBezTo>
                  <a:cubicBezTo>
                    <a:pt x="64" y="347"/>
                    <a:pt x="64" y="347"/>
                    <a:pt x="64" y="347"/>
                  </a:cubicBezTo>
                  <a:cubicBezTo>
                    <a:pt x="62" y="346"/>
                    <a:pt x="62" y="346"/>
                    <a:pt x="62" y="346"/>
                  </a:cubicBezTo>
                  <a:cubicBezTo>
                    <a:pt x="61" y="343"/>
                    <a:pt x="61" y="343"/>
                    <a:pt x="61" y="343"/>
                  </a:cubicBezTo>
                  <a:cubicBezTo>
                    <a:pt x="59" y="343"/>
                    <a:pt x="59" y="343"/>
                    <a:pt x="59" y="343"/>
                  </a:cubicBezTo>
                  <a:cubicBezTo>
                    <a:pt x="58" y="343"/>
                    <a:pt x="58" y="343"/>
                    <a:pt x="58" y="343"/>
                  </a:cubicBezTo>
                  <a:cubicBezTo>
                    <a:pt x="58" y="344"/>
                    <a:pt x="58" y="344"/>
                    <a:pt x="58" y="344"/>
                  </a:cubicBezTo>
                  <a:cubicBezTo>
                    <a:pt x="59" y="344"/>
                    <a:pt x="59" y="344"/>
                    <a:pt x="59" y="344"/>
                  </a:cubicBezTo>
                  <a:cubicBezTo>
                    <a:pt x="60" y="346"/>
                    <a:pt x="60" y="346"/>
                    <a:pt x="60" y="346"/>
                  </a:cubicBezTo>
                  <a:cubicBezTo>
                    <a:pt x="62" y="348"/>
                    <a:pt x="62" y="348"/>
                    <a:pt x="62" y="348"/>
                  </a:cubicBezTo>
                  <a:cubicBezTo>
                    <a:pt x="63" y="348"/>
                    <a:pt x="63" y="348"/>
                    <a:pt x="63" y="348"/>
                  </a:cubicBezTo>
                  <a:cubicBezTo>
                    <a:pt x="64" y="348"/>
                    <a:pt x="64" y="348"/>
                    <a:pt x="64" y="348"/>
                  </a:cubicBezTo>
                  <a:cubicBezTo>
                    <a:pt x="65" y="348"/>
                    <a:pt x="65" y="348"/>
                    <a:pt x="65" y="348"/>
                  </a:cubicBezTo>
                  <a:cubicBezTo>
                    <a:pt x="65" y="349"/>
                    <a:pt x="65" y="349"/>
                    <a:pt x="65" y="349"/>
                  </a:cubicBezTo>
                  <a:cubicBezTo>
                    <a:pt x="62" y="349"/>
                    <a:pt x="62" y="349"/>
                    <a:pt x="62" y="349"/>
                  </a:cubicBezTo>
                  <a:cubicBezTo>
                    <a:pt x="61" y="348"/>
                    <a:pt x="61" y="348"/>
                    <a:pt x="61" y="348"/>
                  </a:cubicBezTo>
                  <a:cubicBezTo>
                    <a:pt x="59" y="347"/>
                    <a:pt x="59" y="347"/>
                    <a:pt x="59" y="347"/>
                  </a:cubicBezTo>
                  <a:cubicBezTo>
                    <a:pt x="59" y="347"/>
                    <a:pt x="59" y="347"/>
                    <a:pt x="59" y="347"/>
                  </a:cubicBezTo>
                  <a:cubicBezTo>
                    <a:pt x="58" y="348"/>
                    <a:pt x="58" y="348"/>
                    <a:pt x="58" y="348"/>
                  </a:cubicBezTo>
                  <a:cubicBezTo>
                    <a:pt x="58" y="349"/>
                    <a:pt x="58" y="349"/>
                    <a:pt x="58" y="349"/>
                  </a:cubicBezTo>
                  <a:cubicBezTo>
                    <a:pt x="57" y="350"/>
                    <a:pt x="57" y="350"/>
                    <a:pt x="57" y="350"/>
                  </a:cubicBezTo>
                  <a:cubicBezTo>
                    <a:pt x="57" y="350"/>
                    <a:pt x="57" y="350"/>
                    <a:pt x="57" y="350"/>
                  </a:cubicBezTo>
                  <a:cubicBezTo>
                    <a:pt x="57" y="351"/>
                    <a:pt x="57" y="351"/>
                    <a:pt x="57" y="351"/>
                  </a:cubicBezTo>
                  <a:cubicBezTo>
                    <a:pt x="56" y="351"/>
                    <a:pt x="56" y="351"/>
                    <a:pt x="56" y="351"/>
                  </a:cubicBezTo>
                  <a:cubicBezTo>
                    <a:pt x="55" y="352"/>
                    <a:pt x="55" y="352"/>
                    <a:pt x="55" y="352"/>
                  </a:cubicBezTo>
                  <a:cubicBezTo>
                    <a:pt x="53" y="354"/>
                    <a:pt x="53" y="354"/>
                    <a:pt x="53" y="354"/>
                  </a:cubicBezTo>
                  <a:cubicBezTo>
                    <a:pt x="53" y="355"/>
                    <a:pt x="53" y="355"/>
                    <a:pt x="53" y="355"/>
                  </a:cubicBezTo>
                  <a:cubicBezTo>
                    <a:pt x="54" y="355"/>
                    <a:pt x="54" y="355"/>
                    <a:pt x="54" y="355"/>
                  </a:cubicBezTo>
                  <a:cubicBezTo>
                    <a:pt x="55" y="355"/>
                    <a:pt x="55" y="355"/>
                    <a:pt x="55" y="355"/>
                  </a:cubicBezTo>
                  <a:cubicBezTo>
                    <a:pt x="57" y="353"/>
                    <a:pt x="57" y="353"/>
                    <a:pt x="57" y="353"/>
                  </a:cubicBezTo>
                  <a:cubicBezTo>
                    <a:pt x="58" y="352"/>
                    <a:pt x="58" y="352"/>
                    <a:pt x="58" y="352"/>
                  </a:cubicBezTo>
                  <a:cubicBezTo>
                    <a:pt x="59" y="352"/>
                    <a:pt x="59" y="352"/>
                    <a:pt x="59" y="352"/>
                  </a:cubicBezTo>
                  <a:cubicBezTo>
                    <a:pt x="61" y="352"/>
                    <a:pt x="61" y="352"/>
                    <a:pt x="61" y="352"/>
                  </a:cubicBezTo>
                  <a:cubicBezTo>
                    <a:pt x="62" y="351"/>
                    <a:pt x="62" y="351"/>
                    <a:pt x="62" y="351"/>
                  </a:cubicBezTo>
                  <a:cubicBezTo>
                    <a:pt x="63" y="351"/>
                    <a:pt x="63" y="351"/>
                    <a:pt x="63" y="351"/>
                  </a:cubicBezTo>
                  <a:cubicBezTo>
                    <a:pt x="63" y="352"/>
                    <a:pt x="63" y="352"/>
                    <a:pt x="63" y="352"/>
                  </a:cubicBezTo>
                  <a:cubicBezTo>
                    <a:pt x="64" y="352"/>
                    <a:pt x="64" y="352"/>
                    <a:pt x="64" y="352"/>
                  </a:cubicBezTo>
                  <a:cubicBezTo>
                    <a:pt x="65" y="352"/>
                    <a:pt x="65" y="352"/>
                    <a:pt x="65" y="352"/>
                  </a:cubicBezTo>
                  <a:cubicBezTo>
                    <a:pt x="67" y="354"/>
                    <a:pt x="67" y="354"/>
                    <a:pt x="67" y="354"/>
                  </a:cubicBezTo>
                  <a:cubicBezTo>
                    <a:pt x="68" y="355"/>
                    <a:pt x="68" y="355"/>
                    <a:pt x="68" y="355"/>
                  </a:cubicBezTo>
                  <a:cubicBezTo>
                    <a:pt x="69" y="354"/>
                    <a:pt x="69" y="354"/>
                    <a:pt x="69" y="354"/>
                  </a:cubicBezTo>
                  <a:cubicBezTo>
                    <a:pt x="70" y="353"/>
                    <a:pt x="70" y="353"/>
                    <a:pt x="70" y="353"/>
                  </a:cubicBezTo>
                  <a:cubicBezTo>
                    <a:pt x="70" y="352"/>
                    <a:pt x="70" y="352"/>
                    <a:pt x="70" y="352"/>
                  </a:cubicBezTo>
                  <a:cubicBezTo>
                    <a:pt x="70" y="351"/>
                    <a:pt x="70" y="351"/>
                    <a:pt x="70" y="351"/>
                  </a:cubicBezTo>
                  <a:cubicBezTo>
                    <a:pt x="70" y="350"/>
                    <a:pt x="70" y="350"/>
                    <a:pt x="70" y="350"/>
                  </a:cubicBezTo>
                  <a:cubicBezTo>
                    <a:pt x="70" y="350"/>
                    <a:pt x="70" y="350"/>
                    <a:pt x="70" y="350"/>
                  </a:cubicBezTo>
                  <a:cubicBezTo>
                    <a:pt x="71" y="350"/>
                    <a:pt x="71" y="350"/>
                    <a:pt x="71" y="350"/>
                  </a:cubicBezTo>
                  <a:cubicBezTo>
                    <a:pt x="72" y="350"/>
                    <a:pt x="72" y="350"/>
                    <a:pt x="72" y="350"/>
                  </a:cubicBezTo>
                  <a:cubicBezTo>
                    <a:pt x="73" y="350"/>
                    <a:pt x="73" y="350"/>
                    <a:pt x="73" y="350"/>
                  </a:cubicBezTo>
                  <a:cubicBezTo>
                    <a:pt x="73" y="351"/>
                    <a:pt x="73" y="351"/>
                    <a:pt x="73" y="351"/>
                  </a:cubicBezTo>
                  <a:cubicBezTo>
                    <a:pt x="73" y="351"/>
                    <a:pt x="73" y="351"/>
                    <a:pt x="73" y="351"/>
                  </a:cubicBezTo>
                  <a:cubicBezTo>
                    <a:pt x="72" y="351"/>
                    <a:pt x="72" y="351"/>
                    <a:pt x="72" y="351"/>
                  </a:cubicBezTo>
                  <a:cubicBezTo>
                    <a:pt x="71" y="352"/>
                    <a:pt x="71" y="352"/>
                    <a:pt x="71" y="352"/>
                  </a:cubicBezTo>
                  <a:cubicBezTo>
                    <a:pt x="71" y="353"/>
                    <a:pt x="71" y="353"/>
                    <a:pt x="71" y="353"/>
                  </a:cubicBezTo>
                  <a:cubicBezTo>
                    <a:pt x="72" y="353"/>
                    <a:pt x="72" y="353"/>
                    <a:pt x="72" y="353"/>
                  </a:cubicBezTo>
                  <a:cubicBezTo>
                    <a:pt x="75" y="353"/>
                    <a:pt x="75" y="353"/>
                    <a:pt x="75" y="353"/>
                  </a:cubicBezTo>
                  <a:cubicBezTo>
                    <a:pt x="75" y="353"/>
                    <a:pt x="75" y="353"/>
                    <a:pt x="75" y="353"/>
                  </a:cubicBezTo>
                  <a:cubicBezTo>
                    <a:pt x="75" y="352"/>
                    <a:pt x="75" y="352"/>
                    <a:pt x="75" y="352"/>
                  </a:cubicBezTo>
                  <a:cubicBezTo>
                    <a:pt x="75" y="352"/>
                    <a:pt x="75" y="352"/>
                    <a:pt x="75" y="352"/>
                  </a:cubicBezTo>
                  <a:cubicBezTo>
                    <a:pt x="76" y="351"/>
                    <a:pt x="76" y="351"/>
                    <a:pt x="76" y="351"/>
                  </a:cubicBezTo>
                  <a:cubicBezTo>
                    <a:pt x="78" y="352"/>
                    <a:pt x="78" y="352"/>
                    <a:pt x="78" y="352"/>
                  </a:cubicBezTo>
                  <a:cubicBezTo>
                    <a:pt x="78" y="353"/>
                    <a:pt x="78" y="353"/>
                    <a:pt x="78" y="353"/>
                  </a:cubicBezTo>
                  <a:cubicBezTo>
                    <a:pt x="77" y="354"/>
                    <a:pt x="77" y="354"/>
                    <a:pt x="77" y="354"/>
                  </a:cubicBezTo>
                  <a:cubicBezTo>
                    <a:pt x="75" y="354"/>
                    <a:pt x="75" y="354"/>
                    <a:pt x="75" y="354"/>
                  </a:cubicBezTo>
                  <a:cubicBezTo>
                    <a:pt x="72" y="354"/>
                    <a:pt x="72" y="354"/>
                    <a:pt x="72" y="354"/>
                  </a:cubicBezTo>
                  <a:cubicBezTo>
                    <a:pt x="72" y="354"/>
                    <a:pt x="72" y="354"/>
                    <a:pt x="72" y="354"/>
                  </a:cubicBezTo>
                  <a:cubicBezTo>
                    <a:pt x="71" y="355"/>
                    <a:pt x="71" y="355"/>
                    <a:pt x="71" y="355"/>
                  </a:cubicBezTo>
                  <a:cubicBezTo>
                    <a:pt x="73" y="357"/>
                    <a:pt x="73" y="357"/>
                    <a:pt x="73" y="357"/>
                  </a:cubicBezTo>
                  <a:cubicBezTo>
                    <a:pt x="75" y="359"/>
                    <a:pt x="75" y="359"/>
                    <a:pt x="75" y="359"/>
                  </a:cubicBezTo>
                  <a:cubicBezTo>
                    <a:pt x="76" y="359"/>
                    <a:pt x="76" y="359"/>
                    <a:pt x="76" y="359"/>
                  </a:cubicBezTo>
                  <a:cubicBezTo>
                    <a:pt x="77" y="358"/>
                    <a:pt x="77" y="358"/>
                    <a:pt x="77" y="358"/>
                  </a:cubicBezTo>
                  <a:cubicBezTo>
                    <a:pt x="78" y="358"/>
                    <a:pt x="78" y="358"/>
                    <a:pt x="78" y="358"/>
                  </a:cubicBezTo>
                  <a:cubicBezTo>
                    <a:pt x="79" y="359"/>
                    <a:pt x="79" y="359"/>
                    <a:pt x="79" y="359"/>
                  </a:cubicBezTo>
                  <a:cubicBezTo>
                    <a:pt x="78" y="359"/>
                    <a:pt x="78" y="359"/>
                    <a:pt x="78" y="359"/>
                  </a:cubicBezTo>
                  <a:cubicBezTo>
                    <a:pt x="77" y="359"/>
                    <a:pt x="77" y="359"/>
                    <a:pt x="77" y="359"/>
                  </a:cubicBezTo>
                  <a:cubicBezTo>
                    <a:pt x="76" y="360"/>
                    <a:pt x="76" y="360"/>
                    <a:pt x="76" y="360"/>
                  </a:cubicBezTo>
                  <a:cubicBezTo>
                    <a:pt x="74" y="359"/>
                    <a:pt x="74" y="359"/>
                    <a:pt x="74" y="359"/>
                  </a:cubicBezTo>
                  <a:cubicBezTo>
                    <a:pt x="72" y="358"/>
                    <a:pt x="72" y="358"/>
                    <a:pt x="72" y="358"/>
                  </a:cubicBezTo>
                  <a:cubicBezTo>
                    <a:pt x="70" y="356"/>
                    <a:pt x="70" y="356"/>
                    <a:pt x="70" y="356"/>
                  </a:cubicBezTo>
                  <a:cubicBezTo>
                    <a:pt x="69" y="356"/>
                    <a:pt x="69" y="356"/>
                    <a:pt x="69" y="356"/>
                  </a:cubicBezTo>
                  <a:cubicBezTo>
                    <a:pt x="67" y="356"/>
                    <a:pt x="67" y="356"/>
                    <a:pt x="67" y="356"/>
                  </a:cubicBezTo>
                  <a:cubicBezTo>
                    <a:pt x="65" y="354"/>
                    <a:pt x="65" y="354"/>
                    <a:pt x="65" y="354"/>
                  </a:cubicBezTo>
                  <a:cubicBezTo>
                    <a:pt x="64" y="354"/>
                    <a:pt x="64" y="354"/>
                    <a:pt x="64" y="354"/>
                  </a:cubicBezTo>
                  <a:cubicBezTo>
                    <a:pt x="63" y="353"/>
                    <a:pt x="63" y="353"/>
                    <a:pt x="63" y="353"/>
                  </a:cubicBezTo>
                  <a:cubicBezTo>
                    <a:pt x="62" y="353"/>
                    <a:pt x="62" y="353"/>
                    <a:pt x="62" y="353"/>
                  </a:cubicBezTo>
                  <a:cubicBezTo>
                    <a:pt x="61" y="353"/>
                    <a:pt x="61" y="353"/>
                    <a:pt x="61" y="353"/>
                  </a:cubicBezTo>
                  <a:cubicBezTo>
                    <a:pt x="60" y="354"/>
                    <a:pt x="60" y="354"/>
                    <a:pt x="60" y="354"/>
                  </a:cubicBezTo>
                  <a:cubicBezTo>
                    <a:pt x="59" y="353"/>
                    <a:pt x="59" y="353"/>
                    <a:pt x="59" y="353"/>
                  </a:cubicBezTo>
                  <a:cubicBezTo>
                    <a:pt x="58" y="353"/>
                    <a:pt x="58" y="353"/>
                    <a:pt x="58" y="353"/>
                  </a:cubicBezTo>
                  <a:cubicBezTo>
                    <a:pt x="57" y="354"/>
                    <a:pt x="57" y="354"/>
                    <a:pt x="57" y="354"/>
                  </a:cubicBezTo>
                  <a:cubicBezTo>
                    <a:pt x="56" y="356"/>
                    <a:pt x="56" y="356"/>
                    <a:pt x="56" y="356"/>
                  </a:cubicBezTo>
                  <a:cubicBezTo>
                    <a:pt x="54" y="356"/>
                    <a:pt x="54" y="356"/>
                    <a:pt x="54" y="356"/>
                  </a:cubicBezTo>
                  <a:cubicBezTo>
                    <a:pt x="53" y="357"/>
                    <a:pt x="53" y="357"/>
                    <a:pt x="53" y="357"/>
                  </a:cubicBezTo>
                  <a:cubicBezTo>
                    <a:pt x="52" y="358"/>
                    <a:pt x="52" y="358"/>
                    <a:pt x="52" y="358"/>
                  </a:cubicBezTo>
                  <a:cubicBezTo>
                    <a:pt x="51" y="359"/>
                    <a:pt x="51" y="359"/>
                    <a:pt x="51" y="359"/>
                  </a:cubicBezTo>
                  <a:cubicBezTo>
                    <a:pt x="51" y="361"/>
                    <a:pt x="51" y="361"/>
                    <a:pt x="51" y="361"/>
                  </a:cubicBezTo>
                  <a:cubicBezTo>
                    <a:pt x="51" y="361"/>
                    <a:pt x="51" y="361"/>
                    <a:pt x="51" y="361"/>
                  </a:cubicBezTo>
                  <a:cubicBezTo>
                    <a:pt x="52" y="360"/>
                    <a:pt x="52" y="360"/>
                    <a:pt x="52" y="360"/>
                  </a:cubicBezTo>
                  <a:cubicBezTo>
                    <a:pt x="54" y="360"/>
                    <a:pt x="54" y="360"/>
                    <a:pt x="54" y="360"/>
                  </a:cubicBezTo>
                  <a:cubicBezTo>
                    <a:pt x="55" y="360"/>
                    <a:pt x="55" y="360"/>
                    <a:pt x="55" y="360"/>
                  </a:cubicBezTo>
                  <a:cubicBezTo>
                    <a:pt x="55" y="360"/>
                    <a:pt x="55" y="360"/>
                    <a:pt x="55" y="360"/>
                  </a:cubicBezTo>
                  <a:cubicBezTo>
                    <a:pt x="57" y="360"/>
                    <a:pt x="57" y="360"/>
                    <a:pt x="57" y="360"/>
                  </a:cubicBezTo>
                  <a:cubicBezTo>
                    <a:pt x="60" y="359"/>
                    <a:pt x="60" y="359"/>
                    <a:pt x="60" y="359"/>
                  </a:cubicBezTo>
                  <a:cubicBezTo>
                    <a:pt x="63" y="359"/>
                    <a:pt x="63" y="359"/>
                    <a:pt x="63" y="359"/>
                  </a:cubicBezTo>
                  <a:cubicBezTo>
                    <a:pt x="65" y="360"/>
                    <a:pt x="65" y="360"/>
                    <a:pt x="65" y="360"/>
                  </a:cubicBezTo>
                  <a:cubicBezTo>
                    <a:pt x="65" y="361"/>
                    <a:pt x="65" y="361"/>
                    <a:pt x="65" y="361"/>
                  </a:cubicBezTo>
                  <a:cubicBezTo>
                    <a:pt x="64" y="361"/>
                    <a:pt x="64" y="361"/>
                    <a:pt x="64" y="361"/>
                  </a:cubicBezTo>
                  <a:cubicBezTo>
                    <a:pt x="62" y="361"/>
                    <a:pt x="62" y="361"/>
                    <a:pt x="62" y="361"/>
                  </a:cubicBezTo>
                  <a:cubicBezTo>
                    <a:pt x="61" y="361"/>
                    <a:pt x="61" y="361"/>
                    <a:pt x="61" y="361"/>
                  </a:cubicBezTo>
                  <a:cubicBezTo>
                    <a:pt x="55" y="361"/>
                    <a:pt x="55" y="361"/>
                    <a:pt x="55" y="361"/>
                  </a:cubicBezTo>
                  <a:cubicBezTo>
                    <a:pt x="53" y="361"/>
                    <a:pt x="53" y="361"/>
                    <a:pt x="53" y="361"/>
                  </a:cubicBezTo>
                  <a:cubicBezTo>
                    <a:pt x="53" y="362"/>
                    <a:pt x="53" y="362"/>
                    <a:pt x="53" y="362"/>
                  </a:cubicBezTo>
                  <a:cubicBezTo>
                    <a:pt x="50" y="362"/>
                    <a:pt x="50" y="362"/>
                    <a:pt x="50" y="362"/>
                  </a:cubicBezTo>
                  <a:cubicBezTo>
                    <a:pt x="50" y="363"/>
                    <a:pt x="50" y="363"/>
                    <a:pt x="50" y="363"/>
                  </a:cubicBezTo>
                  <a:cubicBezTo>
                    <a:pt x="51" y="363"/>
                    <a:pt x="51" y="363"/>
                    <a:pt x="51" y="363"/>
                  </a:cubicBezTo>
                  <a:cubicBezTo>
                    <a:pt x="52" y="363"/>
                    <a:pt x="52" y="363"/>
                    <a:pt x="52" y="363"/>
                  </a:cubicBezTo>
                  <a:cubicBezTo>
                    <a:pt x="53" y="364"/>
                    <a:pt x="53" y="364"/>
                    <a:pt x="53" y="364"/>
                  </a:cubicBezTo>
                  <a:cubicBezTo>
                    <a:pt x="52" y="364"/>
                    <a:pt x="52" y="364"/>
                    <a:pt x="52" y="364"/>
                  </a:cubicBezTo>
                  <a:cubicBezTo>
                    <a:pt x="51" y="364"/>
                    <a:pt x="51" y="364"/>
                    <a:pt x="51" y="364"/>
                  </a:cubicBezTo>
                  <a:cubicBezTo>
                    <a:pt x="49" y="364"/>
                    <a:pt x="49" y="364"/>
                    <a:pt x="49" y="364"/>
                  </a:cubicBezTo>
                  <a:cubicBezTo>
                    <a:pt x="49" y="364"/>
                    <a:pt x="49" y="364"/>
                    <a:pt x="49" y="364"/>
                  </a:cubicBezTo>
                  <a:cubicBezTo>
                    <a:pt x="50" y="365"/>
                    <a:pt x="50" y="365"/>
                    <a:pt x="50" y="365"/>
                  </a:cubicBezTo>
                  <a:cubicBezTo>
                    <a:pt x="52" y="365"/>
                    <a:pt x="52" y="365"/>
                    <a:pt x="52" y="365"/>
                  </a:cubicBezTo>
                  <a:cubicBezTo>
                    <a:pt x="56" y="366"/>
                    <a:pt x="56" y="366"/>
                    <a:pt x="56" y="366"/>
                  </a:cubicBezTo>
                  <a:cubicBezTo>
                    <a:pt x="57" y="366"/>
                    <a:pt x="57" y="366"/>
                    <a:pt x="57" y="366"/>
                  </a:cubicBezTo>
                  <a:cubicBezTo>
                    <a:pt x="58" y="366"/>
                    <a:pt x="58" y="366"/>
                    <a:pt x="58" y="366"/>
                  </a:cubicBezTo>
                  <a:cubicBezTo>
                    <a:pt x="59" y="366"/>
                    <a:pt x="59" y="366"/>
                    <a:pt x="59" y="366"/>
                  </a:cubicBezTo>
                  <a:cubicBezTo>
                    <a:pt x="59" y="366"/>
                    <a:pt x="59" y="366"/>
                    <a:pt x="59" y="366"/>
                  </a:cubicBezTo>
                  <a:cubicBezTo>
                    <a:pt x="59" y="367"/>
                    <a:pt x="59" y="367"/>
                    <a:pt x="59" y="367"/>
                  </a:cubicBezTo>
                  <a:cubicBezTo>
                    <a:pt x="59" y="368"/>
                    <a:pt x="59" y="368"/>
                    <a:pt x="59" y="368"/>
                  </a:cubicBezTo>
                  <a:cubicBezTo>
                    <a:pt x="58" y="369"/>
                    <a:pt x="58" y="369"/>
                    <a:pt x="58" y="369"/>
                  </a:cubicBezTo>
                  <a:cubicBezTo>
                    <a:pt x="57" y="368"/>
                    <a:pt x="57" y="368"/>
                    <a:pt x="57" y="368"/>
                  </a:cubicBezTo>
                  <a:cubicBezTo>
                    <a:pt x="57" y="368"/>
                    <a:pt x="57" y="368"/>
                    <a:pt x="57" y="368"/>
                  </a:cubicBezTo>
                  <a:cubicBezTo>
                    <a:pt x="56" y="368"/>
                    <a:pt x="56" y="368"/>
                    <a:pt x="56" y="368"/>
                  </a:cubicBezTo>
                  <a:cubicBezTo>
                    <a:pt x="55" y="369"/>
                    <a:pt x="55" y="369"/>
                    <a:pt x="55" y="369"/>
                  </a:cubicBezTo>
                  <a:cubicBezTo>
                    <a:pt x="54" y="369"/>
                    <a:pt x="54" y="369"/>
                    <a:pt x="54" y="369"/>
                  </a:cubicBezTo>
                  <a:cubicBezTo>
                    <a:pt x="55" y="370"/>
                    <a:pt x="55" y="370"/>
                    <a:pt x="55" y="370"/>
                  </a:cubicBezTo>
                  <a:cubicBezTo>
                    <a:pt x="56" y="370"/>
                    <a:pt x="56" y="370"/>
                    <a:pt x="56" y="370"/>
                  </a:cubicBezTo>
                  <a:cubicBezTo>
                    <a:pt x="57" y="370"/>
                    <a:pt x="57" y="370"/>
                    <a:pt x="57" y="370"/>
                  </a:cubicBezTo>
                  <a:cubicBezTo>
                    <a:pt x="57" y="370"/>
                    <a:pt x="57" y="370"/>
                    <a:pt x="57" y="370"/>
                  </a:cubicBezTo>
                  <a:cubicBezTo>
                    <a:pt x="55" y="371"/>
                    <a:pt x="55" y="371"/>
                    <a:pt x="55" y="371"/>
                  </a:cubicBezTo>
                  <a:cubicBezTo>
                    <a:pt x="54" y="371"/>
                    <a:pt x="54" y="371"/>
                    <a:pt x="54" y="371"/>
                  </a:cubicBezTo>
                  <a:cubicBezTo>
                    <a:pt x="52" y="370"/>
                    <a:pt x="52" y="370"/>
                    <a:pt x="52" y="370"/>
                  </a:cubicBezTo>
                  <a:cubicBezTo>
                    <a:pt x="51" y="370"/>
                    <a:pt x="51" y="370"/>
                    <a:pt x="51" y="370"/>
                  </a:cubicBezTo>
                  <a:cubicBezTo>
                    <a:pt x="51" y="371"/>
                    <a:pt x="51" y="371"/>
                    <a:pt x="51" y="371"/>
                  </a:cubicBezTo>
                  <a:cubicBezTo>
                    <a:pt x="51" y="372"/>
                    <a:pt x="51" y="372"/>
                    <a:pt x="51" y="372"/>
                  </a:cubicBezTo>
                  <a:cubicBezTo>
                    <a:pt x="52" y="373"/>
                    <a:pt x="52" y="373"/>
                    <a:pt x="52" y="373"/>
                  </a:cubicBezTo>
                  <a:cubicBezTo>
                    <a:pt x="53" y="372"/>
                    <a:pt x="53" y="372"/>
                    <a:pt x="53" y="372"/>
                  </a:cubicBezTo>
                  <a:cubicBezTo>
                    <a:pt x="55" y="372"/>
                    <a:pt x="55" y="372"/>
                    <a:pt x="55" y="372"/>
                  </a:cubicBezTo>
                  <a:cubicBezTo>
                    <a:pt x="56" y="373"/>
                    <a:pt x="56" y="373"/>
                    <a:pt x="56" y="373"/>
                  </a:cubicBezTo>
                  <a:cubicBezTo>
                    <a:pt x="56" y="373"/>
                    <a:pt x="56" y="373"/>
                    <a:pt x="56" y="373"/>
                  </a:cubicBezTo>
                  <a:cubicBezTo>
                    <a:pt x="55" y="374"/>
                    <a:pt x="55" y="374"/>
                    <a:pt x="55" y="374"/>
                  </a:cubicBezTo>
                  <a:cubicBezTo>
                    <a:pt x="53" y="374"/>
                    <a:pt x="53" y="374"/>
                    <a:pt x="53" y="374"/>
                  </a:cubicBezTo>
                  <a:cubicBezTo>
                    <a:pt x="52" y="374"/>
                    <a:pt x="52" y="374"/>
                    <a:pt x="52" y="374"/>
                  </a:cubicBezTo>
                  <a:cubicBezTo>
                    <a:pt x="50" y="373"/>
                    <a:pt x="50" y="373"/>
                    <a:pt x="50" y="373"/>
                  </a:cubicBezTo>
                  <a:cubicBezTo>
                    <a:pt x="49" y="373"/>
                    <a:pt x="49" y="373"/>
                    <a:pt x="49" y="373"/>
                  </a:cubicBezTo>
                  <a:cubicBezTo>
                    <a:pt x="49" y="374"/>
                    <a:pt x="49" y="374"/>
                    <a:pt x="49" y="374"/>
                  </a:cubicBezTo>
                  <a:cubicBezTo>
                    <a:pt x="49" y="377"/>
                    <a:pt x="49" y="377"/>
                    <a:pt x="49" y="377"/>
                  </a:cubicBezTo>
                  <a:cubicBezTo>
                    <a:pt x="48" y="378"/>
                    <a:pt x="48" y="378"/>
                    <a:pt x="48" y="378"/>
                  </a:cubicBezTo>
                  <a:cubicBezTo>
                    <a:pt x="48" y="379"/>
                    <a:pt x="48" y="379"/>
                    <a:pt x="48" y="379"/>
                  </a:cubicBezTo>
                  <a:cubicBezTo>
                    <a:pt x="50" y="379"/>
                    <a:pt x="50" y="379"/>
                    <a:pt x="50" y="379"/>
                  </a:cubicBezTo>
                  <a:cubicBezTo>
                    <a:pt x="53" y="377"/>
                    <a:pt x="53" y="377"/>
                    <a:pt x="53" y="377"/>
                  </a:cubicBezTo>
                  <a:cubicBezTo>
                    <a:pt x="54" y="377"/>
                    <a:pt x="54" y="377"/>
                    <a:pt x="54" y="377"/>
                  </a:cubicBezTo>
                  <a:cubicBezTo>
                    <a:pt x="57" y="376"/>
                    <a:pt x="57" y="376"/>
                    <a:pt x="57" y="376"/>
                  </a:cubicBezTo>
                  <a:cubicBezTo>
                    <a:pt x="59" y="375"/>
                    <a:pt x="59" y="375"/>
                    <a:pt x="59" y="375"/>
                  </a:cubicBezTo>
                  <a:cubicBezTo>
                    <a:pt x="60" y="373"/>
                    <a:pt x="60" y="373"/>
                    <a:pt x="60" y="373"/>
                  </a:cubicBezTo>
                  <a:cubicBezTo>
                    <a:pt x="62" y="371"/>
                    <a:pt x="62" y="371"/>
                    <a:pt x="62" y="371"/>
                  </a:cubicBezTo>
                  <a:cubicBezTo>
                    <a:pt x="66" y="369"/>
                    <a:pt x="66" y="369"/>
                    <a:pt x="66" y="369"/>
                  </a:cubicBezTo>
                  <a:cubicBezTo>
                    <a:pt x="68" y="368"/>
                    <a:pt x="68" y="368"/>
                    <a:pt x="68" y="368"/>
                  </a:cubicBezTo>
                  <a:cubicBezTo>
                    <a:pt x="70" y="369"/>
                    <a:pt x="70" y="369"/>
                    <a:pt x="70" y="369"/>
                  </a:cubicBezTo>
                  <a:cubicBezTo>
                    <a:pt x="70" y="369"/>
                    <a:pt x="70" y="369"/>
                    <a:pt x="70" y="369"/>
                  </a:cubicBezTo>
                  <a:cubicBezTo>
                    <a:pt x="69" y="370"/>
                    <a:pt x="69" y="370"/>
                    <a:pt x="69" y="370"/>
                  </a:cubicBezTo>
                  <a:cubicBezTo>
                    <a:pt x="68" y="370"/>
                    <a:pt x="68" y="370"/>
                    <a:pt x="68" y="370"/>
                  </a:cubicBezTo>
                  <a:cubicBezTo>
                    <a:pt x="65" y="371"/>
                    <a:pt x="65" y="371"/>
                    <a:pt x="65" y="371"/>
                  </a:cubicBezTo>
                  <a:cubicBezTo>
                    <a:pt x="63" y="372"/>
                    <a:pt x="63" y="372"/>
                    <a:pt x="63" y="372"/>
                  </a:cubicBezTo>
                  <a:cubicBezTo>
                    <a:pt x="60" y="375"/>
                    <a:pt x="60" y="375"/>
                    <a:pt x="60" y="375"/>
                  </a:cubicBezTo>
                  <a:cubicBezTo>
                    <a:pt x="59" y="377"/>
                    <a:pt x="59" y="377"/>
                    <a:pt x="59" y="377"/>
                  </a:cubicBezTo>
                  <a:cubicBezTo>
                    <a:pt x="56" y="377"/>
                    <a:pt x="56" y="377"/>
                    <a:pt x="56" y="377"/>
                  </a:cubicBezTo>
                  <a:cubicBezTo>
                    <a:pt x="55" y="378"/>
                    <a:pt x="55" y="378"/>
                    <a:pt x="55" y="378"/>
                  </a:cubicBezTo>
                  <a:cubicBezTo>
                    <a:pt x="52" y="379"/>
                    <a:pt x="52" y="379"/>
                    <a:pt x="52" y="379"/>
                  </a:cubicBezTo>
                  <a:cubicBezTo>
                    <a:pt x="50" y="380"/>
                    <a:pt x="50" y="380"/>
                    <a:pt x="50" y="380"/>
                  </a:cubicBezTo>
                  <a:cubicBezTo>
                    <a:pt x="49" y="380"/>
                    <a:pt x="49" y="380"/>
                    <a:pt x="49" y="380"/>
                  </a:cubicBezTo>
                  <a:cubicBezTo>
                    <a:pt x="49" y="381"/>
                    <a:pt x="49" y="381"/>
                    <a:pt x="49" y="381"/>
                  </a:cubicBezTo>
                  <a:cubicBezTo>
                    <a:pt x="50" y="381"/>
                    <a:pt x="50" y="381"/>
                    <a:pt x="50" y="381"/>
                  </a:cubicBezTo>
                  <a:cubicBezTo>
                    <a:pt x="51" y="381"/>
                    <a:pt x="51" y="381"/>
                    <a:pt x="51" y="381"/>
                  </a:cubicBezTo>
                  <a:cubicBezTo>
                    <a:pt x="51" y="381"/>
                    <a:pt x="51" y="381"/>
                    <a:pt x="51" y="381"/>
                  </a:cubicBezTo>
                  <a:cubicBezTo>
                    <a:pt x="51" y="382"/>
                    <a:pt x="51" y="382"/>
                    <a:pt x="51" y="382"/>
                  </a:cubicBezTo>
                  <a:cubicBezTo>
                    <a:pt x="53" y="381"/>
                    <a:pt x="53" y="381"/>
                    <a:pt x="53" y="381"/>
                  </a:cubicBezTo>
                  <a:cubicBezTo>
                    <a:pt x="54" y="380"/>
                    <a:pt x="54" y="380"/>
                    <a:pt x="54" y="380"/>
                  </a:cubicBezTo>
                  <a:cubicBezTo>
                    <a:pt x="54" y="380"/>
                    <a:pt x="54" y="380"/>
                    <a:pt x="54" y="380"/>
                  </a:cubicBezTo>
                  <a:cubicBezTo>
                    <a:pt x="56" y="381"/>
                    <a:pt x="56" y="381"/>
                    <a:pt x="56" y="381"/>
                  </a:cubicBezTo>
                  <a:cubicBezTo>
                    <a:pt x="56" y="381"/>
                    <a:pt x="56" y="381"/>
                    <a:pt x="56" y="381"/>
                  </a:cubicBezTo>
                  <a:cubicBezTo>
                    <a:pt x="57" y="381"/>
                    <a:pt x="57" y="381"/>
                    <a:pt x="57" y="381"/>
                  </a:cubicBezTo>
                  <a:cubicBezTo>
                    <a:pt x="59" y="380"/>
                    <a:pt x="59" y="380"/>
                    <a:pt x="59" y="380"/>
                  </a:cubicBezTo>
                  <a:cubicBezTo>
                    <a:pt x="60" y="380"/>
                    <a:pt x="60" y="380"/>
                    <a:pt x="60" y="380"/>
                  </a:cubicBezTo>
                  <a:cubicBezTo>
                    <a:pt x="61" y="380"/>
                    <a:pt x="61" y="380"/>
                    <a:pt x="61" y="380"/>
                  </a:cubicBezTo>
                  <a:cubicBezTo>
                    <a:pt x="60" y="381"/>
                    <a:pt x="60" y="381"/>
                    <a:pt x="60" y="381"/>
                  </a:cubicBezTo>
                  <a:cubicBezTo>
                    <a:pt x="59" y="381"/>
                    <a:pt x="59" y="381"/>
                    <a:pt x="59" y="381"/>
                  </a:cubicBezTo>
                  <a:cubicBezTo>
                    <a:pt x="58" y="382"/>
                    <a:pt x="58" y="382"/>
                    <a:pt x="58" y="382"/>
                  </a:cubicBezTo>
                  <a:cubicBezTo>
                    <a:pt x="56" y="383"/>
                    <a:pt x="56" y="383"/>
                    <a:pt x="56" y="383"/>
                  </a:cubicBezTo>
                  <a:cubicBezTo>
                    <a:pt x="55" y="382"/>
                    <a:pt x="55" y="382"/>
                    <a:pt x="55" y="382"/>
                  </a:cubicBezTo>
                  <a:cubicBezTo>
                    <a:pt x="54" y="382"/>
                    <a:pt x="54" y="382"/>
                    <a:pt x="54" y="382"/>
                  </a:cubicBezTo>
                  <a:cubicBezTo>
                    <a:pt x="53" y="382"/>
                    <a:pt x="53" y="382"/>
                    <a:pt x="53" y="382"/>
                  </a:cubicBezTo>
                  <a:cubicBezTo>
                    <a:pt x="53" y="383"/>
                    <a:pt x="53" y="383"/>
                    <a:pt x="53" y="383"/>
                  </a:cubicBezTo>
                  <a:cubicBezTo>
                    <a:pt x="51" y="384"/>
                    <a:pt x="51" y="384"/>
                    <a:pt x="51" y="384"/>
                  </a:cubicBezTo>
                  <a:cubicBezTo>
                    <a:pt x="50" y="384"/>
                    <a:pt x="50" y="384"/>
                    <a:pt x="50" y="384"/>
                  </a:cubicBezTo>
                  <a:cubicBezTo>
                    <a:pt x="52" y="385"/>
                    <a:pt x="52" y="385"/>
                    <a:pt x="52" y="385"/>
                  </a:cubicBezTo>
                  <a:cubicBezTo>
                    <a:pt x="52" y="385"/>
                    <a:pt x="52" y="385"/>
                    <a:pt x="52" y="385"/>
                  </a:cubicBezTo>
                  <a:cubicBezTo>
                    <a:pt x="54" y="386"/>
                    <a:pt x="54" y="386"/>
                    <a:pt x="54" y="386"/>
                  </a:cubicBezTo>
                  <a:cubicBezTo>
                    <a:pt x="53" y="387"/>
                    <a:pt x="53" y="387"/>
                    <a:pt x="53" y="387"/>
                  </a:cubicBezTo>
                  <a:cubicBezTo>
                    <a:pt x="52" y="388"/>
                    <a:pt x="52" y="388"/>
                    <a:pt x="52" y="388"/>
                  </a:cubicBezTo>
                  <a:cubicBezTo>
                    <a:pt x="54" y="388"/>
                    <a:pt x="54" y="388"/>
                    <a:pt x="54" y="388"/>
                  </a:cubicBezTo>
                  <a:cubicBezTo>
                    <a:pt x="53" y="389"/>
                    <a:pt x="53" y="389"/>
                    <a:pt x="53" y="389"/>
                  </a:cubicBezTo>
                  <a:cubicBezTo>
                    <a:pt x="54" y="390"/>
                    <a:pt x="54" y="390"/>
                    <a:pt x="54" y="390"/>
                  </a:cubicBezTo>
                  <a:cubicBezTo>
                    <a:pt x="54" y="390"/>
                    <a:pt x="54" y="390"/>
                    <a:pt x="54" y="390"/>
                  </a:cubicBezTo>
                  <a:cubicBezTo>
                    <a:pt x="55" y="389"/>
                    <a:pt x="55" y="389"/>
                    <a:pt x="55" y="389"/>
                  </a:cubicBezTo>
                  <a:cubicBezTo>
                    <a:pt x="57" y="388"/>
                    <a:pt x="57" y="388"/>
                    <a:pt x="57" y="388"/>
                  </a:cubicBezTo>
                  <a:cubicBezTo>
                    <a:pt x="58" y="388"/>
                    <a:pt x="58" y="388"/>
                    <a:pt x="58" y="388"/>
                  </a:cubicBezTo>
                  <a:cubicBezTo>
                    <a:pt x="58" y="386"/>
                    <a:pt x="58" y="386"/>
                    <a:pt x="58" y="386"/>
                  </a:cubicBezTo>
                  <a:cubicBezTo>
                    <a:pt x="59" y="386"/>
                    <a:pt x="59" y="386"/>
                    <a:pt x="59" y="386"/>
                  </a:cubicBezTo>
                  <a:cubicBezTo>
                    <a:pt x="60" y="386"/>
                    <a:pt x="60" y="386"/>
                    <a:pt x="60" y="386"/>
                  </a:cubicBezTo>
                  <a:cubicBezTo>
                    <a:pt x="63" y="384"/>
                    <a:pt x="63" y="384"/>
                    <a:pt x="63" y="384"/>
                  </a:cubicBezTo>
                  <a:cubicBezTo>
                    <a:pt x="64" y="384"/>
                    <a:pt x="64" y="384"/>
                    <a:pt x="64" y="384"/>
                  </a:cubicBezTo>
                  <a:cubicBezTo>
                    <a:pt x="65" y="385"/>
                    <a:pt x="65" y="385"/>
                    <a:pt x="65" y="385"/>
                  </a:cubicBezTo>
                  <a:cubicBezTo>
                    <a:pt x="66" y="386"/>
                    <a:pt x="66" y="386"/>
                    <a:pt x="66" y="386"/>
                  </a:cubicBezTo>
                  <a:cubicBezTo>
                    <a:pt x="67" y="387"/>
                    <a:pt x="67" y="387"/>
                    <a:pt x="67" y="387"/>
                  </a:cubicBezTo>
                  <a:cubicBezTo>
                    <a:pt x="65" y="387"/>
                    <a:pt x="65" y="387"/>
                    <a:pt x="65" y="387"/>
                  </a:cubicBezTo>
                  <a:cubicBezTo>
                    <a:pt x="65" y="386"/>
                    <a:pt x="65" y="386"/>
                    <a:pt x="65" y="386"/>
                  </a:cubicBezTo>
                  <a:cubicBezTo>
                    <a:pt x="62" y="386"/>
                    <a:pt x="62" y="386"/>
                    <a:pt x="62" y="386"/>
                  </a:cubicBezTo>
                  <a:cubicBezTo>
                    <a:pt x="61" y="387"/>
                    <a:pt x="61" y="387"/>
                    <a:pt x="61" y="387"/>
                  </a:cubicBezTo>
                  <a:cubicBezTo>
                    <a:pt x="61" y="386"/>
                    <a:pt x="61" y="386"/>
                    <a:pt x="61" y="386"/>
                  </a:cubicBezTo>
                  <a:cubicBezTo>
                    <a:pt x="60" y="387"/>
                    <a:pt x="60" y="387"/>
                    <a:pt x="60" y="387"/>
                  </a:cubicBezTo>
                  <a:cubicBezTo>
                    <a:pt x="59" y="388"/>
                    <a:pt x="59" y="388"/>
                    <a:pt x="59" y="388"/>
                  </a:cubicBezTo>
                  <a:cubicBezTo>
                    <a:pt x="59" y="388"/>
                    <a:pt x="59" y="388"/>
                    <a:pt x="59" y="388"/>
                  </a:cubicBezTo>
                  <a:cubicBezTo>
                    <a:pt x="58" y="389"/>
                    <a:pt x="58" y="389"/>
                    <a:pt x="58" y="389"/>
                  </a:cubicBezTo>
                  <a:cubicBezTo>
                    <a:pt x="56" y="390"/>
                    <a:pt x="56" y="390"/>
                    <a:pt x="56" y="390"/>
                  </a:cubicBezTo>
                  <a:cubicBezTo>
                    <a:pt x="55" y="391"/>
                    <a:pt x="55" y="391"/>
                    <a:pt x="55" y="391"/>
                  </a:cubicBezTo>
                  <a:cubicBezTo>
                    <a:pt x="53" y="391"/>
                    <a:pt x="53" y="391"/>
                    <a:pt x="53" y="391"/>
                  </a:cubicBezTo>
                  <a:cubicBezTo>
                    <a:pt x="52" y="392"/>
                    <a:pt x="52" y="392"/>
                    <a:pt x="52" y="392"/>
                  </a:cubicBezTo>
                  <a:cubicBezTo>
                    <a:pt x="52" y="393"/>
                    <a:pt x="52" y="393"/>
                    <a:pt x="52" y="393"/>
                  </a:cubicBezTo>
                  <a:cubicBezTo>
                    <a:pt x="53" y="393"/>
                    <a:pt x="53" y="393"/>
                    <a:pt x="53" y="393"/>
                  </a:cubicBezTo>
                  <a:cubicBezTo>
                    <a:pt x="54" y="392"/>
                    <a:pt x="54" y="392"/>
                    <a:pt x="54" y="392"/>
                  </a:cubicBezTo>
                  <a:cubicBezTo>
                    <a:pt x="54" y="392"/>
                    <a:pt x="54" y="392"/>
                    <a:pt x="54" y="392"/>
                  </a:cubicBezTo>
                  <a:cubicBezTo>
                    <a:pt x="55" y="394"/>
                    <a:pt x="55" y="394"/>
                    <a:pt x="55" y="394"/>
                  </a:cubicBezTo>
                  <a:cubicBezTo>
                    <a:pt x="55" y="395"/>
                    <a:pt x="55" y="395"/>
                    <a:pt x="55" y="395"/>
                  </a:cubicBezTo>
                  <a:cubicBezTo>
                    <a:pt x="54" y="396"/>
                    <a:pt x="54" y="396"/>
                    <a:pt x="54" y="396"/>
                  </a:cubicBezTo>
                  <a:cubicBezTo>
                    <a:pt x="54" y="398"/>
                    <a:pt x="54" y="398"/>
                    <a:pt x="54" y="398"/>
                  </a:cubicBezTo>
                  <a:cubicBezTo>
                    <a:pt x="54" y="399"/>
                    <a:pt x="54" y="399"/>
                    <a:pt x="54" y="399"/>
                  </a:cubicBezTo>
                  <a:cubicBezTo>
                    <a:pt x="56" y="399"/>
                    <a:pt x="56" y="399"/>
                    <a:pt x="56" y="399"/>
                  </a:cubicBezTo>
                  <a:cubicBezTo>
                    <a:pt x="57" y="398"/>
                    <a:pt x="57" y="398"/>
                    <a:pt x="57" y="398"/>
                  </a:cubicBezTo>
                  <a:cubicBezTo>
                    <a:pt x="57" y="397"/>
                    <a:pt x="57" y="397"/>
                    <a:pt x="57" y="397"/>
                  </a:cubicBezTo>
                  <a:cubicBezTo>
                    <a:pt x="58" y="398"/>
                    <a:pt x="58" y="398"/>
                    <a:pt x="58" y="398"/>
                  </a:cubicBezTo>
                  <a:cubicBezTo>
                    <a:pt x="59" y="397"/>
                    <a:pt x="59" y="397"/>
                    <a:pt x="59" y="397"/>
                  </a:cubicBezTo>
                  <a:cubicBezTo>
                    <a:pt x="60" y="397"/>
                    <a:pt x="60" y="397"/>
                    <a:pt x="60" y="397"/>
                  </a:cubicBezTo>
                  <a:cubicBezTo>
                    <a:pt x="60" y="398"/>
                    <a:pt x="60" y="398"/>
                    <a:pt x="60" y="398"/>
                  </a:cubicBezTo>
                  <a:cubicBezTo>
                    <a:pt x="60" y="398"/>
                    <a:pt x="60" y="398"/>
                    <a:pt x="60" y="398"/>
                  </a:cubicBezTo>
                  <a:cubicBezTo>
                    <a:pt x="59" y="399"/>
                    <a:pt x="59" y="399"/>
                    <a:pt x="59" y="399"/>
                  </a:cubicBezTo>
                  <a:cubicBezTo>
                    <a:pt x="57" y="399"/>
                    <a:pt x="57" y="399"/>
                    <a:pt x="57" y="399"/>
                  </a:cubicBezTo>
                  <a:cubicBezTo>
                    <a:pt x="55" y="400"/>
                    <a:pt x="55" y="400"/>
                    <a:pt x="55" y="400"/>
                  </a:cubicBezTo>
                  <a:cubicBezTo>
                    <a:pt x="54" y="401"/>
                    <a:pt x="54" y="401"/>
                    <a:pt x="54" y="401"/>
                  </a:cubicBezTo>
                  <a:cubicBezTo>
                    <a:pt x="54" y="402"/>
                    <a:pt x="54" y="402"/>
                    <a:pt x="54" y="402"/>
                  </a:cubicBezTo>
                  <a:cubicBezTo>
                    <a:pt x="53" y="403"/>
                    <a:pt x="53" y="403"/>
                    <a:pt x="53" y="403"/>
                  </a:cubicBezTo>
                  <a:cubicBezTo>
                    <a:pt x="54" y="404"/>
                    <a:pt x="54" y="404"/>
                    <a:pt x="54" y="404"/>
                  </a:cubicBezTo>
                  <a:cubicBezTo>
                    <a:pt x="54" y="405"/>
                    <a:pt x="54" y="405"/>
                    <a:pt x="54" y="405"/>
                  </a:cubicBezTo>
                  <a:cubicBezTo>
                    <a:pt x="53" y="406"/>
                    <a:pt x="53" y="406"/>
                    <a:pt x="53" y="406"/>
                  </a:cubicBezTo>
                  <a:cubicBezTo>
                    <a:pt x="54" y="408"/>
                    <a:pt x="54" y="408"/>
                    <a:pt x="54" y="408"/>
                  </a:cubicBezTo>
                  <a:cubicBezTo>
                    <a:pt x="55" y="408"/>
                    <a:pt x="55" y="408"/>
                    <a:pt x="55" y="408"/>
                  </a:cubicBezTo>
                  <a:cubicBezTo>
                    <a:pt x="56" y="406"/>
                    <a:pt x="56" y="406"/>
                    <a:pt x="56" y="406"/>
                  </a:cubicBezTo>
                  <a:cubicBezTo>
                    <a:pt x="57" y="405"/>
                    <a:pt x="57" y="405"/>
                    <a:pt x="57" y="405"/>
                  </a:cubicBezTo>
                  <a:cubicBezTo>
                    <a:pt x="59" y="404"/>
                    <a:pt x="59" y="404"/>
                    <a:pt x="59" y="404"/>
                  </a:cubicBezTo>
                  <a:cubicBezTo>
                    <a:pt x="59" y="403"/>
                    <a:pt x="59" y="403"/>
                    <a:pt x="59" y="403"/>
                  </a:cubicBezTo>
                  <a:cubicBezTo>
                    <a:pt x="60" y="402"/>
                    <a:pt x="60" y="402"/>
                    <a:pt x="60" y="402"/>
                  </a:cubicBezTo>
                  <a:cubicBezTo>
                    <a:pt x="61" y="402"/>
                    <a:pt x="61" y="402"/>
                    <a:pt x="61" y="402"/>
                  </a:cubicBezTo>
                  <a:cubicBezTo>
                    <a:pt x="61" y="402"/>
                    <a:pt x="61" y="402"/>
                    <a:pt x="61" y="402"/>
                  </a:cubicBezTo>
                  <a:cubicBezTo>
                    <a:pt x="61" y="403"/>
                    <a:pt x="61" y="403"/>
                    <a:pt x="61" y="403"/>
                  </a:cubicBezTo>
                  <a:cubicBezTo>
                    <a:pt x="60" y="404"/>
                    <a:pt x="60" y="404"/>
                    <a:pt x="60" y="404"/>
                  </a:cubicBezTo>
                  <a:cubicBezTo>
                    <a:pt x="61" y="404"/>
                    <a:pt x="61" y="404"/>
                    <a:pt x="61" y="404"/>
                  </a:cubicBezTo>
                  <a:cubicBezTo>
                    <a:pt x="62" y="403"/>
                    <a:pt x="62" y="403"/>
                    <a:pt x="62" y="403"/>
                  </a:cubicBezTo>
                  <a:cubicBezTo>
                    <a:pt x="64" y="401"/>
                    <a:pt x="64" y="401"/>
                    <a:pt x="64" y="401"/>
                  </a:cubicBezTo>
                  <a:cubicBezTo>
                    <a:pt x="65" y="401"/>
                    <a:pt x="65" y="401"/>
                    <a:pt x="65" y="401"/>
                  </a:cubicBezTo>
                  <a:cubicBezTo>
                    <a:pt x="66" y="402"/>
                    <a:pt x="66" y="402"/>
                    <a:pt x="66" y="402"/>
                  </a:cubicBezTo>
                  <a:cubicBezTo>
                    <a:pt x="66" y="402"/>
                    <a:pt x="66" y="402"/>
                    <a:pt x="66" y="402"/>
                  </a:cubicBezTo>
                  <a:cubicBezTo>
                    <a:pt x="67" y="401"/>
                    <a:pt x="67" y="401"/>
                    <a:pt x="67" y="401"/>
                  </a:cubicBezTo>
                  <a:cubicBezTo>
                    <a:pt x="68" y="401"/>
                    <a:pt x="68" y="401"/>
                    <a:pt x="68" y="401"/>
                  </a:cubicBezTo>
                  <a:cubicBezTo>
                    <a:pt x="68" y="401"/>
                    <a:pt x="68" y="401"/>
                    <a:pt x="68" y="401"/>
                  </a:cubicBezTo>
                  <a:cubicBezTo>
                    <a:pt x="67" y="403"/>
                    <a:pt x="67" y="403"/>
                    <a:pt x="67" y="403"/>
                  </a:cubicBezTo>
                  <a:cubicBezTo>
                    <a:pt x="67" y="405"/>
                    <a:pt x="67" y="405"/>
                    <a:pt x="67" y="405"/>
                  </a:cubicBezTo>
                  <a:cubicBezTo>
                    <a:pt x="68" y="406"/>
                    <a:pt x="68" y="406"/>
                    <a:pt x="68" y="406"/>
                  </a:cubicBezTo>
                  <a:cubicBezTo>
                    <a:pt x="69" y="407"/>
                    <a:pt x="69" y="407"/>
                    <a:pt x="69" y="407"/>
                  </a:cubicBezTo>
                  <a:cubicBezTo>
                    <a:pt x="68" y="407"/>
                    <a:pt x="68" y="407"/>
                    <a:pt x="68" y="407"/>
                  </a:cubicBezTo>
                  <a:cubicBezTo>
                    <a:pt x="67" y="407"/>
                    <a:pt x="67" y="407"/>
                    <a:pt x="67" y="407"/>
                  </a:cubicBezTo>
                  <a:cubicBezTo>
                    <a:pt x="66" y="405"/>
                    <a:pt x="66" y="405"/>
                    <a:pt x="66" y="405"/>
                  </a:cubicBezTo>
                  <a:cubicBezTo>
                    <a:pt x="65" y="404"/>
                    <a:pt x="65" y="404"/>
                    <a:pt x="65" y="404"/>
                  </a:cubicBezTo>
                  <a:cubicBezTo>
                    <a:pt x="65" y="404"/>
                    <a:pt x="65" y="404"/>
                    <a:pt x="65" y="404"/>
                  </a:cubicBezTo>
                  <a:cubicBezTo>
                    <a:pt x="64" y="404"/>
                    <a:pt x="64" y="404"/>
                    <a:pt x="64" y="404"/>
                  </a:cubicBezTo>
                  <a:cubicBezTo>
                    <a:pt x="63" y="404"/>
                    <a:pt x="63" y="404"/>
                    <a:pt x="63" y="404"/>
                  </a:cubicBezTo>
                  <a:cubicBezTo>
                    <a:pt x="63" y="405"/>
                    <a:pt x="63" y="405"/>
                    <a:pt x="63" y="405"/>
                  </a:cubicBezTo>
                  <a:cubicBezTo>
                    <a:pt x="63" y="406"/>
                    <a:pt x="63" y="406"/>
                    <a:pt x="63" y="406"/>
                  </a:cubicBezTo>
                  <a:cubicBezTo>
                    <a:pt x="64" y="406"/>
                    <a:pt x="64" y="406"/>
                    <a:pt x="64" y="406"/>
                  </a:cubicBezTo>
                  <a:cubicBezTo>
                    <a:pt x="65" y="407"/>
                    <a:pt x="65" y="407"/>
                    <a:pt x="65" y="407"/>
                  </a:cubicBezTo>
                  <a:cubicBezTo>
                    <a:pt x="66" y="408"/>
                    <a:pt x="66" y="408"/>
                    <a:pt x="66" y="408"/>
                  </a:cubicBezTo>
                  <a:cubicBezTo>
                    <a:pt x="66" y="408"/>
                    <a:pt x="66" y="408"/>
                    <a:pt x="66" y="408"/>
                  </a:cubicBezTo>
                  <a:cubicBezTo>
                    <a:pt x="65" y="408"/>
                    <a:pt x="65" y="408"/>
                    <a:pt x="65" y="408"/>
                  </a:cubicBezTo>
                  <a:cubicBezTo>
                    <a:pt x="64" y="407"/>
                    <a:pt x="64" y="407"/>
                    <a:pt x="64" y="407"/>
                  </a:cubicBezTo>
                  <a:cubicBezTo>
                    <a:pt x="63" y="407"/>
                    <a:pt x="63" y="407"/>
                    <a:pt x="63" y="407"/>
                  </a:cubicBezTo>
                  <a:cubicBezTo>
                    <a:pt x="62" y="407"/>
                    <a:pt x="62" y="407"/>
                    <a:pt x="62" y="407"/>
                  </a:cubicBezTo>
                  <a:cubicBezTo>
                    <a:pt x="60" y="409"/>
                    <a:pt x="60" y="409"/>
                    <a:pt x="60" y="409"/>
                  </a:cubicBezTo>
                  <a:cubicBezTo>
                    <a:pt x="59" y="410"/>
                    <a:pt x="59" y="410"/>
                    <a:pt x="59" y="410"/>
                  </a:cubicBezTo>
                  <a:cubicBezTo>
                    <a:pt x="56" y="410"/>
                    <a:pt x="56" y="410"/>
                    <a:pt x="56" y="410"/>
                  </a:cubicBezTo>
                  <a:cubicBezTo>
                    <a:pt x="56" y="410"/>
                    <a:pt x="56" y="410"/>
                    <a:pt x="56" y="410"/>
                  </a:cubicBezTo>
                  <a:cubicBezTo>
                    <a:pt x="57" y="411"/>
                    <a:pt x="57" y="411"/>
                    <a:pt x="57" y="411"/>
                  </a:cubicBezTo>
                  <a:cubicBezTo>
                    <a:pt x="58" y="411"/>
                    <a:pt x="58" y="411"/>
                    <a:pt x="58" y="411"/>
                  </a:cubicBezTo>
                  <a:cubicBezTo>
                    <a:pt x="59" y="410"/>
                    <a:pt x="59" y="410"/>
                    <a:pt x="59" y="410"/>
                  </a:cubicBezTo>
                  <a:cubicBezTo>
                    <a:pt x="62" y="410"/>
                    <a:pt x="62" y="410"/>
                    <a:pt x="62" y="410"/>
                  </a:cubicBezTo>
                  <a:cubicBezTo>
                    <a:pt x="63" y="409"/>
                    <a:pt x="63" y="409"/>
                    <a:pt x="63" y="409"/>
                  </a:cubicBezTo>
                  <a:cubicBezTo>
                    <a:pt x="65" y="409"/>
                    <a:pt x="65" y="409"/>
                    <a:pt x="65" y="409"/>
                  </a:cubicBezTo>
                  <a:cubicBezTo>
                    <a:pt x="66" y="409"/>
                    <a:pt x="66" y="409"/>
                    <a:pt x="66" y="409"/>
                  </a:cubicBezTo>
                  <a:cubicBezTo>
                    <a:pt x="66" y="410"/>
                    <a:pt x="66" y="410"/>
                    <a:pt x="66" y="410"/>
                  </a:cubicBezTo>
                  <a:cubicBezTo>
                    <a:pt x="64" y="411"/>
                    <a:pt x="64" y="411"/>
                    <a:pt x="64" y="411"/>
                  </a:cubicBezTo>
                  <a:cubicBezTo>
                    <a:pt x="62" y="411"/>
                    <a:pt x="62" y="411"/>
                    <a:pt x="62" y="411"/>
                  </a:cubicBezTo>
                  <a:cubicBezTo>
                    <a:pt x="60" y="411"/>
                    <a:pt x="60" y="411"/>
                    <a:pt x="60" y="411"/>
                  </a:cubicBezTo>
                  <a:cubicBezTo>
                    <a:pt x="57" y="411"/>
                    <a:pt x="57" y="411"/>
                    <a:pt x="57" y="411"/>
                  </a:cubicBezTo>
                  <a:cubicBezTo>
                    <a:pt x="55" y="412"/>
                    <a:pt x="55" y="412"/>
                    <a:pt x="55" y="412"/>
                  </a:cubicBezTo>
                  <a:cubicBezTo>
                    <a:pt x="55" y="413"/>
                    <a:pt x="55" y="413"/>
                    <a:pt x="55" y="413"/>
                  </a:cubicBezTo>
                  <a:cubicBezTo>
                    <a:pt x="55" y="414"/>
                    <a:pt x="55" y="414"/>
                    <a:pt x="55" y="414"/>
                  </a:cubicBezTo>
                  <a:cubicBezTo>
                    <a:pt x="57" y="414"/>
                    <a:pt x="57" y="414"/>
                    <a:pt x="57" y="414"/>
                  </a:cubicBezTo>
                  <a:cubicBezTo>
                    <a:pt x="59" y="414"/>
                    <a:pt x="59" y="414"/>
                    <a:pt x="59" y="414"/>
                  </a:cubicBezTo>
                  <a:cubicBezTo>
                    <a:pt x="59" y="414"/>
                    <a:pt x="59" y="414"/>
                    <a:pt x="59" y="414"/>
                  </a:cubicBezTo>
                  <a:cubicBezTo>
                    <a:pt x="58" y="415"/>
                    <a:pt x="58" y="415"/>
                    <a:pt x="58" y="415"/>
                  </a:cubicBezTo>
                  <a:cubicBezTo>
                    <a:pt x="56" y="415"/>
                    <a:pt x="56" y="415"/>
                    <a:pt x="56" y="415"/>
                  </a:cubicBezTo>
                  <a:cubicBezTo>
                    <a:pt x="55" y="417"/>
                    <a:pt x="55" y="417"/>
                    <a:pt x="55" y="417"/>
                  </a:cubicBezTo>
                  <a:cubicBezTo>
                    <a:pt x="55" y="418"/>
                    <a:pt x="55" y="418"/>
                    <a:pt x="55" y="418"/>
                  </a:cubicBezTo>
                  <a:cubicBezTo>
                    <a:pt x="56" y="419"/>
                    <a:pt x="56" y="419"/>
                    <a:pt x="56" y="419"/>
                  </a:cubicBezTo>
                  <a:cubicBezTo>
                    <a:pt x="57" y="418"/>
                    <a:pt x="57" y="418"/>
                    <a:pt x="57" y="418"/>
                  </a:cubicBezTo>
                  <a:cubicBezTo>
                    <a:pt x="58" y="417"/>
                    <a:pt x="58" y="417"/>
                    <a:pt x="58" y="417"/>
                  </a:cubicBezTo>
                  <a:cubicBezTo>
                    <a:pt x="59" y="417"/>
                    <a:pt x="59" y="417"/>
                    <a:pt x="59" y="417"/>
                  </a:cubicBezTo>
                  <a:cubicBezTo>
                    <a:pt x="60" y="417"/>
                    <a:pt x="60" y="417"/>
                    <a:pt x="60" y="417"/>
                  </a:cubicBezTo>
                  <a:cubicBezTo>
                    <a:pt x="61" y="417"/>
                    <a:pt x="61" y="417"/>
                    <a:pt x="61" y="417"/>
                  </a:cubicBezTo>
                  <a:cubicBezTo>
                    <a:pt x="62" y="417"/>
                    <a:pt x="62" y="417"/>
                    <a:pt x="62" y="417"/>
                  </a:cubicBezTo>
                  <a:cubicBezTo>
                    <a:pt x="63" y="417"/>
                    <a:pt x="63" y="417"/>
                    <a:pt x="63" y="417"/>
                  </a:cubicBezTo>
                  <a:cubicBezTo>
                    <a:pt x="63" y="417"/>
                    <a:pt x="63" y="417"/>
                    <a:pt x="63" y="417"/>
                  </a:cubicBezTo>
                  <a:cubicBezTo>
                    <a:pt x="62" y="418"/>
                    <a:pt x="62" y="418"/>
                    <a:pt x="62" y="418"/>
                  </a:cubicBezTo>
                  <a:cubicBezTo>
                    <a:pt x="61" y="419"/>
                    <a:pt x="61" y="419"/>
                    <a:pt x="61" y="419"/>
                  </a:cubicBezTo>
                  <a:cubicBezTo>
                    <a:pt x="60" y="418"/>
                    <a:pt x="60" y="418"/>
                    <a:pt x="60" y="418"/>
                  </a:cubicBezTo>
                  <a:cubicBezTo>
                    <a:pt x="59" y="418"/>
                    <a:pt x="59" y="418"/>
                    <a:pt x="59" y="418"/>
                  </a:cubicBezTo>
                  <a:cubicBezTo>
                    <a:pt x="58" y="418"/>
                    <a:pt x="58" y="418"/>
                    <a:pt x="58" y="418"/>
                  </a:cubicBezTo>
                  <a:cubicBezTo>
                    <a:pt x="59" y="419"/>
                    <a:pt x="59" y="419"/>
                    <a:pt x="59" y="419"/>
                  </a:cubicBezTo>
                  <a:cubicBezTo>
                    <a:pt x="60" y="419"/>
                    <a:pt x="60" y="419"/>
                    <a:pt x="60" y="419"/>
                  </a:cubicBezTo>
                  <a:cubicBezTo>
                    <a:pt x="61" y="419"/>
                    <a:pt x="61" y="419"/>
                    <a:pt x="61" y="419"/>
                  </a:cubicBezTo>
                  <a:cubicBezTo>
                    <a:pt x="60" y="420"/>
                    <a:pt x="60" y="420"/>
                    <a:pt x="60" y="420"/>
                  </a:cubicBezTo>
                  <a:cubicBezTo>
                    <a:pt x="58" y="420"/>
                    <a:pt x="58" y="420"/>
                    <a:pt x="58" y="420"/>
                  </a:cubicBezTo>
                  <a:cubicBezTo>
                    <a:pt x="56" y="421"/>
                    <a:pt x="56" y="421"/>
                    <a:pt x="56" y="421"/>
                  </a:cubicBezTo>
                  <a:cubicBezTo>
                    <a:pt x="57" y="422"/>
                    <a:pt x="57" y="422"/>
                    <a:pt x="57" y="422"/>
                  </a:cubicBezTo>
                  <a:cubicBezTo>
                    <a:pt x="58" y="422"/>
                    <a:pt x="58" y="422"/>
                    <a:pt x="58" y="422"/>
                  </a:cubicBezTo>
                  <a:cubicBezTo>
                    <a:pt x="59" y="422"/>
                    <a:pt x="59" y="422"/>
                    <a:pt x="59" y="422"/>
                  </a:cubicBezTo>
                  <a:cubicBezTo>
                    <a:pt x="61" y="421"/>
                    <a:pt x="61" y="421"/>
                    <a:pt x="61" y="421"/>
                  </a:cubicBezTo>
                  <a:cubicBezTo>
                    <a:pt x="62" y="422"/>
                    <a:pt x="62" y="422"/>
                    <a:pt x="62" y="422"/>
                  </a:cubicBezTo>
                  <a:cubicBezTo>
                    <a:pt x="62" y="422"/>
                    <a:pt x="62" y="422"/>
                    <a:pt x="62" y="422"/>
                  </a:cubicBezTo>
                  <a:cubicBezTo>
                    <a:pt x="62" y="423"/>
                    <a:pt x="62" y="423"/>
                    <a:pt x="62" y="423"/>
                  </a:cubicBezTo>
                  <a:cubicBezTo>
                    <a:pt x="60" y="423"/>
                    <a:pt x="60" y="423"/>
                    <a:pt x="60" y="423"/>
                  </a:cubicBezTo>
                  <a:cubicBezTo>
                    <a:pt x="58" y="423"/>
                    <a:pt x="58" y="423"/>
                    <a:pt x="58" y="423"/>
                  </a:cubicBezTo>
                  <a:cubicBezTo>
                    <a:pt x="57" y="423"/>
                    <a:pt x="57" y="423"/>
                    <a:pt x="57" y="423"/>
                  </a:cubicBezTo>
                  <a:cubicBezTo>
                    <a:pt x="57" y="424"/>
                    <a:pt x="57" y="424"/>
                    <a:pt x="57" y="424"/>
                  </a:cubicBezTo>
                  <a:cubicBezTo>
                    <a:pt x="57" y="425"/>
                    <a:pt x="57" y="425"/>
                    <a:pt x="57" y="425"/>
                  </a:cubicBezTo>
                  <a:cubicBezTo>
                    <a:pt x="58" y="425"/>
                    <a:pt x="58" y="425"/>
                    <a:pt x="58" y="425"/>
                  </a:cubicBezTo>
                  <a:cubicBezTo>
                    <a:pt x="59" y="424"/>
                    <a:pt x="59" y="424"/>
                    <a:pt x="59" y="424"/>
                  </a:cubicBezTo>
                  <a:cubicBezTo>
                    <a:pt x="61" y="424"/>
                    <a:pt x="61" y="424"/>
                    <a:pt x="61" y="424"/>
                  </a:cubicBezTo>
                  <a:cubicBezTo>
                    <a:pt x="62" y="425"/>
                    <a:pt x="62" y="425"/>
                    <a:pt x="62" y="425"/>
                  </a:cubicBezTo>
                  <a:cubicBezTo>
                    <a:pt x="62" y="425"/>
                    <a:pt x="62" y="425"/>
                    <a:pt x="62" y="425"/>
                  </a:cubicBezTo>
                  <a:cubicBezTo>
                    <a:pt x="59" y="426"/>
                    <a:pt x="59" y="426"/>
                    <a:pt x="59" y="426"/>
                  </a:cubicBezTo>
                  <a:cubicBezTo>
                    <a:pt x="59" y="427"/>
                    <a:pt x="59" y="427"/>
                    <a:pt x="59" y="427"/>
                  </a:cubicBezTo>
                  <a:cubicBezTo>
                    <a:pt x="60" y="429"/>
                    <a:pt x="60" y="429"/>
                    <a:pt x="60" y="429"/>
                  </a:cubicBezTo>
                  <a:cubicBezTo>
                    <a:pt x="60" y="429"/>
                    <a:pt x="60" y="429"/>
                    <a:pt x="60" y="429"/>
                  </a:cubicBezTo>
                  <a:cubicBezTo>
                    <a:pt x="61" y="428"/>
                    <a:pt x="61" y="428"/>
                    <a:pt x="61" y="428"/>
                  </a:cubicBezTo>
                  <a:cubicBezTo>
                    <a:pt x="62" y="428"/>
                    <a:pt x="62" y="428"/>
                    <a:pt x="62" y="428"/>
                  </a:cubicBezTo>
                  <a:cubicBezTo>
                    <a:pt x="63" y="429"/>
                    <a:pt x="63" y="429"/>
                    <a:pt x="63" y="429"/>
                  </a:cubicBezTo>
                  <a:cubicBezTo>
                    <a:pt x="63" y="429"/>
                    <a:pt x="63" y="429"/>
                    <a:pt x="63" y="429"/>
                  </a:cubicBezTo>
                  <a:cubicBezTo>
                    <a:pt x="64" y="428"/>
                    <a:pt x="64" y="428"/>
                    <a:pt x="64" y="428"/>
                  </a:cubicBezTo>
                  <a:cubicBezTo>
                    <a:pt x="64" y="429"/>
                    <a:pt x="64" y="429"/>
                    <a:pt x="64" y="429"/>
                  </a:cubicBezTo>
                  <a:cubicBezTo>
                    <a:pt x="64" y="430"/>
                    <a:pt x="64" y="430"/>
                    <a:pt x="64" y="430"/>
                  </a:cubicBezTo>
                  <a:cubicBezTo>
                    <a:pt x="63" y="430"/>
                    <a:pt x="63" y="430"/>
                    <a:pt x="63" y="430"/>
                  </a:cubicBezTo>
                  <a:cubicBezTo>
                    <a:pt x="64" y="431"/>
                    <a:pt x="64" y="431"/>
                    <a:pt x="64" y="431"/>
                  </a:cubicBezTo>
                  <a:cubicBezTo>
                    <a:pt x="63" y="433"/>
                    <a:pt x="63" y="433"/>
                    <a:pt x="63" y="433"/>
                  </a:cubicBezTo>
                  <a:cubicBezTo>
                    <a:pt x="62" y="433"/>
                    <a:pt x="62" y="433"/>
                    <a:pt x="62" y="433"/>
                  </a:cubicBezTo>
                  <a:cubicBezTo>
                    <a:pt x="61" y="434"/>
                    <a:pt x="61" y="434"/>
                    <a:pt x="61" y="434"/>
                  </a:cubicBezTo>
                  <a:cubicBezTo>
                    <a:pt x="60" y="436"/>
                    <a:pt x="60" y="436"/>
                    <a:pt x="60" y="436"/>
                  </a:cubicBezTo>
                  <a:cubicBezTo>
                    <a:pt x="61" y="436"/>
                    <a:pt x="61" y="436"/>
                    <a:pt x="61" y="436"/>
                  </a:cubicBezTo>
                  <a:cubicBezTo>
                    <a:pt x="62" y="436"/>
                    <a:pt x="62" y="436"/>
                    <a:pt x="62" y="436"/>
                  </a:cubicBezTo>
                  <a:cubicBezTo>
                    <a:pt x="62" y="436"/>
                    <a:pt x="62" y="436"/>
                    <a:pt x="62" y="436"/>
                  </a:cubicBezTo>
                  <a:cubicBezTo>
                    <a:pt x="63" y="436"/>
                    <a:pt x="63" y="436"/>
                    <a:pt x="63" y="436"/>
                  </a:cubicBezTo>
                  <a:cubicBezTo>
                    <a:pt x="64" y="437"/>
                    <a:pt x="64" y="437"/>
                    <a:pt x="64" y="437"/>
                  </a:cubicBezTo>
                  <a:cubicBezTo>
                    <a:pt x="63" y="438"/>
                    <a:pt x="63" y="438"/>
                    <a:pt x="63" y="438"/>
                  </a:cubicBezTo>
                  <a:cubicBezTo>
                    <a:pt x="63" y="438"/>
                    <a:pt x="63" y="438"/>
                    <a:pt x="63" y="438"/>
                  </a:cubicBezTo>
                  <a:cubicBezTo>
                    <a:pt x="64" y="438"/>
                    <a:pt x="64" y="438"/>
                    <a:pt x="64" y="438"/>
                  </a:cubicBezTo>
                  <a:cubicBezTo>
                    <a:pt x="65" y="439"/>
                    <a:pt x="65" y="439"/>
                    <a:pt x="65" y="439"/>
                  </a:cubicBezTo>
                  <a:cubicBezTo>
                    <a:pt x="65" y="439"/>
                    <a:pt x="65" y="439"/>
                    <a:pt x="65" y="439"/>
                  </a:cubicBezTo>
                  <a:cubicBezTo>
                    <a:pt x="64" y="440"/>
                    <a:pt x="64" y="440"/>
                    <a:pt x="64" y="440"/>
                  </a:cubicBezTo>
                  <a:cubicBezTo>
                    <a:pt x="65" y="441"/>
                    <a:pt x="65" y="441"/>
                    <a:pt x="65" y="441"/>
                  </a:cubicBezTo>
                  <a:cubicBezTo>
                    <a:pt x="65" y="442"/>
                    <a:pt x="65" y="442"/>
                    <a:pt x="65" y="442"/>
                  </a:cubicBezTo>
                  <a:cubicBezTo>
                    <a:pt x="64" y="442"/>
                    <a:pt x="64" y="442"/>
                    <a:pt x="64" y="442"/>
                  </a:cubicBezTo>
                  <a:cubicBezTo>
                    <a:pt x="63" y="443"/>
                    <a:pt x="63" y="443"/>
                    <a:pt x="63" y="443"/>
                  </a:cubicBezTo>
                  <a:cubicBezTo>
                    <a:pt x="65" y="443"/>
                    <a:pt x="65" y="443"/>
                    <a:pt x="65" y="443"/>
                  </a:cubicBezTo>
                  <a:cubicBezTo>
                    <a:pt x="65" y="442"/>
                    <a:pt x="65" y="442"/>
                    <a:pt x="65" y="442"/>
                  </a:cubicBezTo>
                  <a:cubicBezTo>
                    <a:pt x="66" y="442"/>
                    <a:pt x="66" y="442"/>
                    <a:pt x="66" y="442"/>
                  </a:cubicBezTo>
                  <a:cubicBezTo>
                    <a:pt x="68" y="441"/>
                    <a:pt x="68" y="441"/>
                    <a:pt x="68" y="441"/>
                  </a:cubicBezTo>
                  <a:cubicBezTo>
                    <a:pt x="68" y="441"/>
                    <a:pt x="68" y="441"/>
                    <a:pt x="68" y="441"/>
                  </a:cubicBezTo>
                  <a:cubicBezTo>
                    <a:pt x="68" y="442"/>
                    <a:pt x="68" y="442"/>
                    <a:pt x="68" y="442"/>
                  </a:cubicBezTo>
                  <a:cubicBezTo>
                    <a:pt x="68" y="443"/>
                    <a:pt x="68" y="443"/>
                    <a:pt x="68" y="443"/>
                  </a:cubicBezTo>
                  <a:cubicBezTo>
                    <a:pt x="67" y="444"/>
                    <a:pt x="67" y="444"/>
                    <a:pt x="67" y="444"/>
                  </a:cubicBezTo>
                  <a:cubicBezTo>
                    <a:pt x="66" y="445"/>
                    <a:pt x="66" y="445"/>
                    <a:pt x="66" y="445"/>
                  </a:cubicBezTo>
                  <a:cubicBezTo>
                    <a:pt x="65" y="444"/>
                    <a:pt x="65" y="444"/>
                    <a:pt x="65" y="444"/>
                  </a:cubicBezTo>
                  <a:cubicBezTo>
                    <a:pt x="64" y="445"/>
                    <a:pt x="64" y="445"/>
                    <a:pt x="64" y="445"/>
                  </a:cubicBezTo>
                  <a:cubicBezTo>
                    <a:pt x="63" y="446"/>
                    <a:pt x="63" y="446"/>
                    <a:pt x="63" y="446"/>
                  </a:cubicBezTo>
                  <a:cubicBezTo>
                    <a:pt x="64" y="446"/>
                    <a:pt x="64" y="446"/>
                    <a:pt x="64" y="446"/>
                  </a:cubicBezTo>
                  <a:cubicBezTo>
                    <a:pt x="66" y="446"/>
                    <a:pt x="66" y="446"/>
                    <a:pt x="66" y="446"/>
                  </a:cubicBezTo>
                  <a:cubicBezTo>
                    <a:pt x="66" y="445"/>
                    <a:pt x="66" y="445"/>
                    <a:pt x="66" y="445"/>
                  </a:cubicBezTo>
                  <a:cubicBezTo>
                    <a:pt x="68" y="445"/>
                    <a:pt x="68" y="445"/>
                    <a:pt x="68" y="445"/>
                  </a:cubicBezTo>
                  <a:cubicBezTo>
                    <a:pt x="68" y="446"/>
                    <a:pt x="68" y="446"/>
                    <a:pt x="68" y="446"/>
                  </a:cubicBezTo>
                  <a:cubicBezTo>
                    <a:pt x="68" y="447"/>
                    <a:pt x="68" y="447"/>
                    <a:pt x="68" y="447"/>
                  </a:cubicBezTo>
                  <a:cubicBezTo>
                    <a:pt x="66" y="447"/>
                    <a:pt x="66" y="447"/>
                    <a:pt x="66" y="447"/>
                  </a:cubicBezTo>
                  <a:cubicBezTo>
                    <a:pt x="66" y="449"/>
                    <a:pt x="66" y="449"/>
                    <a:pt x="66" y="449"/>
                  </a:cubicBezTo>
                  <a:cubicBezTo>
                    <a:pt x="65" y="450"/>
                    <a:pt x="65" y="450"/>
                    <a:pt x="65" y="450"/>
                  </a:cubicBezTo>
                  <a:cubicBezTo>
                    <a:pt x="64" y="450"/>
                    <a:pt x="64" y="450"/>
                    <a:pt x="64" y="450"/>
                  </a:cubicBezTo>
                  <a:cubicBezTo>
                    <a:pt x="64" y="451"/>
                    <a:pt x="64" y="451"/>
                    <a:pt x="64" y="451"/>
                  </a:cubicBezTo>
                  <a:cubicBezTo>
                    <a:pt x="65" y="452"/>
                    <a:pt x="65" y="452"/>
                    <a:pt x="65" y="452"/>
                  </a:cubicBezTo>
                  <a:cubicBezTo>
                    <a:pt x="67" y="451"/>
                    <a:pt x="67" y="451"/>
                    <a:pt x="67" y="451"/>
                  </a:cubicBezTo>
                  <a:cubicBezTo>
                    <a:pt x="68" y="450"/>
                    <a:pt x="68" y="450"/>
                    <a:pt x="68" y="450"/>
                  </a:cubicBezTo>
                  <a:cubicBezTo>
                    <a:pt x="70" y="450"/>
                    <a:pt x="70" y="450"/>
                    <a:pt x="70" y="450"/>
                  </a:cubicBezTo>
                  <a:cubicBezTo>
                    <a:pt x="71" y="450"/>
                    <a:pt x="71" y="450"/>
                    <a:pt x="71" y="450"/>
                  </a:cubicBezTo>
                  <a:cubicBezTo>
                    <a:pt x="71" y="451"/>
                    <a:pt x="71" y="451"/>
                    <a:pt x="71" y="451"/>
                  </a:cubicBezTo>
                  <a:cubicBezTo>
                    <a:pt x="70" y="451"/>
                    <a:pt x="70" y="451"/>
                    <a:pt x="70" y="451"/>
                  </a:cubicBezTo>
                  <a:cubicBezTo>
                    <a:pt x="69" y="451"/>
                    <a:pt x="69" y="451"/>
                    <a:pt x="69" y="451"/>
                  </a:cubicBezTo>
                  <a:cubicBezTo>
                    <a:pt x="67" y="452"/>
                    <a:pt x="67" y="452"/>
                    <a:pt x="67" y="452"/>
                  </a:cubicBezTo>
                  <a:cubicBezTo>
                    <a:pt x="67" y="453"/>
                    <a:pt x="67" y="453"/>
                    <a:pt x="67" y="453"/>
                  </a:cubicBezTo>
                  <a:cubicBezTo>
                    <a:pt x="68" y="453"/>
                    <a:pt x="68" y="453"/>
                    <a:pt x="68" y="453"/>
                  </a:cubicBezTo>
                  <a:cubicBezTo>
                    <a:pt x="69" y="454"/>
                    <a:pt x="69" y="454"/>
                    <a:pt x="69" y="454"/>
                  </a:cubicBezTo>
                  <a:cubicBezTo>
                    <a:pt x="68" y="455"/>
                    <a:pt x="68" y="455"/>
                    <a:pt x="68" y="455"/>
                  </a:cubicBezTo>
                  <a:cubicBezTo>
                    <a:pt x="68" y="456"/>
                    <a:pt x="68" y="456"/>
                    <a:pt x="68" y="456"/>
                  </a:cubicBezTo>
                  <a:cubicBezTo>
                    <a:pt x="69" y="456"/>
                    <a:pt x="69" y="456"/>
                    <a:pt x="69" y="456"/>
                  </a:cubicBezTo>
                  <a:cubicBezTo>
                    <a:pt x="71" y="455"/>
                    <a:pt x="71" y="455"/>
                    <a:pt x="71" y="455"/>
                  </a:cubicBezTo>
                  <a:cubicBezTo>
                    <a:pt x="72" y="455"/>
                    <a:pt x="72" y="455"/>
                    <a:pt x="72" y="455"/>
                  </a:cubicBezTo>
                  <a:cubicBezTo>
                    <a:pt x="73" y="455"/>
                    <a:pt x="73" y="455"/>
                    <a:pt x="73" y="455"/>
                  </a:cubicBezTo>
                  <a:cubicBezTo>
                    <a:pt x="74" y="456"/>
                    <a:pt x="74" y="456"/>
                    <a:pt x="74" y="456"/>
                  </a:cubicBezTo>
                  <a:cubicBezTo>
                    <a:pt x="74" y="458"/>
                    <a:pt x="74" y="458"/>
                    <a:pt x="74" y="458"/>
                  </a:cubicBezTo>
                  <a:cubicBezTo>
                    <a:pt x="75" y="458"/>
                    <a:pt x="75" y="458"/>
                    <a:pt x="75" y="458"/>
                  </a:cubicBezTo>
                  <a:cubicBezTo>
                    <a:pt x="76" y="459"/>
                    <a:pt x="76" y="459"/>
                    <a:pt x="76" y="459"/>
                  </a:cubicBezTo>
                  <a:cubicBezTo>
                    <a:pt x="75" y="460"/>
                    <a:pt x="75" y="460"/>
                    <a:pt x="75" y="460"/>
                  </a:cubicBezTo>
                  <a:cubicBezTo>
                    <a:pt x="73" y="460"/>
                    <a:pt x="73" y="460"/>
                    <a:pt x="73" y="460"/>
                  </a:cubicBezTo>
                  <a:cubicBezTo>
                    <a:pt x="73" y="461"/>
                    <a:pt x="73" y="461"/>
                    <a:pt x="73" y="461"/>
                  </a:cubicBezTo>
                  <a:cubicBezTo>
                    <a:pt x="73" y="462"/>
                    <a:pt x="73" y="462"/>
                    <a:pt x="73" y="462"/>
                  </a:cubicBezTo>
                  <a:cubicBezTo>
                    <a:pt x="75" y="463"/>
                    <a:pt x="75" y="463"/>
                    <a:pt x="75" y="463"/>
                  </a:cubicBezTo>
                  <a:cubicBezTo>
                    <a:pt x="76" y="462"/>
                    <a:pt x="76" y="462"/>
                    <a:pt x="76" y="462"/>
                  </a:cubicBezTo>
                  <a:cubicBezTo>
                    <a:pt x="76" y="461"/>
                    <a:pt x="76" y="461"/>
                    <a:pt x="76" y="461"/>
                  </a:cubicBezTo>
                  <a:cubicBezTo>
                    <a:pt x="76" y="461"/>
                    <a:pt x="76" y="461"/>
                    <a:pt x="76" y="461"/>
                  </a:cubicBezTo>
                  <a:cubicBezTo>
                    <a:pt x="76" y="460"/>
                    <a:pt x="76" y="460"/>
                    <a:pt x="76" y="460"/>
                  </a:cubicBezTo>
                  <a:cubicBezTo>
                    <a:pt x="77" y="461"/>
                    <a:pt x="77" y="461"/>
                    <a:pt x="77" y="461"/>
                  </a:cubicBezTo>
                  <a:cubicBezTo>
                    <a:pt x="78" y="460"/>
                    <a:pt x="78" y="460"/>
                    <a:pt x="78" y="460"/>
                  </a:cubicBezTo>
                  <a:cubicBezTo>
                    <a:pt x="80" y="460"/>
                    <a:pt x="80" y="460"/>
                    <a:pt x="80" y="460"/>
                  </a:cubicBezTo>
                  <a:cubicBezTo>
                    <a:pt x="81" y="460"/>
                    <a:pt x="81" y="460"/>
                    <a:pt x="81" y="460"/>
                  </a:cubicBezTo>
                  <a:cubicBezTo>
                    <a:pt x="82" y="461"/>
                    <a:pt x="82" y="461"/>
                    <a:pt x="82" y="461"/>
                  </a:cubicBezTo>
                  <a:cubicBezTo>
                    <a:pt x="82" y="460"/>
                    <a:pt x="82" y="460"/>
                    <a:pt x="82" y="460"/>
                  </a:cubicBezTo>
                  <a:cubicBezTo>
                    <a:pt x="83" y="459"/>
                    <a:pt x="83" y="459"/>
                    <a:pt x="83" y="459"/>
                  </a:cubicBezTo>
                  <a:cubicBezTo>
                    <a:pt x="84" y="458"/>
                    <a:pt x="84" y="458"/>
                    <a:pt x="84" y="458"/>
                  </a:cubicBezTo>
                  <a:cubicBezTo>
                    <a:pt x="85" y="458"/>
                    <a:pt x="85" y="458"/>
                    <a:pt x="85" y="458"/>
                  </a:cubicBezTo>
                  <a:cubicBezTo>
                    <a:pt x="86" y="458"/>
                    <a:pt x="86" y="458"/>
                    <a:pt x="86" y="458"/>
                  </a:cubicBezTo>
                  <a:cubicBezTo>
                    <a:pt x="87" y="459"/>
                    <a:pt x="87" y="459"/>
                    <a:pt x="87" y="459"/>
                  </a:cubicBezTo>
                  <a:cubicBezTo>
                    <a:pt x="88" y="458"/>
                    <a:pt x="88" y="458"/>
                    <a:pt x="88" y="458"/>
                  </a:cubicBezTo>
                  <a:cubicBezTo>
                    <a:pt x="89" y="457"/>
                    <a:pt x="89" y="457"/>
                    <a:pt x="89" y="457"/>
                  </a:cubicBezTo>
                  <a:cubicBezTo>
                    <a:pt x="88" y="456"/>
                    <a:pt x="88" y="456"/>
                    <a:pt x="88" y="456"/>
                  </a:cubicBezTo>
                  <a:cubicBezTo>
                    <a:pt x="88" y="455"/>
                    <a:pt x="88" y="455"/>
                    <a:pt x="88" y="455"/>
                  </a:cubicBezTo>
                  <a:cubicBezTo>
                    <a:pt x="89" y="455"/>
                    <a:pt x="89" y="455"/>
                    <a:pt x="89" y="455"/>
                  </a:cubicBezTo>
                  <a:cubicBezTo>
                    <a:pt x="89" y="455"/>
                    <a:pt x="89" y="455"/>
                    <a:pt x="89" y="455"/>
                  </a:cubicBezTo>
                  <a:cubicBezTo>
                    <a:pt x="90" y="457"/>
                    <a:pt x="90" y="457"/>
                    <a:pt x="90" y="457"/>
                  </a:cubicBezTo>
                  <a:cubicBezTo>
                    <a:pt x="90" y="458"/>
                    <a:pt x="90" y="458"/>
                    <a:pt x="90" y="458"/>
                  </a:cubicBezTo>
                  <a:cubicBezTo>
                    <a:pt x="89" y="460"/>
                    <a:pt x="89" y="460"/>
                    <a:pt x="89" y="460"/>
                  </a:cubicBezTo>
                  <a:cubicBezTo>
                    <a:pt x="88" y="460"/>
                    <a:pt x="88" y="460"/>
                    <a:pt x="88" y="460"/>
                  </a:cubicBezTo>
                  <a:cubicBezTo>
                    <a:pt x="87" y="461"/>
                    <a:pt x="87" y="461"/>
                    <a:pt x="87" y="461"/>
                  </a:cubicBezTo>
                  <a:cubicBezTo>
                    <a:pt x="87" y="461"/>
                    <a:pt x="87" y="461"/>
                    <a:pt x="87" y="461"/>
                  </a:cubicBezTo>
                  <a:cubicBezTo>
                    <a:pt x="89" y="461"/>
                    <a:pt x="89" y="461"/>
                    <a:pt x="89" y="461"/>
                  </a:cubicBezTo>
                  <a:cubicBezTo>
                    <a:pt x="92" y="459"/>
                    <a:pt x="92" y="459"/>
                    <a:pt x="92" y="459"/>
                  </a:cubicBezTo>
                  <a:cubicBezTo>
                    <a:pt x="93" y="457"/>
                    <a:pt x="93" y="457"/>
                    <a:pt x="93" y="457"/>
                  </a:cubicBezTo>
                  <a:cubicBezTo>
                    <a:pt x="94" y="457"/>
                    <a:pt x="94" y="457"/>
                    <a:pt x="94" y="457"/>
                  </a:cubicBezTo>
                  <a:cubicBezTo>
                    <a:pt x="95" y="458"/>
                    <a:pt x="95" y="458"/>
                    <a:pt x="95" y="458"/>
                  </a:cubicBezTo>
                  <a:cubicBezTo>
                    <a:pt x="95" y="459"/>
                    <a:pt x="95" y="459"/>
                    <a:pt x="95" y="459"/>
                  </a:cubicBezTo>
                  <a:cubicBezTo>
                    <a:pt x="93" y="460"/>
                    <a:pt x="93" y="460"/>
                    <a:pt x="93" y="460"/>
                  </a:cubicBezTo>
                  <a:cubicBezTo>
                    <a:pt x="92" y="460"/>
                    <a:pt x="92" y="460"/>
                    <a:pt x="92" y="460"/>
                  </a:cubicBezTo>
                  <a:cubicBezTo>
                    <a:pt x="91" y="462"/>
                    <a:pt x="91" y="462"/>
                    <a:pt x="91" y="462"/>
                  </a:cubicBezTo>
                  <a:cubicBezTo>
                    <a:pt x="89" y="462"/>
                    <a:pt x="89" y="462"/>
                    <a:pt x="89" y="462"/>
                  </a:cubicBezTo>
                  <a:cubicBezTo>
                    <a:pt x="89" y="462"/>
                    <a:pt x="89" y="462"/>
                    <a:pt x="89" y="462"/>
                  </a:cubicBezTo>
                  <a:cubicBezTo>
                    <a:pt x="89" y="463"/>
                    <a:pt x="89" y="463"/>
                    <a:pt x="89" y="463"/>
                  </a:cubicBezTo>
                  <a:cubicBezTo>
                    <a:pt x="91" y="462"/>
                    <a:pt x="91" y="462"/>
                    <a:pt x="91" y="462"/>
                  </a:cubicBezTo>
                  <a:cubicBezTo>
                    <a:pt x="93" y="461"/>
                    <a:pt x="93" y="461"/>
                    <a:pt x="93" y="461"/>
                  </a:cubicBezTo>
                  <a:cubicBezTo>
                    <a:pt x="93" y="461"/>
                    <a:pt x="93" y="461"/>
                    <a:pt x="93" y="461"/>
                  </a:cubicBezTo>
                  <a:cubicBezTo>
                    <a:pt x="91" y="463"/>
                    <a:pt x="91" y="463"/>
                    <a:pt x="91" y="463"/>
                  </a:cubicBezTo>
                  <a:cubicBezTo>
                    <a:pt x="90" y="463"/>
                    <a:pt x="90" y="463"/>
                    <a:pt x="90" y="463"/>
                  </a:cubicBezTo>
                  <a:cubicBezTo>
                    <a:pt x="90" y="465"/>
                    <a:pt x="90" y="465"/>
                    <a:pt x="90" y="465"/>
                  </a:cubicBezTo>
                  <a:cubicBezTo>
                    <a:pt x="87" y="466"/>
                    <a:pt x="87" y="466"/>
                    <a:pt x="87" y="466"/>
                  </a:cubicBezTo>
                  <a:cubicBezTo>
                    <a:pt x="87" y="467"/>
                    <a:pt x="87" y="467"/>
                    <a:pt x="87" y="467"/>
                  </a:cubicBezTo>
                  <a:cubicBezTo>
                    <a:pt x="88" y="467"/>
                    <a:pt x="88" y="467"/>
                    <a:pt x="88" y="467"/>
                  </a:cubicBezTo>
                  <a:cubicBezTo>
                    <a:pt x="89" y="466"/>
                    <a:pt x="89" y="466"/>
                    <a:pt x="89" y="466"/>
                  </a:cubicBezTo>
                  <a:cubicBezTo>
                    <a:pt x="89" y="466"/>
                    <a:pt x="89" y="466"/>
                    <a:pt x="89" y="466"/>
                  </a:cubicBezTo>
                  <a:cubicBezTo>
                    <a:pt x="89" y="467"/>
                    <a:pt x="89" y="467"/>
                    <a:pt x="89" y="467"/>
                  </a:cubicBezTo>
                  <a:cubicBezTo>
                    <a:pt x="90" y="468"/>
                    <a:pt x="90" y="468"/>
                    <a:pt x="90" y="468"/>
                  </a:cubicBezTo>
                  <a:cubicBezTo>
                    <a:pt x="90" y="467"/>
                    <a:pt x="90" y="467"/>
                    <a:pt x="90" y="467"/>
                  </a:cubicBezTo>
                  <a:cubicBezTo>
                    <a:pt x="91" y="467"/>
                    <a:pt x="91" y="467"/>
                    <a:pt x="91" y="467"/>
                  </a:cubicBezTo>
                  <a:cubicBezTo>
                    <a:pt x="92" y="466"/>
                    <a:pt x="92" y="466"/>
                    <a:pt x="92" y="466"/>
                  </a:cubicBezTo>
                  <a:cubicBezTo>
                    <a:pt x="93" y="465"/>
                    <a:pt x="93" y="465"/>
                    <a:pt x="93" y="465"/>
                  </a:cubicBezTo>
                  <a:cubicBezTo>
                    <a:pt x="93" y="466"/>
                    <a:pt x="93" y="466"/>
                    <a:pt x="93" y="466"/>
                  </a:cubicBezTo>
                  <a:cubicBezTo>
                    <a:pt x="92" y="467"/>
                    <a:pt x="92" y="467"/>
                    <a:pt x="92" y="467"/>
                  </a:cubicBezTo>
                  <a:cubicBezTo>
                    <a:pt x="91" y="468"/>
                    <a:pt x="91" y="468"/>
                    <a:pt x="91" y="468"/>
                  </a:cubicBezTo>
                  <a:cubicBezTo>
                    <a:pt x="92" y="469"/>
                    <a:pt x="92" y="469"/>
                    <a:pt x="92" y="469"/>
                  </a:cubicBezTo>
                  <a:cubicBezTo>
                    <a:pt x="93" y="468"/>
                    <a:pt x="93" y="468"/>
                    <a:pt x="93" y="468"/>
                  </a:cubicBezTo>
                  <a:cubicBezTo>
                    <a:pt x="94" y="467"/>
                    <a:pt x="94" y="467"/>
                    <a:pt x="94" y="467"/>
                  </a:cubicBezTo>
                  <a:cubicBezTo>
                    <a:pt x="94" y="467"/>
                    <a:pt x="94" y="467"/>
                    <a:pt x="94" y="467"/>
                  </a:cubicBezTo>
                  <a:cubicBezTo>
                    <a:pt x="95" y="467"/>
                    <a:pt x="95" y="467"/>
                    <a:pt x="95" y="467"/>
                  </a:cubicBezTo>
                  <a:cubicBezTo>
                    <a:pt x="94" y="468"/>
                    <a:pt x="94" y="468"/>
                    <a:pt x="94" y="468"/>
                  </a:cubicBezTo>
                  <a:cubicBezTo>
                    <a:pt x="94" y="470"/>
                    <a:pt x="94" y="470"/>
                    <a:pt x="94" y="470"/>
                  </a:cubicBezTo>
                  <a:cubicBezTo>
                    <a:pt x="93" y="471"/>
                    <a:pt x="93" y="471"/>
                    <a:pt x="93" y="471"/>
                  </a:cubicBezTo>
                  <a:cubicBezTo>
                    <a:pt x="92" y="473"/>
                    <a:pt x="92" y="473"/>
                    <a:pt x="92" y="473"/>
                  </a:cubicBezTo>
                  <a:cubicBezTo>
                    <a:pt x="93" y="473"/>
                    <a:pt x="93" y="473"/>
                    <a:pt x="93" y="473"/>
                  </a:cubicBezTo>
                  <a:cubicBezTo>
                    <a:pt x="94" y="472"/>
                    <a:pt x="94" y="472"/>
                    <a:pt x="94" y="472"/>
                  </a:cubicBezTo>
                  <a:cubicBezTo>
                    <a:pt x="96" y="469"/>
                    <a:pt x="96" y="469"/>
                    <a:pt x="96" y="469"/>
                  </a:cubicBezTo>
                  <a:cubicBezTo>
                    <a:pt x="97" y="468"/>
                    <a:pt x="97" y="468"/>
                    <a:pt x="97" y="468"/>
                  </a:cubicBezTo>
                  <a:cubicBezTo>
                    <a:pt x="97" y="468"/>
                    <a:pt x="97" y="468"/>
                    <a:pt x="97" y="468"/>
                  </a:cubicBezTo>
                  <a:cubicBezTo>
                    <a:pt x="95" y="471"/>
                    <a:pt x="95" y="471"/>
                    <a:pt x="95" y="471"/>
                  </a:cubicBezTo>
                  <a:cubicBezTo>
                    <a:pt x="96" y="472"/>
                    <a:pt x="96" y="472"/>
                    <a:pt x="96" y="472"/>
                  </a:cubicBezTo>
                  <a:cubicBezTo>
                    <a:pt x="95" y="473"/>
                    <a:pt x="95" y="473"/>
                    <a:pt x="95" y="473"/>
                  </a:cubicBezTo>
                  <a:cubicBezTo>
                    <a:pt x="94" y="474"/>
                    <a:pt x="94" y="474"/>
                    <a:pt x="94" y="474"/>
                  </a:cubicBezTo>
                  <a:cubicBezTo>
                    <a:pt x="95" y="475"/>
                    <a:pt x="95" y="475"/>
                    <a:pt x="95" y="475"/>
                  </a:cubicBezTo>
                  <a:cubicBezTo>
                    <a:pt x="96" y="474"/>
                    <a:pt x="96" y="474"/>
                    <a:pt x="96" y="474"/>
                  </a:cubicBezTo>
                  <a:cubicBezTo>
                    <a:pt x="96" y="473"/>
                    <a:pt x="96" y="473"/>
                    <a:pt x="96" y="473"/>
                  </a:cubicBezTo>
                  <a:cubicBezTo>
                    <a:pt x="96" y="472"/>
                    <a:pt x="96" y="472"/>
                    <a:pt x="96" y="472"/>
                  </a:cubicBezTo>
                  <a:cubicBezTo>
                    <a:pt x="97" y="472"/>
                    <a:pt x="97" y="472"/>
                    <a:pt x="97" y="472"/>
                  </a:cubicBezTo>
                  <a:cubicBezTo>
                    <a:pt x="98" y="473"/>
                    <a:pt x="98" y="473"/>
                    <a:pt x="98" y="473"/>
                  </a:cubicBezTo>
                  <a:cubicBezTo>
                    <a:pt x="98" y="470"/>
                    <a:pt x="98" y="470"/>
                    <a:pt x="98" y="470"/>
                  </a:cubicBezTo>
                  <a:cubicBezTo>
                    <a:pt x="99" y="470"/>
                    <a:pt x="99" y="470"/>
                    <a:pt x="99" y="470"/>
                  </a:cubicBezTo>
                  <a:cubicBezTo>
                    <a:pt x="100" y="469"/>
                    <a:pt x="100" y="469"/>
                    <a:pt x="100" y="469"/>
                  </a:cubicBezTo>
                  <a:cubicBezTo>
                    <a:pt x="100" y="469"/>
                    <a:pt x="100" y="469"/>
                    <a:pt x="100" y="469"/>
                  </a:cubicBezTo>
                  <a:cubicBezTo>
                    <a:pt x="100" y="470"/>
                    <a:pt x="100" y="470"/>
                    <a:pt x="100" y="470"/>
                  </a:cubicBezTo>
                  <a:cubicBezTo>
                    <a:pt x="100" y="470"/>
                    <a:pt x="100" y="470"/>
                    <a:pt x="100" y="470"/>
                  </a:cubicBezTo>
                  <a:cubicBezTo>
                    <a:pt x="100" y="472"/>
                    <a:pt x="100" y="472"/>
                    <a:pt x="100" y="472"/>
                  </a:cubicBezTo>
                  <a:cubicBezTo>
                    <a:pt x="100" y="472"/>
                    <a:pt x="100" y="472"/>
                    <a:pt x="100" y="472"/>
                  </a:cubicBezTo>
                  <a:cubicBezTo>
                    <a:pt x="102" y="472"/>
                    <a:pt x="102" y="472"/>
                    <a:pt x="102" y="472"/>
                  </a:cubicBezTo>
                  <a:cubicBezTo>
                    <a:pt x="106" y="475"/>
                    <a:pt x="106" y="475"/>
                    <a:pt x="106" y="475"/>
                  </a:cubicBezTo>
                  <a:cubicBezTo>
                    <a:pt x="107" y="475"/>
                    <a:pt x="107" y="475"/>
                    <a:pt x="107" y="475"/>
                  </a:cubicBezTo>
                  <a:cubicBezTo>
                    <a:pt x="107" y="474"/>
                    <a:pt x="107" y="474"/>
                    <a:pt x="107" y="474"/>
                  </a:cubicBezTo>
                  <a:cubicBezTo>
                    <a:pt x="108" y="473"/>
                    <a:pt x="108" y="473"/>
                    <a:pt x="108" y="473"/>
                  </a:cubicBezTo>
                  <a:cubicBezTo>
                    <a:pt x="108" y="473"/>
                    <a:pt x="108" y="473"/>
                    <a:pt x="108" y="473"/>
                  </a:cubicBezTo>
                  <a:cubicBezTo>
                    <a:pt x="108" y="472"/>
                    <a:pt x="108" y="472"/>
                    <a:pt x="108" y="472"/>
                  </a:cubicBezTo>
                  <a:cubicBezTo>
                    <a:pt x="108" y="472"/>
                    <a:pt x="108" y="472"/>
                    <a:pt x="108" y="472"/>
                  </a:cubicBezTo>
                  <a:cubicBezTo>
                    <a:pt x="107" y="472"/>
                    <a:pt x="107" y="472"/>
                    <a:pt x="107" y="472"/>
                  </a:cubicBezTo>
                  <a:cubicBezTo>
                    <a:pt x="106" y="472"/>
                    <a:pt x="106" y="472"/>
                    <a:pt x="106" y="472"/>
                  </a:cubicBezTo>
                  <a:cubicBezTo>
                    <a:pt x="105" y="472"/>
                    <a:pt x="105" y="472"/>
                    <a:pt x="105" y="472"/>
                  </a:cubicBezTo>
                  <a:cubicBezTo>
                    <a:pt x="105" y="471"/>
                    <a:pt x="105" y="471"/>
                    <a:pt x="105" y="471"/>
                  </a:cubicBezTo>
                  <a:cubicBezTo>
                    <a:pt x="106" y="471"/>
                    <a:pt x="106" y="471"/>
                    <a:pt x="106" y="471"/>
                  </a:cubicBezTo>
                  <a:cubicBezTo>
                    <a:pt x="106" y="470"/>
                    <a:pt x="106" y="470"/>
                    <a:pt x="106" y="470"/>
                  </a:cubicBezTo>
                  <a:cubicBezTo>
                    <a:pt x="104" y="469"/>
                    <a:pt x="104" y="469"/>
                    <a:pt x="104" y="469"/>
                  </a:cubicBezTo>
                  <a:cubicBezTo>
                    <a:pt x="102" y="468"/>
                    <a:pt x="102" y="468"/>
                    <a:pt x="102" y="468"/>
                  </a:cubicBezTo>
                  <a:cubicBezTo>
                    <a:pt x="101" y="467"/>
                    <a:pt x="101" y="467"/>
                    <a:pt x="101" y="467"/>
                  </a:cubicBezTo>
                  <a:cubicBezTo>
                    <a:pt x="102" y="467"/>
                    <a:pt x="102" y="467"/>
                    <a:pt x="102" y="467"/>
                  </a:cubicBezTo>
                  <a:cubicBezTo>
                    <a:pt x="103" y="467"/>
                    <a:pt x="103" y="467"/>
                    <a:pt x="103" y="467"/>
                  </a:cubicBezTo>
                  <a:cubicBezTo>
                    <a:pt x="104" y="466"/>
                    <a:pt x="104" y="466"/>
                    <a:pt x="104" y="466"/>
                  </a:cubicBezTo>
                  <a:cubicBezTo>
                    <a:pt x="104" y="466"/>
                    <a:pt x="104" y="466"/>
                    <a:pt x="104" y="466"/>
                  </a:cubicBezTo>
                  <a:cubicBezTo>
                    <a:pt x="104" y="467"/>
                    <a:pt x="104" y="467"/>
                    <a:pt x="104" y="467"/>
                  </a:cubicBezTo>
                  <a:cubicBezTo>
                    <a:pt x="106" y="469"/>
                    <a:pt x="106" y="469"/>
                    <a:pt x="106" y="469"/>
                  </a:cubicBezTo>
                  <a:cubicBezTo>
                    <a:pt x="107" y="469"/>
                    <a:pt x="107" y="469"/>
                    <a:pt x="107" y="469"/>
                  </a:cubicBezTo>
                  <a:cubicBezTo>
                    <a:pt x="108" y="469"/>
                    <a:pt x="108" y="469"/>
                    <a:pt x="108" y="469"/>
                  </a:cubicBezTo>
                  <a:cubicBezTo>
                    <a:pt x="109" y="469"/>
                    <a:pt x="109" y="469"/>
                    <a:pt x="109" y="469"/>
                  </a:cubicBezTo>
                  <a:cubicBezTo>
                    <a:pt x="111" y="468"/>
                    <a:pt x="111" y="468"/>
                    <a:pt x="111" y="468"/>
                  </a:cubicBezTo>
                  <a:cubicBezTo>
                    <a:pt x="111" y="467"/>
                    <a:pt x="111" y="467"/>
                    <a:pt x="111" y="467"/>
                  </a:cubicBezTo>
                  <a:cubicBezTo>
                    <a:pt x="110" y="467"/>
                    <a:pt x="110" y="467"/>
                    <a:pt x="110" y="467"/>
                  </a:cubicBezTo>
                  <a:cubicBezTo>
                    <a:pt x="108" y="467"/>
                    <a:pt x="108" y="467"/>
                    <a:pt x="108" y="467"/>
                  </a:cubicBezTo>
                  <a:cubicBezTo>
                    <a:pt x="107" y="467"/>
                    <a:pt x="107" y="467"/>
                    <a:pt x="107" y="467"/>
                  </a:cubicBezTo>
                  <a:cubicBezTo>
                    <a:pt x="107" y="466"/>
                    <a:pt x="107" y="466"/>
                    <a:pt x="107" y="466"/>
                  </a:cubicBezTo>
                  <a:cubicBezTo>
                    <a:pt x="108" y="466"/>
                    <a:pt x="108" y="466"/>
                    <a:pt x="108" y="466"/>
                  </a:cubicBezTo>
                  <a:cubicBezTo>
                    <a:pt x="109" y="466"/>
                    <a:pt x="109" y="466"/>
                    <a:pt x="109" y="466"/>
                  </a:cubicBezTo>
                  <a:cubicBezTo>
                    <a:pt x="110" y="466"/>
                    <a:pt x="110" y="466"/>
                    <a:pt x="110" y="466"/>
                  </a:cubicBezTo>
                  <a:cubicBezTo>
                    <a:pt x="110" y="465"/>
                    <a:pt x="110" y="465"/>
                    <a:pt x="110" y="465"/>
                  </a:cubicBezTo>
                  <a:cubicBezTo>
                    <a:pt x="109" y="465"/>
                    <a:pt x="109" y="465"/>
                    <a:pt x="109" y="465"/>
                  </a:cubicBezTo>
                  <a:cubicBezTo>
                    <a:pt x="108" y="464"/>
                    <a:pt x="108" y="464"/>
                    <a:pt x="108" y="464"/>
                  </a:cubicBezTo>
                  <a:cubicBezTo>
                    <a:pt x="108" y="464"/>
                    <a:pt x="108" y="464"/>
                    <a:pt x="108" y="464"/>
                  </a:cubicBezTo>
                  <a:cubicBezTo>
                    <a:pt x="108" y="464"/>
                    <a:pt x="108" y="464"/>
                    <a:pt x="108" y="464"/>
                  </a:cubicBezTo>
                  <a:cubicBezTo>
                    <a:pt x="109" y="463"/>
                    <a:pt x="109" y="463"/>
                    <a:pt x="109" y="463"/>
                  </a:cubicBezTo>
                  <a:cubicBezTo>
                    <a:pt x="108" y="463"/>
                    <a:pt x="108" y="463"/>
                    <a:pt x="108" y="463"/>
                  </a:cubicBezTo>
                  <a:cubicBezTo>
                    <a:pt x="107" y="463"/>
                    <a:pt x="107" y="463"/>
                    <a:pt x="107" y="463"/>
                  </a:cubicBezTo>
                  <a:cubicBezTo>
                    <a:pt x="106" y="462"/>
                    <a:pt x="106" y="462"/>
                    <a:pt x="106" y="462"/>
                  </a:cubicBezTo>
                  <a:cubicBezTo>
                    <a:pt x="106" y="461"/>
                    <a:pt x="106" y="461"/>
                    <a:pt x="106" y="461"/>
                  </a:cubicBezTo>
                  <a:cubicBezTo>
                    <a:pt x="108" y="462"/>
                    <a:pt x="108" y="462"/>
                    <a:pt x="108" y="462"/>
                  </a:cubicBezTo>
                  <a:cubicBezTo>
                    <a:pt x="109" y="462"/>
                    <a:pt x="109" y="462"/>
                    <a:pt x="109" y="462"/>
                  </a:cubicBezTo>
                  <a:cubicBezTo>
                    <a:pt x="112" y="462"/>
                    <a:pt x="112" y="462"/>
                    <a:pt x="112" y="462"/>
                  </a:cubicBezTo>
                  <a:cubicBezTo>
                    <a:pt x="113" y="461"/>
                    <a:pt x="113" y="461"/>
                    <a:pt x="113" y="461"/>
                  </a:cubicBezTo>
                  <a:cubicBezTo>
                    <a:pt x="113" y="461"/>
                    <a:pt x="113" y="461"/>
                    <a:pt x="113" y="461"/>
                  </a:cubicBezTo>
                  <a:cubicBezTo>
                    <a:pt x="113" y="460"/>
                    <a:pt x="113" y="460"/>
                    <a:pt x="113" y="460"/>
                  </a:cubicBezTo>
                  <a:cubicBezTo>
                    <a:pt x="111" y="459"/>
                    <a:pt x="111" y="459"/>
                    <a:pt x="111" y="459"/>
                  </a:cubicBezTo>
                  <a:cubicBezTo>
                    <a:pt x="108" y="459"/>
                    <a:pt x="108" y="459"/>
                    <a:pt x="108" y="459"/>
                  </a:cubicBezTo>
                  <a:cubicBezTo>
                    <a:pt x="107" y="458"/>
                    <a:pt x="107" y="458"/>
                    <a:pt x="107" y="458"/>
                  </a:cubicBezTo>
                  <a:cubicBezTo>
                    <a:pt x="107" y="458"/>
                    <a:pt x="107" y="458"/>
                    <a:pt x="107" y="458"/>
                  </a:cubicBezTo>
                  <a:cubicBezTo>
                    <a:pt x="108" y="458"/>
                    <a:pt x="108" y="458"/>
                    <a:pt x="108" y="458"/>
                  </a:cubicBezTo>
                  <a:cubicBezTo>
                    <a:pt x="109" y="458"/>
                    <a:pt x="109" y="458"/>
                    <a:pt x="109" y="458"/>
                  </a:cubicBezTo>
                  <a:cubicBezTo>
                    <a:pt x="111" y="459"/>
                    <a:pt x="111" y="459"/>
                    <a:pt x="111" y="459"/>
                  </a:cubicBezTo>
                  <a:cubicBezTo>
                    <a:pt x="112" y="458"/>
                    <a:pt x="112" y="458"/>
                    <a:pt x="112" y="458"/>
                  </a:cubicBezTo>
                  <a:cubicBezTo>
                    <a:pt x="112" y="457"/>
                    <a:pt x="112" y="457"/>
                    <a:pt x="112" y="457"/>
                  </a:cubicBezTo>
                  <a:cubicBezTo>
                    <a:pt x="111" y="456"/>
                    <a:pt x="111" y="456"/>
                    <a:pt x="111" y="456"/>
                  </a:cubicBezTo>
                  <a:cubicBezTo>
                    <a:pt x="110" y="455"/>
                    <a:pt x="110" y="455"/>
                    <a:pt x="110" y="455"/>
                  </a:cubicBezTo>
                  <a:cubicBezTo>
                    <a:pt x="110" y="455"/>
                    <a:pt x="110" y="455"/>
                    <a:pt x="110" y="455"/>
                  </a:cubicBezTo>
                  <a:cubicBezTo>
                    <a:pt x="111" y="455"/>
                    <a:pt x="111" y="455"/>
                    <a:pt x="111" y="455"/>
                  </a:cubicBezTo>
                  <a:cubicBezTo>
                    <a:pt x="111" y="455"/>
                    <a:pt x="111" y="455"/>
                    <a:pt x="111" y="455"/>
                  </a:cubicBezTo>
                  <a:cubicBezTo>
                    <a:pt x="112" y="456"/>
                    <a:pt x="112" y="456"/>
                    <a:pt x="112" y="456"/>
                  </a:cubicBezTo>
                  <a:cubicBezTo>
                    <a:pt x="113" y="455"/>
                    <a:pt x="113" y="455"/>
                    <a:pt x="113" y="455"/>
                  </a:cubicBezTo>
                  <a:cubicBezTo>
                    <a:pt x="114" y="454"/>
                    <a:pt x="114" y="454"/>
                    <a:pt x="114" y="454"/>
                  </a:cubicBezTo>
                  <a:cubicBezTo>
                    <a:pt x="114" y="454"/>
                    <a:pt x="114" y="454"/>
                    <a:pt x="114" y="454"/>
                  </a:cubicBezTo>
                  <a:cubicBezTo>
                    <a:pt x="113" y="453"/>
                    <a:pt x="113" y="453"/>
                    <a:pt x="113" y="453"/>
                  </a:cubicBezTo>
                  <a:cubicBezTo>
                    <a:pt x="112" y="453"/>
                    <a:pt x="112" y="453"/>
                    <a:pt x="112" y="453"/>
                  </a:cubicBezTo>
                  <a:cubicBezTo>
                    <a:pt x="112" y="452"/>
                    <a:pt x="112" y="452"/>
                    <a:pt x="112" y="452"/>
                  </a:cubicBezTo>
                  <a:cubicBezTo>
                    <a:pt x="113" y="452"/>
                    <a:pt x="113" y="452"/>
                    <a:pt x="113" y="452"/>
                  </a:cubicBezTo>
                  <a:cubicBezTo>
                    <a:pt x="113" y="453"/>
                    <a:pt x="113" y="453"/>
                    <a:pt x="113" y="453"/>
                  </a:cubicBezTo>
                  <a:cubicBezTo>
                    <a:pt x="114" y="453"/>
                    <a:pt x="114" y="453"/>
                    <a:pt x="114" y="453"/>
                  </a:cubicBezTo>
                  <a:cubicBezTo>
                    <a:pt x="115" y="451"/>
                    <a:pt x="115" y="451"/>
                    <a:pt x="115" y="451"/>
                  </a:cubicBezTo>
                  <a:cubicBezTo>
                    <a:pt x="115" y="451"/>
                    <a:pt x="115" y="451"/>
                    <a:pt x="115" y="451"/>
                  </a:cubicBezTo>
                  <a:cubicBezTo>
                    <a:pt x="114" y="451"/>
                    <a:pt x="114" y="451"/>
                    <a:pt x="114" y="451"/>
                  </a:cubicBezTo>
                  <a:cubicBezTo>
                    <a:pt x="112" y="450"/>
                    <a:pt x="112" y="450"/>
                    <a:pt x="112" y="450"/>
                  </a:cubicBezTo>
                  <a:cubicBezTo>
                    <a:pt x="112" y="449"/>
                    <a:pt x="112" y="449"/>
                    <a:pt x="112" y="449"/>
                  </a:cubicBezTo>
                  <a:cubicBezTo>
                    <a:pt x="113" y="449"/>
                    <a:pt x="113" y="449"/>
                    <a:pt x="113" y="449"/>
                  </a:cubicBezTo>
                  <a:cubicBezTo>
                    <a:pt x="114" y="450"/>
                    <a:pt x="114" y="450"/>
                    <a:pt x="114" y="450"/>
                  </a:cubicBezTo>
                  <a:cubicBezTo>
                    <a:pt x="115" y="450"/>
                    <a:pt x="115" y="450"/>
                    <a:pt x="115" y="450"/>
                  </a:cubicBezTo>
                  <a:cubicBezTo>
                    <a:pt x="116" y="451"/>
                    <a:pt x="116" y="451"/>
                    <a:pt x="116" y="451"/>
                  </a:cubicBezTo>
                  <a:cubicBezTo>
                    <a:pt x="117" y="451"/>
                    <a:pt x="117" y="451"/>
                    <a:pt x="117" y="451"/>
                  </a:cubicBezTo>
                  <a:cubicBezTo>
                    <a:pt x="117" y="449"/>
                    <a:pt x="117" y="449"/>
                    <a:pt x="117" y="449"/>
                  </a:cubicBezTo>
                  <a:cubicBezTo>
                    <a:pt x="118" y="448"/>
                    <a:pt x="118" y="448"/>
                    <a:pt x="118" y="448"/>
                  </a:cubicBezTo>
                  <a:cubicBezTo>
                    <a:pt x="118" y="448"/>
                    <a:pt x="118" y="448"/>
                    <a:pt x="118" y="448"/>
                  </a:cubicBezTo>
                  <a:cubicBezTo>
                    <a:pt x="118" y="447"/>
                    <a:pt x="118" y="447"/>
                    <a:pt x="118" y="447"/>
                  </a:cubicBezTo>
                  <a:cubicBezTo>
                    <a:pt x="118" y="446"/>
                    <a:pt x="118" y="446"/>
                    <a:pt x="118" y="446"/>
                  </a:cubicBezTo>
                  <a:cubicBezTo>
                    <a:pt x="118" y="445"/>
                    <a:pt x="118" y="445"/>
                    <a:pt x="118" y="445"/>
                  </a:cubicBezTo>
                  <a:cubicBezTo>
                    <a:pt x="119" y="444"/>
                    <a:pt x="119" y="444"/>
                    <a:pt x="119" y="444"/>
                  </a:cubicBezTo>
                  <a:cubicBezTo>
                    <a:pt x="118" y="443"/>
                    <a:pt x="118" y="443"/>
                    <a:pt x="118" y="443"/>
                  </a:cubicBezTo>
                  <a:cubicBezTo>
                    <a:pt x="116" y="441"/>
                    <a:pt x="116" y="441"/>
                    <a:pt x="116" y="441"/>
                  </a:cubicBezTo>
                  <a:cubicBezTo>
                    <a:pt x="114" y="440"/>
                    <a:pt x="114" y="440"/>
                    <a:pt x="114" y="440"/>
                  </a:cubicBezTo>
                  <a:cubicBezTo>
                    <a:pt x="113" y="440"/>
                    <a:pt x="113" y="440"/>
                    <a:pt x="113" y="440"/>
                  </a:cubicBezTo>
                  <a:cubicBezTo>
                    <a:pt x="113" y="439"/>
                    <a:pt x="113" y="439"/>
                    <a:pt x="113" y="439"/>
                  </a:cubicBezTo>
                  <a:cubicBezTo>
                    <a:pt x="114" y="439"/>
                    <a:pt x="114" y="439"/>
                    <a:pt x="114" y="439"/>
                  </a:cubicBezTo>
                  <a:cubicBezTo>
                    <a:pt x="115" y="440"/>
                    <a:pt x="115" y="440"/>
                    <a:pt x="115" y="440"/>
                  </a:cubicBezTo>
                  <a:cubicBezTo>
                    <a:pt x="117" y="441"/>
                    <a:pt x="117" y="441"/>
                    <a:pt x="117" y="441"/>
                  </a:cubicBezTo>
                  <a:cubicBezTo>
                    <a:pt x="118" y="442"/>
                    <a:pt x="118" y="442"/>
                    <a:pt x="118" y="442"/>
                  </a:cubicBezTo>
                  <a:cubicBezTo>
                    <a:pt x="119" y="442"/>
                    <a:pt x="119" y="442"/>
                    <a:pt x="119" y="442"/>
                  </a:cubicBezTo>
                  <a:cubicBezTo>
                    <a:pt x="120" y="442"/>
                    <a:pt x="120" y="442"/>
                    <a:pt x="120" y="442"/>
                  </a:cubicBezTo>
                  <a:cubicBezTo>
                    <a:pt x="119" y="440"/>
                    <a:pt x="119" y="440"/>
                    <a:pt x="119" y="440"/>
                  </a:cubicBezTo>
                  <a:cubicBezTo>
                    <a:pt x="119" y="439"/>
                    <a:pt x="119" y="439"/>
                    <a:pt x="119" y="439"/>
                  </a:cubicBezTo>
                  <a:cubicBezTo>
                    <a:pt x="117" y="438"/>
                    <a:pt x="117" y="438"/>
                    <a:pt x="117" y="438"/>
                  </a:cubicBezTo>
                  <a:cubicBezTo>
                    <a:pt x="114" y="437"/>
                    <a:pt x="114" y="437"/>
                    <a:pt x="114" y="437"/>
                  </a:cubicBezTo>
                  <a:cubicBezTo>
                    <a:pt x="113" y="436"/>
                    <a:pt x="113" y="436"/>
                    <a:pt x="113" y="436"/>
                  </a:cubicBezTo>
                  <a:cubicBezTo>
                    <a:pt x="114" y="435"/>
                    <a:pt x="114" y="435"/>
                    <a:pt x="114" y="435"/>
                  </a:cubicBezTo>
                  <a:cubicBezTo>
                    <a:pt x="114" y="435"/>
                    <a:pt x="114" y="435"/>
                    <a:pt x="114" y="435"/>
                  </a:cubicBezTo>
                  <a:cubicBezTo>
                    <a:pt x="115" y="436"/>
                    <a:pt x="115" y="436"/>
                    <a:pt x="115" y="436"/>
                  </a:cubicBezTo>
                  <a:cubicBezTo>
                    <a:pt x="116" y="437"/>
                    <a:pt x="116" y="437"/>
                    <a:pt x="116" y="437"/>
                  </a:cubicBezTo>
                  <a:cubicBezTo>
                    <a:pt x="117" y="437"/>
                    <a:pt x="117" y="437"/>
                    <a:pt x="117" y="437"/>
                  </a:cubicBezTo>
                  <a:cubicBezTo>
                    <a:pt x="118" y="436"/>
                    <a:pt x="118" y="436"/>
                    <a:pt x="118" y="436"/>
                  </a:cubicBezTo>
                  <a:cubicBezTo>
                    <a:pt x="118" y="435"/>
                    <a:pt x="118" y="435"/>
                    <a:pt x="118" y="435"/>
                  </a:cubicBezTo>
                  <a:cubicBezTo>
                    <a:pt x="118" y="433"/>
                    <a:pt x="118" y="433"/>
                    <a:pt x="118" y="433"/>
                  </a:cubicBezTo>
                  <a:cubicBezTo>
                    <a:pt x="119" y="433"/>
                    <a:pt x="119" y="433"/>
                    <a:pt x="119" y="433"/>
                  </a:cubicBezTo>
                  <a:cubicBezTo>
                    <a:pt x="120" y="434"/>
                    <a:pt x="120" y="434"/>
                    <a:pt x="120" y="434"/>
                  </a:cubicBezTo>
                  <a:cubicBezTo>
                    <a:pt x="120" y="434"/>
                    <a:pt x="120" y="434"/>
                    <a:pt x="120" y="434"/>
                  </a:cubicBezTo>
                  <a:cubicBezTo>
                    <a:pt x="120" y="435"/>
                    <a:pt x="120" y="435"/>
                    <a:pt x="120" y="435"/>
                  </a:cubicBezTo>
                  <a:cubicBezTo>
                    <a:pt x="121" y="436"/>
                    <a:pt x="121" y="436"/>
                    <a:pt x="121" y="436"/>
                  </a:cubicBezTo>
                  <a:cubicBezTo>
                    <a:pt x="122" y="436"/>
                    <a:pt x="122" y="436"/>
                    <a:pt x="122" y="436"/>
                  </a:cubicBezTo>
                  <a:cubicBezTo>
                    <a:pt x="123" y="436"/>
                    <a:pt x="123" y="436"/>
                    <a:pt x="123" y="436"/>
                  </a:cubicBezTo>
                  <a:cubicBezTo>
                    <a:pt x="124" y="436"/>
                    <a:pt x="124" y="436"/>
                    <a:pt x="124" y="436"/>
                  </a:cubicBezTo>
                  <a:cubicBezTo>
                    <a:pt x="125" y="435"/>
                    <a:pt x="125" y="435"/>
                    <a:pt x="125" y="435"/>
                  </a:cubicBezTo>
                  <a:cubicBezTo>
                    <a:pt x="125" y="435"/>
                    <a:pt x="125" y="435"/>
                    <a:pt x="125" y="435"/>
                  </a:cubicBezTo>
                  <a:cubicBezTo>
                    <a:pt x="126" y="434"/>
                    <a:pt x="126" y="434"/>
                    <a:pt x="126" y="434"/>
                  </a:cubicBezTo>
                  <a:cubicBezTo>
                    <a:pt x="126" y="433"/>
                    <a:pt x="126" y="433"/>
                    <a:pt x="126" y="433"/>
                  </a:cubicBezTo>
                  <a:cubicBezTo>
                    <a:pt x="125" y="433"/>
                    <a:pt x="125" y="433"/>
                    <a:pt x="125" y="433"/>
                  </a:cubicBezTo>
                  <a:cubicBezTo>
                    <a:pt x="122" y="433"/>
                    <a:pt x="122" y="433"/>
                    <a:pt x="122" y="433"/>
                  </a:cubicBezTo>
                  <a:cubicBezTo>
                    <a:pt x="122" y="432"/>
                    <a:pt x="122" y="432"/>
                    <a:pt x="122" y="432"/>
                  </a:cubicBezTo>
                  <a:cubicBezTo>
                    <a:pt x="122" y="432"/>
                    <a:pt x="122" y="432"/>
                    <a:pt x="122" y="432"/>
                  </a:cubicBezTo>
                  <a:cubicBezTo>
                    <a:pt x="121" y="431"/>
                    <a:pt x="121" y="431"/>
                    <a:pt x="121" y="431"/>
                  </a:cubicBezTo>
                  <a:cubicBezTo>
                    <a:pt x="121" y="430"/>
                    <a:pt x="121" y="430"/>
                    <a:pt x="121" y="430"/>
                  </a:cubicBezTo>
                  <a:cubicBezTo>
                    <a:pt x="121" y="429"/>
                    <a:pt x="121" y="429"/>
                    <a:pt x="121" y="429"/>
                  </a:cubicBezTo>
                  <a:cubicBezTo>
                    <a:pt x="121" y="429"/>
                    <a:pt x="121" y="429"/>
                    <a:pt x="121" y="429"/>
                  </a:cubicBezTo>
                  <a:cubicBezTo>
                    <a:pt x="122" y="429"/>
                    <a:pt x="122" y="429"/>
                    <a:pt x="122" y="429"/>
                  </a:cubicBezTo>
                  <a:cubicBezTo>
                    <a:pt x="123" y="429"/>
                    <a:pt x="123" y="429"/>
                    <a:pt x="123" y="429"/>
                  </a:cubicBezTo>
                  <a:cubicBezTo>
                    <a:pt x="123" y="431"/>
                    <a:pt x="123" y="431"/>
                    <a:pt x="123" y="431"/>
                  </a:cubicBezTo>
                  <a:cubicBezTo>
                    <a:pt x="124" y="432"/>
                    <a:pt x="124" y="432"/>
                    <a:pt x="124" y="432"/>
                  </a:cubicBezTo>
                  <a:cubicBezTo>
                    <a:pt x="126" y="432"/>
                    <a:pt x="126" y="432"/>
                    <a:pt x="126" y="432"/>
                  </a:cubicBezTo>
                  <a:cubicBezTo>
                    <a:pt x="126" y="431"/>
                    <a:pt x="126" y="431"/>
                    <a:pt x="126" y="431"/>
                  </a:cubicBezTo>
                  <a:cubicBezTo>
                    <a:pt x="126" y="431"/>
                    <a:pt x="126" y="431"/>
                    <a:pt x="126" y="431"/>
                  </a:cubicBezTo>
                  <a:cubicBezTo>
                    <a:pt x="126" y="430"/>
                    <a:pt x="126" y="430"/>
                    <a:pt x="126" y="430"/>
                  </a:cubicBezTo>
                  <a:cubicBezTo>
                    <a:pt x="124" y="429"/>
                    <a:pt x="124" y="429"/>
                    <a:pt x="124" y="429"/>
                  </a:cubicBezTo>
                  <a:cubicBezTo>
                    <a:pt x="123" y="428"/>
                    <a:pt x="123" y="428"/>
                    <a:pt x="123" y="428"/>
                  </a:cubicBezTo>
                  <a:cubicBezTo>
                    <a:pt x="123" y="427"/>
                    <a:pt x="123" y="427"/>
                    <a:pt x="123" y="427"/>
                  </a:cubicBezTo>
                  <a:cubicBezTo>
                    <a:pt x="123" y="427"/>
                    <a:pt x="123" y="427"/>
                    <a:pt x="123" y="427"/>
                  </a:cubicBezTo>
                  <a:cubicBezTo>
                    <a:pt x="124" y="428"/>
                    <a:pt x="124" y="428"/>
                    <a:pt x="124" y="428"/>
                  </a:cubicBezTo>
                  <a:cubicBezTo>
                    <a:pt x="125" y="429"/>
                    <a:pt x="125" y="429"/>
                    <a:pt x="125" y="429"/>
                  </a:cubicBezTo>
                  <a:cubicBezTo>
                    <a:pt x="126" y="429"/>
                    <a:pt x="126" y="429"/>
                    <a:pt x="126" y="429"/>
                  </a:cubicBezTo>
                  <a:cubicBezTo>
                    <a:pt x="128" y="430"/>
                    <a:pt x="128" y="430"/>
                    <a:pt x="128" y="430"/>
                  </a:cubicBezTo>
                  <a:cubicBezTo>
                    <a:pt x="128" y="429"/>
                    <a:pt x="128" y="429"/>
                    <a:pt x="128" y="429"/>
                  </a:cubicBezTo>
                  <a:cubicBezTo>
                    <a:pt x="128" y="429"/>
                    <a:pt x="128" y="429"/>
                    <a:pt x="128" y="429"/>
                  </a:cubicBezTo>
                  <a:cubicBezTo>
                    <a:pt x="128" y="428"/>
                    <a:pt x="128" y="428"/>
                    <a:pt x="128" y="428"/>
                  </a:cubicBezTo>
                  <a:cubicBezTo>
                    <a:pt x="126" y="427"/>
                    <a:pt x="126" y="427"/>
                    <a:pt x="126" y="427"/>
                  </a:cubicBezTo>
                  <a:cubicBezTo>
                    <a:pt x="125" y="426"/>
                    <a:pt x="125" y="426"/>
                    <a:pt x="125" y="426"/>
                  </a:cubicBezTo>
                  <a:cubicBezTo>
                    <a:pt x="125" y="424"/>
                    <a:pt x="125" y="424"/>
                    <a:pt x="125" y="424"/>
                  </a:cubicBezTo>
                  <a:cubicBezTo>
                    <a:pt x="125" y="424"/>
                    <a:pt x="125" y="424"/>
                    <a:pt x="125" y="424"/>
                  </a:cubicBezTo>
                  <a:cubicBezTo>
                    <a:pt x="126" y="423"/>
                    <a:pt x="126" y="423"/>
                    <a:pt x="126" y="423"/>
                  </a:cubicBezTo>
                  <a:cubicBezTo>
                    <a:pt x="127" y="423"/>
                    <a:pt x="127" y="423"/>
                    <a:pt x="127" y="423"/>
                  </a:cubicBezTo>
                  <a:cubicBezTo>
                    <a:pt x="127" y="424"/>
                    <a:pt x="127" y="424"/>
                    <a:pt x="127" y="424"/>
                  </a:cubicBezTo>
                  <a:cubicBezTo>
                    <a:pt x="129" y="426"/>
                    <a:pt x="129" y="426"/>
                    <a:pt x="129" y="426"/>
                  </a:cubicBezTo>
                  <a:cubicBezTo>
                    <a:pt x="130" y="426"/>
                    <a:pt x="130" y="426"/>
                    <a:pt x="130" y="426"/>
                  </a:cubicBezTo>
                  <a:cubicBezTo>
                    <a:pt x="131" y="425"/>
                    <a:pt x="131" y="425"/>
                    <a:pt x="131" y="425"/>
                  </a:cubicBezTo>
                  <a:cubicBezTo>
                    <a:pt x="132" y="425"/>
                    <a:pt x="132" y="425"/>
                    <a:pt x="132" y="425"/>
                  </a:cubicBezTo>
                  <a:cubicBezTo>
                    <a:pt x="133" y="425"/>
                    <a:pt x="133" y="425"/>
                    <a:pt x="133" y="425"/>
                  </a:cubicBezTo>
                  <a:cubicBezTo>
                    <a:pt x="134" y="424"/>
                    <a:pt x="134" y="424"/>
                    <a:pt x="134" y="424"/>
                  </a:cubicBezTo>
                  <a:cubicBezTo>
                    <a:pt x="133" y="423"/>
                    <a:pt x="133" y="423"/>
                    <a:pt x="133" y="423"/>
                  </a:cubicBezTo>
                  <a:cubicBezTo>
                    <a:pt x="132" y="423"/>
                    <a:pt x="132" y="423"/>
                    <a:pt x="132" y="423"/>
                  </a:cubicBezTo>
                  <a:cubicBezTo>
                    <a:pt x="131" y="422"/>
                    <a:pt x="131" y="422"/>
                    <a:pt x="131" y="422"/>
                  </a:cubicBezTo>
                  <a:cubicBezTo>
                    <a:pt x="129" y="421"/>
                    <a:pt x="129" y="421"/>
                    <a:pt x="129" y="421"/>
                  </a:cubicBezTo>
                  <a:cubicBezTo>
                    <a:pt x="129" y="421"/>
                    <a:pt x="129" y="421"/>
                    <a:pt x="129" y="421"/>
                  </a:cubicBezTo>
                  <a:cubicBezTo>
                    <a:pt x="127" y="421"/>
                    <a:pt x="127" y="421"/>
                    <a:pt x="127" y="421"/>
                  </a:cubicBezTo>
                  <a:cubicBezTo>
                    <a:pt x="128" y="420"/>
                    <a:pt x="128" y="420"/>
                    <a:pt x="128" y="420"/>
                  </a:cubicBezTo>
                  <a:cubicBezTo>
                    <a:pt x="128" y="419"/>
                    <a:pt x="128" y="419"/>
                    <a:pt x="128" y="419"/>
                  </a:cubicBezTo>
                  <a:cubicBezTo>
                    <a:pt x="129" y="419"/>
                    <a:pt x="129" y="419"/>
                    <a:pt x="129" y="419"/>
                  </a:cubicBezTo>
                  <a:cubicBezTo>
                    <a:pt x="130" y="420"/>
                    <a:pt x="130" y="420"/>
                    <a:pt x="130" y="420"/>
                  </a:cubicBezTo>
                  <a:cubicBezTo>
                    <a:pt x="131" y="421"/>
                    <a:pt x="131" y="421"/>
                    <a:pt x="131" y="421"/>
                  </a:cubicBezTo>
                  <a:cubicBezTo>
                    <a:pt x="132" y="421"/>
                    <a:pt x="132" y="421"/>
                    <a:pt x="132" y="421"/>
                  </a:cubicBezTo>
                  <a:cubicBezTo>
                    <a:pt x="133" y="422"/>
                    <a:pt x="133" y="422"/>
                    <a:pt x="133" y="422"/>
                  </a:cubicBezTo>
                  <a:cubicBezTo>
                    <a:pt x="134" y="423"/>
                    <a:pt x="134" y="423"/>
                    <a:pt x="134" y="423"/>
                  </a:cubicBezTo>
                  <a:cubicBezTo>
                    <a:pt x="134" y="422"/>
                    <a:pt x="134" y="422"/>
                    <a:pt x="134" y="422"/>
                  </a:cubicBezTo>
                  <a:cubicBezTo>
                    <a:pt x="135" y="422"/>
                    <a:pt x="135" y="422"/>
                    <a:pt x="135" y="422"/>
                  </a:cubicBezTo>
                  <a:cubicBezTo>
                    <a:pt x="135" y="421"/>
                    <a:pt x="135" y="421"/>
                    <a:pt x="135" y="421"/>
                  </a:cubicBezTo>
                  <a:cubicBezTo>
                    <a:pt x="135" y="419"/>
                    <a:pt x="135" y="419"/>
                    <a:pt x="135" y="419"/>
                  </a:cubicBezTo>
                  <a:cubicBezTo>
                    <a:pt x="135" y="419"/>
                    <a:pt x="135" y="419"/>
                    <a:pt x="135" y="419"/>
                  </a:cubicBezTo>
                  <a:cubicBezTo>
                    <a:pt x="134" y="418"/>
                    <a:pt x="134" y="418"/>
                    <a:pt x="134" y="418"/>
                  </a:cubicBezTo>
                  <a:cubicBezTo>
                    <a:pt x="134" y="418"/>
                    <a:pt x="134" y="418"/>
                    <a:pt x="134" y="418"/>
                  </a:cubicBezTo>
                  <a:cubicBezTo>
                    <a:pt x="135" y="418"/>
                    <a:pt x="135" y="418"/>
                    <a:pt x="135" y="418"/>
                  </a:cubicBezTo>
                  <a:cubicBezTo>
                    <a:pt x="136" y="417"/>
                    <a:pt x="136" y="417"/>
                    <a:pt x="136" y="417"/>
                  </a:cubicBezTo>
                  <a:cubicBezTo>
                    <a:pt x="136" y="416"/>
                    <a:pt x="136" y="416"/>
                    <a:pt x="136" y="416"/>
                  </a:cubicBezTo>
                  <a:cubicBezTo>
                    <a:pt x="136" y="415"/>
                    <a:pt x="136" y="415"/>
                    <a:pt x="136" y="415"/>
                  </a:cubicBezTo>
                  <a:cubicBezTo>
                    <a:pt x="135" y="415"/>
                    <a:pt x="135" y="415"/>
                    <a:pt x="135" y="415"/>
                  </a:cubicBezTo>
                  <a:cubicBezTo>
                    <a:pt x="134" y="416"/>
                    <a:pt x="134" y="416"/>
                    <a:pt x="134" y="416"/>
                  </a:cubicBezTo>
                  <a:cubicBezTo>
                    <a:pt x="134" y="415"/>
                    <a:pt x="134" y="415"/>
                    <a:pt x="134" y="415"/>
                  </a:cubicBezTo>
                  <a:cubicBezTo>
                    <a:pt x="133" y="414"/>
                    <a:pt x="133" y="414"/>
                    <a:pt x="133" y="414"/>
                  </a:cubicBezTo>
                  <a:cubicBezTo>
                    <a:pt x="132" y="414"/>
                    <a:pt x="132" y="414"/>
                    <a:pt x="132" y="414"/>
                  </a:cubicBezTo>
                  <a:cubicBezTo>
                    <a:pt x="130" y="413"/>
                    <a:pt x="130" y="413"/>
                    <a:pt x="130" y="413"/>
                  </a:cubicBezTo>
                  <a:cubicBezTo>
                    <a:pt x="129" y="412"/>
                    <a:pt x="129" y="412"/>
                    <a:pt x="129" y="412"/>
                  </a:cubicBezTo>
                  <a:cubicBezTo>
                    <a:pt x="130" y="412"/>
                    <a:pt x="130" y="412"/>
                    <a:pt x="130" y="412"/>
                  </a:cubicBezTo>
                  <a:cubicBezTo>
                    <a:pt x="131" y="411"/>
                    <a:pt x="131" y="411"/>
                    <a:pt x="131" y="411"/>
                  </a:cubicBezTo>
                  <a:cubicBezTo>
                    <a:pt x="133" y="412"/>
                    <a:pt x="133" y="412"/>
                    <a:pt x="133" y="412"/>
                  </a:cubicBezTo>
                  <a:cubicBezTo>
                    <a:pt x="135" y="412"/>
                    <a:pt x="135" y="412"/>
                    <a:pt x="135" y="412"/>
                  </a:cubicBezTo>
                  <a:cubicBezTo>
                    <a:pt x="135" y="411"/>
                    <a:pt x="135" y="411"/>
                    <a:pt x="135" y="411"/>
                  </a:cubicBezTo>
                  <a:cubicBezTo>
                    <a:pt x="136" y="411"/>
                    <a:pt x="136" y="411"/>
                    <a:pt x="136" y="411"/>
                  </a:cubicBezTo>
                  <a:cubicBezTo>
                    <a:pt x="137" y="412"/>
                    <a:pt x="137" y="412"/>
                    <a:pt x="137" y="412"/>
                  </a:cubicBezTo>
                  <a:cubicBezTo>
                    <a:pt x="137" y="410"/>
                    <a:pt x="137" y="410"/>
                    <a:pt x="137" y="410"/>
                  </a:cubicBezTo>
                  <a:cubicBezTo>
                    <a:pt x="137" y="408"/>
                    <a:pt x="137" y="408"/>
                    <a:pt x="137" y="408"/>
                  </a:cubicBezTo>
                  <a:cubicBezTo>
                    <a:pt x="136" y="406"/>
                    <a:pt x="136" y="406"/>
                    <a:pt x="136" y="406"/>
                  </a:cubicBezTo>
                  <a:cubicBezTo>
                    <a:pt x="135" y="405"/>
                    <a:pt x="135" y="405"/>
                    <a:pt x="135" y="405"/>
                  </a:cubicBezTo>
                  <a:cubicBezTo>
                    <a:pt x="135" y="404"/>
                    <a:pt x="135" y="404"/>
                    <a:pt x="135" y="404"/>
                  </a:cubicBezTo>
                  <a:cubicBezTo>
                    <a:pt x="135" y="403"/>
                    <a:pt x="135" y="403"/>
                    <a:pt x="135" y="403"/>
                  </a:cubicBezTo>
                  <a:cubicBezTo>
                    <a:pt x="136" y="402"/>
                    <a:pt x="136" y="402"/>
                    <a:pt x="136" y="402"/>
                  </a:cubicBezTo>
                  <a:cubicBezTo>
                    <a:pt x="135" y="401"/>
                    <a:pt x="135" y="401"/>
                    <a:pt x="135" y="401"/>
                  </a:cubicBezTo>
                  <a:cubicBezTo>
                    <a:pt x="135" y="400"/>
                    <a:pt x="135" y="400"/>
                    <a:pt x="135" y="400"/>
                  </a:cubicBezTo>
                  <a:cubicBezTo>
                    <a:pt x="135" y="399"/>
                    <a:pt x="135" y="399"/>
                    <a:pt x="135" y="399"/>
                  </a:cubicBezTo>
                  <a:cubicBezTo>
                    <a:pt x="136" y="400"/>
                    <a:pt x="136" y="400"/>
                    <a:pt x="136" y="400"/>
                  </a:cubicBezTo>
                  <a:cubicBezTo>
                    <a:pt x="136" y="401"/>
                    <a:pt x="136" y="401"/>
                    <a:pt x="136" y="401"/>
                  </a:cubicBezTo>
                  <a:cubicBezTo>
                    <a:pt x="138" y="401"/>
                    <a:pt x="138" y="401"/>
                    <a:pt x="138" y="401"/>
                  </a:cubicBezTo>
                  <a:cubicBezTo>
                    <a:pt x="138" y="401"/>
                    <a:pt x="138" y="401"/>
                    <a:pt x="138" y="401"/>
                  </a:cubicBezTo>
                  <a:cubicBezTo>
                    <a:pt x="139" y="400"/>
                    <a:pt x="139" y="400"/>
                    <a:pt x="139" y="400"/>
                  </a:cubicBezTo>
                  <a:cubicBezTo>
                    <a:pt x="139" y="401"/>
                    <a:pt x="139" y="401"/>
                    <a:pt x="139" y="401"/>
                  </a:cubicBezTo>
                  <a:cubicBezTo>
                    <a:pt x="140" y="402"/>
                    <a:pt x="140" y="402"/>
                    <a:pt x="140" y="402"/>
                  </a:cubicBezTo>
                  <a:cubicBezTo>
                    <a:pt x="141" y="403"/>
                    <a:pt x="141" y="403"/>
                    <a:pt x="141" y="403"/>
                  </a:cubicBezTo>
                  <a:cubicBezTo>
                    <a:pt x="142" y="403"/>
                    <a:pt x="142" y="403"/>
                    <a:pt x="142" y="403"/>
                  </a:cubicBezTo>
                  <a:cubicBezTo>
                    <a:pt x="143" y="401"/>
                    <a:pt x="143" y="401"/>
                    <a:pt x="143" y="401"/>
                  </a:cubicBezTo>
                  <a:cubicBezTo>
                    <a:pt x="144" y="399"/>
                    <a:pt x="144" y="399"/>
                    <a:pt x="144" y="399"/>
                  </a:cubicBezTo>
                  <a:cubicBezTo>
                    <a:pt x="144" y="397"/>
                    <a:pt x="144" y="397"/>
                    <a:pt x="144" y="397"/>
                  </a:cubicBezTo>
                  <a:cubicBezTo>
                    <a:pt x="144" y="396"/>
                    <a:pt x="144" y="396"/>
                    <a:pt x="144" y="396"/>
                  </a:cubicBezTo>
                  <a:cubicBezTo>
                    <a:pt x="144" y="395"/>
                    <a:pt x="144" y="395"/>
                    <a:pt x="144" y="395"/>
                  </a:cubicBezTo>
                  <a:cubicBezTo>
                    <a:pt x="144" y="395"/>
                    <a:pt x="144" y="395"/>
                    <a:pt x="144" y="395"/>
                  </a:cubicBezTo>
                  <a:cubicBezTo>
                    <a:pt x="145" y="395"/>
                    <a:pt x="145" y="395"/>
                    <a:pt x="145" y="395"/>
                  </a:cubicBezTo>
                  <a:cubicBezTo>
                    <a:pt x="146" y="394"/>
                    <a:pt x="146" y="394"/>
                    <a:pt x="146" y="394"/>
                  </a:cubicBezTo>
                  <a:cubicBezTo>
                    <a:pt x="146" y="394"/>
                    <a:pt x="146" y="394"/>
                    <a:pt x="146" y="394"/>
                  </a:cubicBezTo>
                  <a:cubicBezTo>
                    <a:pt x="147" y="395"/>
                    <a:pt x="147" y="395"/>
                    <a:pt x="147" y="395"/>
                  </a:cubicBezTo>
                  <a:cubicBezTo>
                    <a:pt x="147" y="396"/>
                    <a:pt x="147" y="396"/>
                    <a:pt x="147" y="396"/>
                  </a:cubicBezTo>
                  <a:cubicBezTo>
                    <a:pt x="148" y="396"/>
                    <a:pt x="148" y="396"/>
                    <a:pt x="148" y="396"/>
                  </a:cubicBezTo>
                  <a:cubicBezTo>
                    <a:pt x="149" y="395"/>
                    <a:pt x="149" y="395"/>
                    <a:pt x="149" y="395"/>
                  </a:cubicBezTo>
                  <a:cubicBezTo>
                    <a:pt x="149" y="394"/>
                    <a:pt x="149" y="394"/>
                    <a:pt x="149" y="394"/>
                  </a:cubicBezTo>
                  <a:cubicBezTo>
                    <a:pt x="149" y="394"/>
                    <a:pt x="149" y="394"/>
                    <a:pt x="149" y="394"/>
                  </a:cubicBezTo>
                  <a:cubicBezTo>
                    <a:pt x="150" y="394"/>
                    <a:pt x="150" y="394"/>
                    <a:pt x="150" y="394"/>
                  </a:cubicBezTo>
                  <a:cubicBezTo>
                    <a:pt x="150" y="395"/>
                    <a:pt x="150" y="395"/>
                    <a:pt x="150" y="395"/>
                  </a:cubicBezTo>
                  <a:cubicBezTo>
                    <a:pt x="151" y="396"/>
                    <a:pt x="151" y="396"/>
                    <a:pt x="151" y="396"/>
                  </a:cubicBezTo>
                  <a:cubicBezTo>
                    <a:pt x="152" y="397"/>
                    <a:pt x="152" y="397"/>
                    <a:pt x="152" y="397"/>
                  </a:cubicBezTo>
                  <a:cubicBezTo>
                    <a:pt x="153" y="396"/>
                    <a:pt x="153" y="396"/>
                    <a:pt x="153" y="396"/>
                  </a:cubicBezTo>
                  <a:cubicBezTo>
                    <a:pt x="154" y="395"/>
                    <a:pt x="154" y="395"/>
                    <a:pt x="154" y="395"/>
                  </a:cubicBezTo>
                  <a:cubicBezTo>
                    <a:pt x="154" y="395"/>
                    <a:pt x="154" y="395"/>
                    <a:pt x="154" y="395"/>
                  </a:cubicBezTo>
                  <a:cubicBezTo>
                    <a:pt x="155" y="395"/>
                    <a:pt x="155" y="395"/>
                    <a:pt x="155" y="395"/>
                  </a:cubicBezTo>
                  <a:cubicBezTo>
                    <a:pt x="156" y="396"/>
                    <a:pt x="156" y="396"/>
                    <a:pt x="156" y="396"/>
                  </a:cubicBezTo>
                  <a:cubicBezTo>
                    <a:pt x="157" y="395"/>
                    <a:pt x="157" y="395"/>
                    <a:pt x="157" y="395"/>
                  </a:cubicBezTo>
                  <a:cubicBezTo>
                    <a:pt x="158" y="394"/>
                    <a:pt x="158" y="394"/>
                    <a:pt x="158" y="394"/>
                  </a:cubicBezTo>
                  <a:cubicBezTo>
                    <a:pt x="158" y="393"/>
                    <a:pt x="158" y="393"/>
                    <a:pt x="158" y="393"/>
                  </a:cubicBezTo>
                  <a:cubicBezTo>
                    <a:pt x="158" y="393"/>
                    <a:pt x="158" y="393"/>
                    <a:pt x="158" y="393"/>
                  </a:cubicBezTo>
                  <a:cubicBezTo>
                    <a:pt x="157" y="392"/>
                    <a:pt x="157" y="392"/>
                    <a:pt x="157" y="392"/>
                  </a:cubicBezTo>
                  <a:cubicBezTo>
                    <a:pt x="157" y="390"/>
                    <a:pt x="157" y="390"/>
                    <a:pt x="157" y="390"/>
                  </a:cubicBezTo>
                  <a:cubicBezTo>
                    <a:pt x="156" y="389"/>
                    <a:pt x="156" y="389"/>
                    <a:pt x="156" y="389"/>
                  </a:cubicBezTo>
                  <a:cubicBezTo>
                    <a:pt x="157" y="388"/>
                    <a:pt x="157" y="388"/>
                    <a:pt x="157" y="388"/>
                  </a:cubicBezTo>
                  <a:cubicBezTo>
                    <a:pt x="158" y="388"/>
                    <a:pt x="158" y="388"/>
                    <a:pt x="158" y="388"/>
                  </a:cubicBezTo>
                  <a:cubicBezTo>
                    <a:pt x="158" y="390"/>
                    <a:pt x="158" y="390"/>
                    <a:pt x="158" y="390"/>
                  </a:cubicBezTo>
                  <a:cubicBezTo>
                    <a:pt x="159" y="390"/>
                    <a:pt x="159" y="390"/>
                    <a:pt x="159" y="390"/>
                  </a:cubicBezTo>
                  <a:cubicBezTo>
                    <a:pt x="160" y="388"/>
                    <a:pt x="160" y="388"/>
                    <a:pt x="160" y="388"/>
                  </a:cubicBezTo>
                  <a:cubicBezTo>
                    <a:pt x="160" y="387"/>
                    <a:pt x="160" y="387"/>
                    <a:pt x="160" y="387"/>
                  </a:cubicBezTo>
                  <a:cubicBezTo>
                    <a:pt x="161" y="386"/>
                    <a:pt x="161" y="386"/>
                    <a:pt x="161" y="386"/>
                  </a:cubicBezTo>
                  <a:cubicBezTo>
                    <a:pt x="161" y="385"/>
                    <a:pt x="161" y="385"/>
                    <a:pt x="161" y="385"/>
                  </a:cubicBezTo>
                  <a:cubicBezTo>
                    <a:pt x="160" y="384"/>
                    <a:pt x="160" y="384"/>
                    <a:pt x="160" y="384"/>
                  </a:cubicBezTo>
                  <a:cubicBezTo>
                    <a:pt x="160" y="383"/>
                    <a:pt x="160" y="383"/>
                    <a:pt x="160" y="383"/>
                  </a:cubicBezTo>
                  <a:cubicBezTo>
                    <a:pt x="161" y="382"/>
                    <a:pt x="161" y="382"/>
                    <a:pt x="161" y="382"/>
                  </a:cubicBezTo>
                  <a:cubicBezTo>
                    <a:pt x="161" y="382"/>
                    <a:pt x="161" y="382"/>
                    <a:pt x="161" y="382"/>
                  </a:cubicBezTo>
                  <a:cubicBezTo>
                    <a:pt x="162" y="382"/>
                    <a:pt x="162" y="382"/>
                    <a:pt x="162" y="382"/>
                  </a:cubicBezTo>
                  <a:cubicBezTo>
                    <a:pt x="162" y="383"/>
                    <a:pt x="162" y="383"/>
                    <a:pt x="162" y="383"/>
                  </a:cubicBezTo>
                  <a:cubicBezTo>
                    <a:pt x="163" y="384"/>
                    <a:pt x="163" y="384"/>
                    <a:pt x="163" y="384"/>
                  </a:cubicBezTo>
                  <a:cubicBezTo>
                    <a:pt x="164" y="384"/>
                    <a:pt x="164" y="384"/>
                    <a:pt x="164" y="384"/>
                  </a:cubicBezTo>
                  <a:cubicBezTo>
                    <a:pt x="165" y="385"/>
                    <a:pt x="165" y="385"/>
                    <a:pt x="165" y="385"/>
                  </a:cubicBezTo>
                  <a:cubicBezTo>
                    <a:pt x="164" y="386"/>
                    <a:pt x="164" y="386"/>
                    <a:pt x="164" y="386"/>
                  </a:cubicBezTo>
                  <a:cubicBezTo>
                    <a:pt x="163" y="387"/>
                    <a:pt x="163" y="387"/>
                    <a:pt x="163" y="387"/>
                  </a:cubicBezTo>
                  <a:cubicBezTo>
                    <a:pt x="162" y="388"/>
                    <a:pt x="162" y="388"/>
                    <a:pt x="162" y="388"/>
                  </a:cubicBezTo>
                  <a:cubicBezTo>
                    <a:pt x="162" y="389"/>
                    <a:pt x="162" y="389"/>
                    <a:pt x="162" y="389"/>
                  </a:cubicBezTo>
                  <a:cubicBezTo>
                    <a:pt x="164" y="392"/>
                    <a:pt x="164" y="392"/>
                    <a:pt x="164" y="392"/>
                  </a:cubicBezTo>
                  <a:cubicBezTo>
                    <a:pt x="165" y="392"/>
                    <a:pt x="165" y="392"/>
                    <a:pt x="165" y="392"/>
                  </a:cubicBezTo>
                  <a:cubicBezTo>
                    <a:pt x="165" y="391"/>
                    <a:pt x="165" y="391"/>
                    <a:pt x="165" y="391"/>
                  </a:cubicBezTo>
                  <a:cubicBezTo>
                    <a:pt x="165" y="390"/>
                    <a:pt x="165" y="390"/>
                    <a:pt x="165" y="390"/>
                  </a:cubicBezTo>
                  <a:cubicBezTo>
                    <a:pt x="166" y="389"/>
                    <a:pt x="166" y="389"/>
                    <a:pt x="166" y="389"/>
                  </a:cubicBezTo>
                  <a:cubicBezTo>
                    <a:pt x="166" y="387"/>
                    <a:pt x="166" y="387"/>
                    <a:pt x="166" y="387"/>
                  </a:cubicBezTo>
                  <a:cubicBezTo>
                    <a:pt x="166" y="387"/>
                    <a:pt x="166" y="387"/>
                    <a:pt x="166" y="387"/>
                  </a:cubicBezTo>
                  <a:cubicBezTo>
                    <a:pt x="167" y="388"/>
                    <a:pt x="167" y="388"/>
                    <a:pt x="167" y="388"/>
                  </a:cubicBezTo>
                  <a:cubicBezTo>
                    <a:pt x="166" y="389"/>
                    <a:pt x="166" y="389"/>
                    <a:pt x="166" y="389"/>
                  </a:cubicBezTo>
                  <a:cubicBezTo>
                    <a:pt x="166" y="390"/>
                    <a:pt x="166" y="390"/>
                    <a:pt x="166" y="390"/>
                  </a:cubicBezTo>
                  <a:cubicBezTo>
                    <a:pt x="167" y="392"/>
                    <a:pt x="167" y="392"/>
                    <a:pt x="167" y="392"/>
                  </a:cubicBezTo>
                  <a:cubicBezTo>
                    <a:pt x="168" y="392"/>
                    <a:pt x="168" y="392"/>
                    <a:pt x="168" y="392"/>
                  </a:cubicBezTo>
                  <a:cubicBezTo>
                    <a:pt x="169" y="391"/>
                    <a:pt x="169" y="391"/>
                    <a:pt x="169" y="391"/>
                  </a:cubicBezTo>
                  <a:cubicBezTo>
                    <a:pt x="170" y="391"/>
                    <a:pt x="170" y="391"/>
                    <a:pt x="170" y="391"/>
                  </a:cubicBezTo>
                  <a:cubicBezTo>
                    <a:pt x="171" y="391"/>
                    <a:pt x="171" y="391"/>
                    <a:pt x="171" y="391"/>
                  </a:cubicBezTo>
                  <a:cubicBezTo>
                    <a:pt x="171" y="390"/>
                    <a:pt x="171" y="390"/>
                    <a:pt x="171" y="390"/>
                  </a:cubicBezTo>
                  <a:cubicBezTo>
                    <a:pt x="171" y="389"/>
                    <a:pt x="171" y="389"/>
                    <a:pt x="171" y="389"/>
                  </a:cubicBezTo>
                  <a:cubicBezTo>
                    <a:pt x="172" y="389"/>
                    <a:pt x="172" y="389"/>
                    <a:pt x="172" y="389"/>
                  </a:cubicBezTo>
                  <a:cubicBezTo>
                    <a:pt x="172" y="389"/>
                    <a:pt x="172" y="389"/>
                    <a:pt x="172" y="389"/>
                  </a:cubicBezTo>
                  <a:cubicBezTo>
                    <a:pt x="172" y="390"/>
                    <a:pt x="172" y="390"/>
                    <a:pt x="172" y="390"/>
                  </a:cubicBezTo>
                  <a:cubicBezTo>
                    <a:pt x="172" y="391"/>
                    <a:pt x="172" y="391"/>
                    <a:pt x="172" y="391"/>
                  </a:cubicBezTo>
                  <a:cubicBezTo>
                    <a:pt x="173" y="391"/>
                    <a:pt x="173" y="391"/>
                    <a:pt x="173" y="391"/>
                  </a:cubicBezTo>
                  <a:cubicBezTo>
                    <a:pt x="174" y="391"/>
                    <a:pt x="174" y="391"/>
                    <a:pt x="174" y="391"/>
                  </a:cubicBezTo>
                  <a:cubicBezTo>
                    <a:pt x="175" y="390"/>
                    <a:pt x="175" y="390"/>
                    <a:pt x="175" y="390"/>
                  </a:cubicBezTo>
                  <a:cubicBezTo>
                    <a:pt x="177" y="388"/>
                    <a:pt x="177" y="388"/>
                    <a:pt x="177" y="388"/>
                  </a:cubicBezTo>
                  <a:cubicBezTo>
                    <a:pt x="178" y="388"/>
                    <a:pt x="178" y="388"/>
                    <a:pt x="178" y="388"/>
                  </a:cubicBezTo>
                  <a:cubicBezTo>
                    <a:pt x="179" y="388"/>
                    <a:pt x="179" y="388"/>
                    <a:pt x="179" y="388"/>
                  </a:cubicBezTo>
                  <a:cubicBezTo>
                    <a:pt x="179" y="387"/>
                    <a:pt x="179" y="387"/>
                    <a:pt x="179" y="387"/>
                  </a:cubicBezTo>
                  <a:cubicBezTo>
                    <a:pt x="178" y="385"/>
                    <a:pt x="178" y="385"/>
                    <a:pt x="178" y="385"/>
                  </a:cubicBezTo>
                  <a:cubicBezTo>
                    <a:pt x="177" y="385"/>
                    <a:pt x="177" y="385"/>
                    <a:pt x="177" y="385"/>
                  </a:cubicBezTo>
                  <a:cubicBezTo>
                    <a:pt x="177" y="384"/>
                    <a:pt x="177" y="384"/>
                    <a:pt x="177" y="384"/>
                  </a:cubicBezTo>
                  <a:cubicBezTo>
                    <a:pt x="177" y="384"/>
                    <a:pt x="177" y="384"/>
                    <a:pt x="177" y="384"/>
                  </a:cubicBezTo>
                  <a:cubicBezTo>
                    <a:pt x="178" y="384"/>
                    <a:pt x="178" y="384"/>
                    <a:pt x="178" y="384"/>
                  </a:cubicBezTo>
                  <a:cubicBezTo>
                    <a:pt x="178" y="385"/>
                    <a:pt x="178" y="385"/>
                    <a:pt x="178" y="385"/>
                  </a:cubicBezTo>
                  <a:cubicBezTo>
                    <a:pt x="180" y="386"/>
                    <a:pt x="180" y="386"/>
                    <a:pt x="180" y="386"/>
                  </a:cubicBezTo>
                  <a:cubicBezTo>
                    <a:pt x="181" y="386"/>
                    <a:pt x="181" y="386"/>
                    <a:pt x="181" y="386"/>
                  </a:cubicBezTo>
                  <a:cubicBezTo>
                    <a:pt x="181" y="385"/>
                    <a:pt x="181" y="385"/>
                    <a:pt x="181" y="385"/>
                  </a:cubicBezTo>
                  <a:cubicBezTo>
                    <a:pt x="182" y="384"/>
                    <a:pt x="182" y="384"/>
                    <a:pt x="182" y="384"/>
                  </a:cubicBezTo>
                  <a:cubicBezTo>
                    <a:pt x="182" y="385"/>
                    <a:pt x="182" y="385"/>
                    <a:pt x="182" y="385"/>
                  </a:cubicBezTo>
                  <a:cubicBezTo>
                    <a:pt x="182" y="386"/>
                    <a:pt x="182" y="386"/>
                    <a:pt x="182" y="386"/>
                  </a:cubicBezTo>
                  <a:cubicBezTo>
                    <a:pt x="183" y="386"/>
                    <a:pt x="183" y="386"/>
                    <a:pt x="183" y="386"/>
                  </a:cubicBezTo>
                  <a:cubicBezTo>
                    <a:pt x="184" y="386"/>
                    <a:pt x="184" y="386"/>
                    <a:pt x="184" y="386"/>
                  </a:cubicBezTo>
                  <a:cubicBezTo>
                    <a:pt x="186" y="384"/>
                    <a:pt x="186" y="384"/>
                    <a:pt x="186" y="384"/>
                  </a:cubicBezTo>
                  <a:cubicBezTo>
                    <a:pt x="186" y="383"/>
                    <a:pt x="186" y="383"/>
                    <a:pt x="186" y="383"/>
                  </a:cubicBezTo>
                  <a:cubicBezTo>
                    <a:pt x="186" y="383"/>
                    <a:pt x="186" y="383"/>
                    <a:pt x="186" y="383"/>
                  </a:cubicBezTo>
                  <a:cubicBezTo>
                    <a:pt x="186" y="382"/>
                    <a:pt x="186" y="382"/>
                    <a:pt x="186" y="382"/>
                  </a:cubicBezTo>
                  <a:cubicBezTo>
                    <a:pt x="187" y="381"/>
                    <a:pt x="187" y="381"/>
                    <a:pt x="187" y="381"/>
                  </a:cubicBezTo>
                  <a:cubicBezTo>
                    <a:pt x="187" y="381"/>
                    <a:pt x="187" y="381"/>
                    <a:pt x="187" y="381"/>
                  </a:cubicBezTo>
                  <a:cubicBezTo>
                    <a:pt x="187" y="381"/>
                    <a:pt x="187" y="381"/>
                    <a:pt x="187" y="381"/>
                  </a:cubicBezTo>
                  <a:cubicBezTo>
                    <a:pt x="188" y="382"/>
                    <a:pt x="188" y="382"/>
                    <a:pt x="188" y="382"/>
                  </a:cubicBezTo>
                  <a:cubicBezTo>
                    <a:pt x="188" y="382"/>
                    <a:pt x="188" y="382"/>
                    <a:pt x="188" y="382"/>
                  </a:cubicBezTo>
                  <a:cubicBezTo>
                    <a:pt x="189" y="382"/>
                    <a:pt x="189" y="382"/>
                    <a:pt x="189" y="382"/>
                  </a:cubicBezTo>
                  <a:cubicBezTo>
                    <a:pt x="190" y="380"/>
                    <a:pt x="190" y="380"/>
                    <a:pt x="190" y="380"/>
                  </a:cubicBezTo>
                  <a:cubicBezTo>
                    <a:pt x="190" y="379"/>
                    <a:pt x="190" y="379"/>
                    <a:pt x="190" y="379"/>
                  </a:cubicBezTo>
                  <a:cubicBezTo>
                    <a:pt x="190" y="378"/>
                    <a:pt x="190" y="378"/>
                    <a:pt x="190" y="378"/>
                  </a:cubicBezTo>
                  <a:cubicBezTo>
                    <a:pt x="190" y="377"/>
                    <a:pt x="190" y="377"/>
                    <a:pt x="190" y="377"/>
                  </a:cubicBezTo>
                  <a:cubicBezTo>
                    <a:pt x="192" y="375"/>
                    <a:pt x="192" y="375"/>
                    <a:pt x="192" y="375"/>
                  </a:cubicBezTo>
                  <a:cubicBezTo>
                    <a:pt x="194" y="374"/>
                    <a:pt x="194" y="374"/>
                    <a:pt x="194" y="374"/>
                  </a:cubicBezTo>
                  <a:cubicBezTo>
                    <a:pt x="195" y="373"/>
                    <a:pt x="195" y="373"/>
                    <a:pt x="195" y="373"/>
                  </a:cubicBezTo>
                  <a:cubicBezTo>
                    <a:pt x="194" y="372"/>
                    <a:pt x="194" y="372"/>
                    <a:pt x="194" y="372"/>
                  </a:cubicBezTo>
                  <a:cubicBezTo>
                    <a:pt x="194" y="372"/>
                    <a:pt x="194" y="372"/>
                    <a:pt x="194" y="372"/>
                  </a:cubicBezTo>
                  <a:cubicBezTo>
                    <a:pt x="194" y="371"/>
                    <a:pt x="194" y="371"/>
                    <a:pt x="194" y="371"/>
                  </a:cubicBezTo>
                  <a:cubicBezTo>
                    <a:pt x="195" y="372"/>
                    <a:pt x="195" y="372"/>
                    <a:pt x="195" y="372"/>
                  </a:cubicBezTo>
                  <a:cubicBezTo>
                    <a:pt x="196" y="372"/>
                    <a:pt x="196" y="372"/>
                    <a:pt x="196" y="372"/>
                  </a:cubicBezTo>
                  <a:cubicBezTo>
                    <a:pt x="196" y="372"/>
                    <a:pt x="196" y="372"/>
                    <a:pt x="196" y="372"/>
                  </a:cubicBezTo>
                  <a:cubicBezTo>
                    <a:pt x="197" y="371"/>
                    <a:pt x="197" y="371"/>
                    <a:pt x="197" y="371"/>
                  </a:cubicBezTo>
                  <a:cubicBezTo>
                    <a:pt x="196" y="370"/>
                    <a:pt x="196" y="370"/>
                    <a:pt x="196" y="370"/>
                  </a:cubicBezTo>
                  <a:cubicBezTo>
                    <a:pt x="196" y="369"/>
                    <a:pt x="196" y="369"/>
                    <a:pt x="196" y="369"/>
                  </a:cubicBezTo>
                  <a:cubicBezTo>
                    <a:pt x="197" y="370"/>
                    <a:pt x="197" y="370"/>
                    <a:pt x="197" y="370"/>
                  </a:cubicBezTo>
                  <a:cubicBezTo>
                    <a:pt x="197" y="371"/>
                    <a:pt x="197" y="371"/>
                    <a:pt x="197" y="371"/>
                  </a:cubicBezTo>
                  <a:cubicBezTo>
                    <a:pt x="197" y="370"/>
                    <a:pt x="197" y="370"/>
                    <a:pt x="197" y="370"/>
                  </a:cubicBezTo>
                  <a:cubicBezTo>
                    <a:pt x="197" y="369"/>
                    <a:pt x="197" y="369"/>
                    <a:pt x="197" y="369"/>
                  </a:cubicBezTo>
                  <a:cubicBezTo>
                    <a:pt x="198" y="368"/>
                    <a:pt x="198" y="368"/>
                    <a:pt x="198" y="368"/>
                  </a:cubicBezTo>
                  <a:cubicBezTo>
                    <a:pt x="199" y="368"/>
                    <a:pt x="199" y="368"/>
                    <a:pt x="199" y="368"/>
                  </a:cubicBezTo>
                  <a:cubicBezTo>
                    <a:pt x="200" y="367"/>
                    <a:pt x="200" y="367"/>
                    <a:pt x="200" y="367"/>
                  </a:cubicBezTo>
                  <a:cubicBezTo>
                    <a:pt x="200" y="366"/>
                    <a:pt x="200" y="366"/>
                    <a:pt x="200" y="366"/>
                  </a:cubicBezTo>
                  <a:cubicBezTo>
                    <a:pt x="200" y="366"/>
                    <a:pt x="200" y="366"/>
                    <a:pt x="200" y="366"/>
                  </a:cubicBezTo>
                  <a:cubicBezTo>
                    <a:pt x="200" y="365"/>
                    <a:pt x="200" y="365"/>
                    <a:pt x="200" y="365"/>
                  </a:cubicBezTo>
                  <a:cubicBezTo>
                    <a:pt x="201" y="365"/>
                    <a:pt x="201" y="365"/>
                    <a:pt x="201" y="365"/>
                  </a:cubicBezTo>
                  <a:cubicBezTo>
                    <a:pt x="202" y="365"/>
                    <a:pt x="202" y="365"/>
                    <a:pt x="202" y="365"/>
                  </a:cubicBezTo>
                  <a:cubicBezTo>
                    <a:pt x="203" y="363"/>
                    <a:pt x="203" y="363"/>
                    <a:pt x="203" y="363"/>
                  </a:cubicBezTo>
                  <a:cubicBezTo>
                    <a:pt x="205" y="362"/>
                    <a:pt x="205" y="362"/>
                    <a:pt x="205" y="362"/>
                  </a:cubicBezTo>
                  <a:cubicBezTo>
                    <a:pt x="205" y="362"/>
                    <a:pt x="205" y="362"/>
                    <a:pt x="205" y="362"/>
                  </a:cubicBezTo>
                  <a:cubicBezTo>
                    <a:pt x="206" y="363"/>
                    <a:pt x="206" y="363"/>
                    <a:pt x="206" y="363"/>
                  </a:cubicBezTo>
                  <a:cubicBezTo>
                    <a:pt x="207" y="362"/>
                    <a:pt x="207" y="362"/>
                    <a:pt x="207" y="362"/>
                  </a:cubicBezTo>
                  <a:cubicBezTo>
                    <a:pt x="208" y="361"/>
                    <a:pt x="208" y="361"/>
                    <a:pt x="208" y="361"/>
                  </a:cubicBezTo>
                  <a:cubicBezTo>
                    <a:pt x="208" y="359"/>
                    <a:pt x="208" y="359"/>
                    <a:pt x="208" y="359"/>
                  </a:cubicBezTo>
                  <a:cubicBezTo>
                    <a:pt x="208" y="357"/>
                    <a:pt x="208" y="357"/>
                    <a:pt x="208" y="357"/>
                  </a:cubicBezTo>
                  <a:cubicBezTo>
                    <a:pt x="207" y="357"/>
                    <a:pt x="207" y="357"/>
                    <a:pt x="207" y="357"/>
                  </a:cubicBezTo>
                  <a:cubicBezTo>
                    <a:pt x="206" y="357"/>
                    <a:pt x="206" y="357"/>
                    <a:pt x="206" y="357"/>
                  </a:cubicBezTo>
                  <a:cubicBezTo>
                    <a:pt x="207" y="356"/>
                    <a:pt x="207" y="356"/>
                    <a:pt x="207" y="356"/>
                  </a:cubicBezTo>
                  <a:cubicBezTo>
                    <a:pt x="207" y="354"/>
                    <a:pt x="207" y="354"/>
                    <a:pt x="207" y="354"/>
                  </a:cubicBezTo>
                  <a:cubicBezTo>
                    <a:pt x="206" y="353"/>
                    <a:pt x="206" y="353"/>
                    <a:pt x="206" y="353"/>
                  </a:cubicBezTo>
                  <a:cubicBezTo>
                    <a:pt x="206" y="352"/>
                    <a:pt x="206" y="352"/>
                    <a:pt x="206" y="352"/>
                  </a:cubicBezTo>
                  <a:cubicBezTo>
                    <a:pt x="205" y="351"/>
                    <a:pt x="205" y="351"/>
                    <a:pt x="205" y="351"/>
                  </a:cubicBezTo>
                  <a:cubicBezTo>
                    <a:pt x="205" y="350"/>
                    <a:pt x="205" y="350"/>
                    <a:pt x="205" y="350"/>
                  </a:cubicBezTo>
                  <a:cubicBezTo>
                    <a:pt x="205" y="349"/>
                    <a:pt x="205" y="349"/>
                    <a:pt x="205" y="349"/>
                  </a:cubicBezTo>
                  <a:cubicBezTo>
                    <a:pt x="206" y="349"/>
                    <a:pt x="206" y="349"/>
                    <a:pt x="206" y="349"/>
                  </a:cubicBezTo>
                  <a:cubicBezTo>
                    <a:pt x="206" y="349"/>
                    <a:pt x="206" y="349"/>
                    <a:pt x="206" y="349"/>
                  </a:cubicBezTo>
                  <a:cubicBezTo>
                    <a:pt x="207" y="351"/>
                    <a:pt x="207" y="351"/>
                    <a:pt x="207" y="351"/>
                  </a:cubicBezTo>
                  <a:cubicBezTo>
                    <a:pt x="207" y="352"/>
                    <a:pt x="207" y="352"/>
                    <a:pt x="207" y="352"/>
                  </a:cubicBezTo>
                  <a:cubicBezTo>
                    <a:pt x="207" y="353"/>
                    <a:pt x="207" y="353"/>
                    <a:pt x="207" y="353"/>
                  </a:cubicBezTo>
                  <a:cubicBezTo>
                    <a:pt x="208" y="355"/>
                    <a:pt x="208" y="355"/>
                    <a:pt x="208" y="355"/>
                  </a:cubicBezTo>
                  <a:cubicBezTo>
                    <a:pt x="209" y="355"/>
                    <a:pt x="209" y="355"/>
                    <a:pt x="209" y="355"/>
                  </a:cubicBezTo>
                  <a:cubicBezTo>
                    <a:pt x="210" y="356"/>
                    <a:pt x="210" y="356"/>
                    <a:pt x="210" y="356"/>
                  </a:cubicBezTo>
                  <a:cubicBezTo>
                    <a:pt x="210" y="357"/>
                    <a:pt x="210" y="357"/>
                    <a:pt x="210" y="357"/>
                  </a:cubicBezTo>
                  <a:cubicBezTo>
                    <a:pt x="210" y="358"/>
                    <a:pt x="210" y="358"/>
                    <a:pt x="210" y="358"/>
                  </a:cubicBezTo>
                  <a:cubicBezTo>
                    <a:pt x="211" y="359"/>
                    <a:pt x="211" y="359"/>
                    <a:pt x="211" y="359"/>
                  </a:cubicBezTo>
                  <a:cubicBezTo>
                    <a:pt x="212" y="359"/>
                    <a:pt x="212" y="359"/>
                    <a:pt x="212" y="359"/>
                  </a:cubicBezTo>
                  <a:cubicBezTo>
                    <a:pt x="212" y="359"/>
                    <a:pt x="212" y="359"/>
                    <a:pt x="212" y="359"/>
                  </a:cubicBezTo>
                  <a:cubicBezTo>
                    <a:pt x="213" y="358"/>
                    <a:pt x="213" y="358"/>
                    <a:pt x="213" y="358"/>
                  </a:cubicBezTo>
                  <a:cubicBezTo>
                    <a:pt x="214" y="358"/>
                    <a:pt x="214" y="358"/>
                    <a:pt x="214" y="358"/>
                  </a:cubicBezTo>
                  <a:cubicBezTo>
                    <a:pt x="215" y="359"/>
                    <a:pt x="215" y="359"/>
                    <a:pt x="215" y="359"/>
                  </a:cubicBezTo>
                  <a:cubicBezTo>
                    <a:pt x="216" y="359"/>
                    <a:pt x="216" y="359"/>
                    <a:pt x="216" y="359"/>
                  </a:cubicBezTo>
                  <a:cubicBezTo>
                    <a:pt x="217" y="359"/>
                    <a:pt x="217" y="359"/>
                    <a:pt x="217" y="359"/>
                  </a:cubicBezTo>
                  <a:cubicBezTo>
                    <a:pt x="218" y="358"/>
                    <a:pt x="218" y="358"/>
                    <a:pt x="218" y="358"/>
                  </a:cubicBezTo>
                  <a:cubicBezTo>
                    <a:pt x="218" y="358"/>
                    <a:pt x="218" y="358"/>
                    <a:pt x="218" y="358"/>
                  </a:cubicBezTo>
                  <a:cubicBezTo>
                    <a:pt x="219" y="358"/>
                    <a:pt x="219" y="358"/>
                    <a:pt x="219" y="358"/>
                  </a:cubicBezTo>
                  <a:cubicBezTo>
                    <a:pt x="220" y="358"/>
                    <a:pt x="220" y="358"/>
                    <a:pt x="220" y="358"/>
                  </a:cubicBezTo>
                  <a:cubicBezTo>
                    <a:pt x="221" y="357"/>
                    <a:pt x="221" y="357"/>
                    <a:pt x="221" y="357"/>
                  </a:cubicBezTo>
                  <a:cubicBezTo>
                    <a:pt x="222" y="356"/>
                    <a:pt x="222" y="356"/>
                    <a:pt x="222" y="356"/>
                  </a:cubicBezTo>
                  <a:cubicBezTo>
                    <a:pt x="222" y="356"/>
                    <a:pt x="222" y="356"/>
                    <a:pt x="222" y="356"/>
                  </a:cubicBezTo>
                  <a:cubicBezTo>
                    <a:pt x="222" y="355"/>
                    <a:pt x="222" y="355"/>
                    <a:pt x="222" y="355"/>
                  </a:cubicBezTo>
                  <a:cubicBezTo>
                    <a:pt x="223" y="356"/>
                    <a:pt x="223" y="356"/>
                    <a:pt x="223" y="356"/>
                  </a:cubicBezTo>
                  <a:cubicBezTo>
                    <a:pt x="225" y="358"/>
                    <a:pt x="225" y="358"/>
                    <a:pt x="225" y="358"/>
                  </a:cubicBezTo>
                  <a:cubicBezTo>
                    <a:pt x="225" y="359"/>
                    <a:pt x="225" y="359"/>
                    <a:pt x="225" y="359"/>
                  </a:cubicBezTo>
                  <a:cubicBezTo>
                    <a:pt x="226" y="358"/>
                    <a:pt x="226" y="358"/>
                    <a:pt x="226" y="358"/>
                  </a:cubicBezTo>
                  <a:cubicBezTo>
                    <a:pt x="227" y="358"/>
                    <a:pt x="227" y="358"/>
                    <a:pt x="227" y="358"/>
                  </a:cubicBezTo>
                  <a:cubicBezTo>
                    <a:pt x="228" y="357"/>
                    <a:pt x="228" y="357"/>
                    <a:pt x="228" y="357"/>
                  </a:cubicBezTo>
                  <a:cubicBezTo>
                    <a:pt x="228" y="356"/>
                    <a:pt x="228" y="356"/>
                    <a:pt x="228" y="356"/>
                  </a:cubicBezTo>
                  <a:cubicBezTo>
                    <a:pt x="228" y="356"/>
                    <a:pt x="228" y="356"/>
                    <a:pt x="228" y="356"/>
                  </a:cubicBezTo>
                  <a:cubicBezTo>
                    <a:pt x="229" y="356"/>
                    <a:pt x="229" y="356"/>
                    <a:pt x="229" y="356"/>
                  </a:cubicBezTo>
                  <a:cubicBezTo>
                    <a:pt x="229" y="356"/>
                    <a:pt x="229" y="356"/>
                    <a:pt x="229" y="356"/>
                  </a:cubicBezTo>
                  <a:cubicBezTo>
                    <a:pt x="230" y="356"/>
                    <a:pt x="230" y="356"/>
                    <a:pt x="230" y="356"/>
                  </a:cubicBezTo>
                  <a:cubicBezTo>
                    <a:pt x="230" y="355"/>
                    <a:pt x="230" y="355"/>
                    <a:pt x="230" y="355"/>
                  </a:cubicBezTo>
                  <a:cubicBezTo>
                    <a:pt x="231" y="356"/>
                    <a:pt x="231" y="356"/>
                    <a:pt x="231" y="356"/>
                  </a:cubicBezTo>
                  <a:cubicBezTo>
                    <a:pt x="232" y="356"/>
                    <a:pt x="232" y="356"/>
                    <a:pt x="232" y="356"/>
                  </a:cubicBezTo>
                  <a:cubicBezTo>
                    <a:pt x="232" y="355"/>
                    <a:pt x="232" y="355"/>
                    <a:pt x="232" y="355"/>
                  </a:cubicBezTo>
                  <a:cubicBezTo>
                    <a:pt x="232" y="354"/>
                    <a:pt x="232" y="354"/>
                    <a:pt x="232" y="354"/>
                  </a:cubicBezTo>
                  <a:cubicBezTo>
                    <a:pt x="233" y="354"/>
                    <a:pt x="233" y="354"/>
                    <a:pt x="233" y="354"/>
                  </a:cubicBezTo>
                  <a:cubicBezTo>
                    <a:pt x="234" y="354"/>
                    <a:pt x="234" y="354"/>
                    <a:pt x="234" y="354"/>
                  </a:cubicBezTo>
                  <a:cubicBezTo>
                    <a:pt x="235" y="354"/>
                    <a:pt x="235" y="354"/>
                    <a:pt x="235" y="354"/>
                  </a:cubicBezTo>
                  <a:cubicBezTo>
                    <a:pt x="235" y="353"/>
                    <a:pt x="235" y="353"/>
                    <a:pt x="235" y="353"/>
                  </a:cubicBezTo>
                  <a:cubicBezTo>
                    <a:pt x="235" y="353"/>
                    <a:pt x="235" y="353"/>
                    <a:pt x="235" y="353"/>
                  </a:cubicBezTo>
                  <a:cubicBezTo>
                    <a:pt x="235" y="354"/>
                    <a:pt x="235" y="354"/>
                    <a:pt x="235" y="354"/>
                  </a:cubicBezTo>
                  <a:cubicBezTo>
                    <a:pt x="236" y="354"/>
                    <a:pt x="236" y="354"/>
                    <a:pt x="236" y="354"/>
                  </a:cubicBezTo>
                  <a:cubicBezTo>
                    <a:pt x="237" y="353"/>
                    <a:pt x="237" y="353"/>
                    <a:pt x="237" y="353"/>
                  </a:cubicBezTo>
                  <a:cubicBezTo>
                    <a:pt x="237" y="352"/>
                    <a:pt x="237" y="352"/>
                    <a:pt x="237" y="352"/>
                  </a:cubicBezTo>
                  <a:cubicBezTo>
                    <a:pt x="238" y="352"/>
                    <a:pt x="238" y="352"/>
                    <a:pt x="238" y="352"/>
                  </a:cubicBezTo>
                  <a:cubicBezTo>
                    <a:pt x="239" y="353"/>
                    <a:pt x="239" y="353"/>
                    <a:pt x="239" y="353"/>
                  </a:cubicBezTo>
                  <a:cubicBezTo>
                    <a:pt x="239" y="354"/>
                    <a:pt x="239" y="354"/>
                    <a:pt x="239" y="354"/>
                  </a:cubicBezTo>
                  <a:cubicBezTo>
                    <a:pt x="240" y="352"/>
                    <a:pt x="240" y="352"/>
                    <a:pt x="240" y="352"/>
                  </a:cubicBezTo>
                  <a:cubicBezTo>
                    <a:pt x="241" y="352"/>
                    <a:pt x="241" y="352"/>
                    <a:pt x="241" y="352"/>
                  </a:cubicBezTo>
                  <a:cubicBezTo>
                    <a:pt x="241" y="353"/>
                    <a:pt x="241" y="353"/>
                    <a:pt x="241" y="353"/>
                  </a:cubicBezTo>
                  <a:cubicBezTo>
                    <a:pt x="242" y="353"/>
                    <a:pt x="242" y="353"/>
                    <a:pt x="242" y="353"/>
                  </a:cubicBezTo>
                  <a:cubicBezTo>
                    <a:pt x="243" y="353"/>
                    <a:pt x="243" y="353"/>
                    <a:pt x="243" y="353"/>
                  </a:cubicBezTo>
                  <a:cubicBezTo>
                    <a:pt x="244" y="352"/>
                    <a:pt x="244" y="352"/>
                    <a:pt x="244" y="352"/>
                  </a:cubicBezTo>
                  <a:cubicBezTo>
                    <a:pt x="244" y="351"/>
                    <a:pt x="244" y="351"/>
                    <a:pt x="244" y="351"/>
                  </a:cubicBezTo>
                  <a:cubicBezTo>
                    <a:pt x="246" y="351"/>
                    <a:pt x="246" y="351"/>
                    <a:pt x="246" y="351"/>
                  </a:cubicBezTo>
                  <a:cubicBezTo>
                    <a:pt x="247" y="350"/>
                    <a:pt x="247" y="350"/>
                    <a:pt x="247" y="350"/>
                  </a:cubicBezTo>
                  <a:cubicBezTo>
                    <a:pt x="248" y="350"/>
                    <a:pt x="248" y="350"/>
                    <a:pt x="248" y="350"/>
                  </a:cubicBezTo>
                  <a:cubicBezTo>
                    <a:pt x="249" y="351"/>
                    <a:pt x="249" y="351"/>
                    <a:pt x="249" y="351"/>
                  </a:cubicBezTo>
                  <a:cubicBezTo>
                    <a:pt x="249" y="351"/>
                    <a:pt x="249" y="351"/>
                    <a:pt x="249" y="351"/>
                  </a:cubicBezTo>
                  <a:cubicBezTo>
                    <a:pt x="250" y="350"/>
                    <a:pt x="250" y="350"/>
                    <a:pt x="250" y="350"/>
                  </a:cubicBezTo>
                  <a:cubicBezTo>
                    <a:pt x="251" y="349"/>
                    <a:pt x="251" y="349"/>
                    <a:pt x="251" y="349"/>
                  </a:cubicBezTo>
                  <a:cubicBezTo>
                    <a:pt x="253" y="349"/>
                    <a:pt x="253" y="349"/>
                    <a:pt x="253" y="349"/>
                  </a:cubicBezTo>
                  <a:cubicBezTo>
                    <a:pt x="253" y="348"/>
                    <a:pt x="253" y="348"/>
                    <a:pt x="253" y="348"/>
                  </a:cubicBezTo>
                  <a:cubicBezTo>
                    <a:pt x="255" y="348"/>
                    <a:pt x="255" y="348"/>
                    <a:pt x="255" y="348"/>
                  </a:cubicBezTo>
                  <a:cubicBezTo>
                    <a:pt x="255" y="348"/>
                    <a:pt x="255" y="348"/>
                    <a:pt x="255" y="348"/>
                  </a:cubicBezTo>
                  <a:cubicBezTo>
                    <a:pt x="255" y="347"/>
                    <a:pt x="255" y="347"/>
                    <a:pt x="255" y="347"/>
                  </a:cubicBezTo>
                  <a:cubicBezTo>
                    <a:pt x="255" y="346"/>
                    <a:pt x="255" y="346"/>
                    <a:pt x="255" y="346"/>
                  </a:cubicBezTo>
                  <a:cubicBezTo>
                    <a:pt x="255" y="345"/>
                    <a:pt x="255" y="345"/>
                    <a:pt x="255" y="345"/>
                  </a:cubicBezTo>
                  <a:lnTo>
                    <a:pt x="256" y="34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16" name="Freeform 177">
              <a:extLst>
                <a:ext uri="{FF2B5EF4-FFF2-40B4-BE49-F238E27FC236}">
                  <a16:creationId xmlns:a16="http://schemas.microsoft.com/office/drawing/2014/main" id="{9838BE91-7C0B-4EE5-959C-A36033ACADC0}"/>
                </a:ext>
              </a:extLst>
            </p:cNvPr>
            <p:cNvSpPr>
              <a:spLocks/>
            </p:cNvSpPr>
            <p:nvPr/>
          </p:nvSpPr>
          <p:spPr bwMode="auto">
            <a:xfrm>
              <a:off x="9901238" y="2725738"/>
              <a:ext cx="14288" cy="6350"/>
            </a:xfrm>
            <a:custGeom>
              <a:avLst/>
              <a:gdLst>
                <a:gd name="T0" fmla="*/ 9 w 9"/>
                <a:gd name="T1" fmla="*/ 4 h 4"/>
                <a:gd name="T2" fmla="*/ 7 w 9"/>
                <a:gd name="T3" fmla="*/ 2 h 4"/>
                <a:gd name="T4" fmla="*/ 4 w 9"/>
                <a:gd name="T5" fmla="*/ 2 h 4"/>
                <a:gd name="T6" fmla="*/ 2 w 9"/>
                <a:gd name="T7" fmla="*/ 0 h 4"/>
                <a:gd name="T8" fmla="*/ 0 w 9"/>
                <a:gd name="T9" fmla="*/ 2 h 4"/>
                <a:gd name="T10" fmla="*/ 2 w 9"/>
                <a:gd name="T11" fmla="*/ 4 h 4"/>
                <a:gd name="T12" fmla="*/ 4 w 9"/>
                <a:gd name="T13" fmla="*/ 4 h 4"/>
                <a:gd name="T14" fmla="*/ 4 w 9"/>
                <a:gd name="T15" fmla="*/ 4 h 4"/>
                <a:gd name="T16" fmla="*/ 9 w 9"/>
                <a:gd name="T17" fmla="*/ 4 h 4"/>
                <a:gd name="T18" fmla="*/ 9 w 9"/>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4">
                  <a:moveTo>
                    <a:pt x="9" y="4"/>
                  </a:moveTo>
                  <a:lnTo>
                    <a:pt x="7" y="2"/>
                  </a:lnTo>
                  <a:lnTo>
                    <a:pt x="4" y="2"/>
                  </a:lnTo>
                  <a:lnTo>
                    <a:pt x="2" y="0"/>
                  </a:lnTo>
                  <a:lnTo>
                    <a:pt x="0" y="2"/>
                  </a:lnTo>
                  <a:lnTo>
                    <a:pt x="2" y="4"/>
                  </a:lnTo>
                  <a:lnTo>
                    <a:pt x="4" y="4"/>
                  </a:lnTo>
                  <a:lnTo>
                    <a:pt x="4" y="4"/>
                  </a:lnTo>
                  <a:lnTo>
                    <a:pt x="9" y="4"/>
                  </a:lnTo>
                  <a:lnTo>
                    <a:pt x="9"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17" name="Freeform 178">
              <a:extLst>
                <a:ext uri="{FF2B5EF4-FFF2-40B4-BE49-F238E27FC236}">
                  <a16:creationId xmlns:a16="http://schemas.microsoft.com/office/drawing/2014/main" id="{67935AA9-0879-4606-B7C9-335BB68775C4}"/>
                </a:ext>
              </a:extLst>
            </p:cNvPr>
            <p:cNvSpPr>
              <a:spLocks/>
            </p:cNvSpPr>
            <p:nvPr/>
          </p:nvSpPr>
          <p:spPr bwMode="auto">
            <a:xfrm>
              <a:off x="9966325" y="2608263"/>
              <a:ext cx="7938" cy="25400"/>
            </a:xfrm>
            <a:custGeom>
              <a:avLst/>
              <a:gdLst>
                <a:gd name="T0" fmla="*/ 5 w 5"/>
                <a:gd name="T1" fmla="*/ 7 h 16"/>
                <a:gd name="T2" fmla="*/ 5 w 5"/>
                <a:gd name="T3" fmla="*/ 5 h 16"/>
                <a:gd name="T4" fmla="*/ 2 w 5"/>
                <a:gd name="T5" fmla="*/ 2 h 16"/>
                <a:gd name="T6" fmla="*/ 0 w 5"/>
                <a:gd name="T7" fmla="*/ 0 h 16"/>
                <a:gd name="T8" fmla="*/ 0 w 5"/>
                <a:gd name="T9" fmla="*/ 2 h 16"/>
                <a:gd name="T10" fmla="*/ 0 w 5"/>
                <a:gd name="T11" fmla="*/ 5 h 16"/>
                <a:gd name="T12" fmla="*/ 2 w 5"/>
                <a:gd name="T13" fmla="*/ 7 h 16"/>
                <a:gd name="T14" fmla="*/ 2 w 5"/>
                <a:gd name="T15" fmla="*/ 11 h 16"/>
                <a:gd name="T16" fmla="*/ 5 w 5"/>
                <a:gd name="T17" fmla="*/ 16 h 16"/>
                <a:gd name="T18" fmla="*/ 5 w 5"/>
                <a:gd name="T19" fmla="*/ 16 h 16"/>
                <a:gd name="T20" fmla="*/ 5 w 5"/>
                <a:gd name="T21" fmla="*/ 11 h 16"/>
                <a:gd name="T22" fmla="*/ 5 w 5"/>
                <a:gd name="T23"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6">
                  <a:moveTo>
                    <a:pt x="5" y="7"/>
                  </a:moveTo>
                  <a:lnTo>
                    <a:pt x="5" y="5"/>
                  </a:lnTo>
                  <a:lnTo>
                    <a:pt x="2" y="2"/>
                  </a:lnTo>
                  <a:lnTo>
                    <a:pt x="0" y="0"/>
                  </a:lnTo>
                  <a:lnTo>
                    <a:pt x="0" y="2"/>
                  </a:lnTo>
                  <a:lnTo>
                    <a:pt x="0" y="5"/>
                  </a:lnTo>
                  <a:lnTo>
                    <a:pt x="2" y="7"/>
                  </a:lnTo>
                  <a:lnTo>
                    <a:pt x="2" y="11"/>
                  </a:lnTo>
                  <a:lnTo>
                    <a:pt x="5" y="16"/>
                  </a:lnTo>
                  <a:lnTo>
                    <a:pt x="5" y="16"/>
                  </a:lnTo>
                  <a:lnTo>
                    <a:pt x="5" y="11"/>
                  </a:lnTo>
                  <a:lnTo>
                    <a:pt x="5"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18" name="Freeform 179">
              <a:extLst>
                <a:ext uri="{FF2B5EF4-FFF2-40B4-BE49-F238E27FC236}">
                  <a16:creationId xmlns:a16="http://schemas.microsoft.com/office/drawing/2014/main" id="{FEE24CD0-63CD-439C-905E-0B2AEA4FC5AE}"/>
                </a:ext>
              </a:extLst>
            </p:cNvPr>
            <p:cNvSpPr>
              <a:spLocks/>
            </p:cNvSpPr>
            <p:nvPr/>
          </p:nvSpPr>
          <p:spPr bwMode="auto">
            <a:xfrm>
              <a:off x="9929813" y="2717800"/>
              <a:ext cx="0" cy="7938"/>
            </a:xfrm>
            <a:custGeom>
              <a:avLst/>
              <a:gdLst>
                <a:gd name="T0" fmla="*/ 0 h 5"/>
                <a:gd name="T1" fmla="*/ 5 h 5"/>
                <a:gd name="T2" fmla="*/ 2 h 5"/>
                <a:gd name="T3" fmla="*/ 0 h 5"/>
                <a:gd name="T4" fmla="*/ 0 h 5"/>
              </a:gdLst>
              <a:ahLst/>
              <a:cxnLst>
                <a:cxn ang="0">
                  <a:pos x="0" y="T0"/>
                </a:cxn>
                <a:cxn ang="0">
                  <a:pos x="0" y="T1"/>
                </a:cxn>
                <a:cxn ang="0">
                  <a:pos x="0" y="T2"/>
                </a:cxn>
                <a:cxn ang="0">
                  <a:pos x="0" y="T3"/>
                </a:cxn>
                <a:cxn ang="0">
                  <a:pos x="0" y="T4"/>
                </a:cxn>
              </a:cxnLst>
              <a:rect l="0" t="0" r="r" b="b"/>
              <a:pathLst>
                <a:path h="5">
                  <a:moveTo>
                    <a:pt x="0" y="0"/>
                  </a:moveTo>
                  <a:lnTo>
                    <a:pt x="0" y="5"/>
                  </a:lnTo>
                  <a:lnTo>
                    <a:pt x="0" y="2"/>
                  </a:lnTo>
                  <a:lnTo>
                    <a:pt x="0"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19" name="Freeform 180">
              <a:extLst>
                <a:ext uri="{FF2B5EF4-FFF2-40B4-BE49-F238E27FC236}">
                  <a16:creationId xmlns:a16="http://schemas.microsoft.com/office/drawing/2014/main" id="{1B90D592-CFC2-445E-8233-0A8D82D716C2}"/>
                </a:ext>
              </a:extLst>
            </p:cNvPr>
            <p:cNvSpPr>
              <a:spLocks/>
            </p:cNvSpPr>
            <p:nvPr/>
          </p:nvSpPr>
          <p:spPr bwMode="auto">
            <a:xfrm>
              <a:off x="9926638" y="2684463"/>
              <a:ext cx="14288" cy="11113"/>
            </a:xfrm>
            <a:custGeom>
              <a:avLst/>
              <a:gdLst>
                <a:gd name="T0" fmla="*/ 9 w 9"/>
                <a:gd name="T1" fmla="*/ 7 h 7"/>
                <a:gd name="T2" fmla="*/ 7 w 9"/>
                <a:gd name="T3" fmla="*/ 5 h 7"/>
                <a:gd name="T4" fmla="*/ 2 w 9"/>
                <a:gd name="T5" fmla="*/ 3 h 7"/>
                <a:gd name="T6" fmla="*/ 2 w 9"/>
                <a:gd name="T7" fmla="*/ 0 h 7"/>
                <a:gd name="T8" fmla="*/ 0 w 9"/>
                <a:gd name="T9" fmla="*/ 0 h 7"/>
                <a:gd name="T10" fmla="*/ 0 w 9"/>
                <a:gd name="T11" fmla="*/ 0 h 7"/>
                <a:gd name="T12" fmla="*/ 2 w 9"/>
                <a:gd name="T13" fmla="*/ 5 h 7"/>
                <a:gd name="T14" fmla="*/ 7 w 9"/>
                <a:gd name="T15" fmla="*/ 7 h 7"/>
                <a:gd name="T16" fmla="*/ 7 w 9"/>
                <a:gd name="T17" fmla="*/ 7 h 7"/>
                <a:gd name="T18" fmla="*/ 9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9" y="7"/>
                  </a:moveTo>
                  <a:lnTo>
                    <a:pt x="7" y="5"/>
                  </a:lnTo>
                  <a:lnTo>
                    <a:pt x="2" y="3"/>
                  </a:lnTo>
                  <a:lnTo>
                    <a:pt x="2" y="0"/>
                  </a:lnTo>
                  <a:lnTo>
                    <a:pt x="0" y="0"/>
                  </a:lnTo>
                  <a:lnTo>
                    <a:pt x="0" y="0"/>
                  </a:lnTo>
                  <a:lnTo>
                    <a:pt x="2" y="5"/>
                  </a:lnTo>
                  <a:lnTo>
                    <a:pt x="7" y="7"/>
                  </a:lnTo>
                  <a:lnTo>
                    <a:pt x="7" y="7"/>
                  </a:lnTo>
                  <a:lnTo>
                    <a:pt x="9"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20" name="Freeform 181">
              <a:extLst>
                <a:ext uri="{FF2B5EF4-FFF2-40B4-BE49-F238E27FC236}">
                  <a16:creationId xmlns:a16="http://schemas.microsoft.com/office/drawing/2014/main" id="{7509F14D-87C0-47F0-857D-4234D83E3288}"/>
                </a:ext>
              </a:extLst>
            </p:cNvPr>
            <p:cNvSpPr>
              <a:spLocks/>
            </p:cNvSpPr>
            <p:nvPr/>
          </p:nvSpPr>
          <p:spPr bwMode="auto">
            <a:xfrm>
              <a:off x="9994900" y="2589213"/>
              <a:ext cx="7938" cy="7938"/>
            </a:xfrm>
            <a:custGeom>
              <a:avLst/>
              <a:gdLst>
                <a:gd name="T0" fmla="*/ 5 w 5"/>
                <a:gd name="T1" fmla="*/ 3 h 5"/>
                <a:gd name="T2" fmla="*/ 3 w 5"/>
                <a:gd name="T3" fmla="*/ 0 h 5"/>
                <a:gd name="T4" fmla="*/ 0 w 5"/>
                <a:gd name="T5" fmla="*/ 0 h 5"/>
                <a:gd name="T6" fmla="*/ 3 w 5"/>
                <a:gd name="T7" fmla="*/ 3 h 5"/>
                <a:gd name="T8" fmla="*/ 3 w 5"/>
                <a:gd name="T9" fmla="*/ 5 h 5"/>
                <a:gd name="T10" fmla="*/ 5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5" y="3"/>
                  </a:moveTo>
                  <a:lnTo>
                    <a:pt x="3" y="0"/>
                  </a:lnTo>
                  <a:lnTo>
                    <a:pt x="0" y="0"/>
                  </a:lnTo>
                  <a:lnTo>
                    <a:pt x="3" y="3"/>
                  </a:lnTo>
                  <a:lnTo>
                    <a:pt x="3" y="5"/>
                  </a:lnTo>
                  <a:lnTo>
                    <a:pt x="5"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21" name="Freeform 182">
              <a:extLst>
                <a:ext uri="{FF2B5EF4-FFF2-40B4-BE49-F238E27FC236}">
                  <a16:creationId xmlns:a16="http://schemas.microsoft.com/office/drawing/2014/main" id="{2CFD5FFF-F664-47CC-9FCB-15CBB6251654}"/>
                </a:ext>
              </a:extLst>
            </p:cNvPr>
            <p:cNvSpPr>
              <a:spLocks/>
            </p:cNvSpPr>
            <p:nvPr/>
          </p:nvSpPr>
          <p:spPr bwMode="auto">
            <a:xfrm>
              <a:off x="9901238" y="2762250"/>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22" name="Freeform 183">
              <a:extLst>
                <a:ext uri="{FF2B5EF4-FFF2-40B4-BE49-F238E27FC236}">
                  <a16:creationId xmlns:a16="http://schemas.microsoft.com/office/drawing/2014/main" id="{1CF9FB8E-F080-44F7-A1A8-00E3D20B4CEA}"/>
                </a:ext>
              </a:extLst>
            </p:cNvPr>
            <p:cNvSpPr>
              <a:spLocks/>
            </p:cNvSpPr>
            <p:nvPr/>
          </p:nvSpPr>
          <p:spPr bwMode="auto">
            <a:xfrm>
              <a:off x="9907588" y="2740025"/>
              <a:ext cx="0" cy="3175"/>
            </a:xfrm>
            <a:custGeom>
              <a:avLst/>
              <a:gdLst>
                <a:gd name="T0" fmla="*/ 0 h 2"/>
                <a:gd name="T1" fmla="*/ 2 h 2"/>
                <a:gd name="T2" fmla="*/ 2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2"/>
                  </a:lnTo>
                  <a:lnTo>
                    <a:pt x="0" y="2"/>
                  </a:lnTo>
                  <a:lnTo>
                    <a:pt x="0" y="0"/>
                  </a:lnTo>
                  <a:lnTo>
                    <a:pt x="0"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23" name="Freeform 184">
              <a:extLst>
                <a:ext uri="{FF2B5EF4-FFF2-40B4-BE49-F238E27FC236}">
                  <a16:creationId xmlns:a16="http://schemas.microsoft.com/office/drawing/2014/main" id="{98BA4CFF-6840-4076-A5D6-D9260C40ADB8}"/>
                </a:ext>
              </a:extLst>
            </p:cNvPr>
            <p:cNvSpPr>
              <a:spLocks/>
            </p:cNvSpPr>
            <p:nvPr/>
          </p:nvSpPr>
          <p:spPr bwMode="auto">
            <a:xfrm>
              <a:off x="9723438" y="2820988"/>
              <a:ext cx="6350" cy="6350"/>
            </a:xfrm>
            <a:custGeom>
              <a:avLst/>
              <a:gdLst>
                <a:gd name="T0" fmla="*/ 2 w 4"/>
                <a:gd name="T1" fmla="*/ 2 h 4"/>
                <a:gd name="T2" fmla="*/ 2 w 4"/>
                <a:gd name="T3" fmla="*/ 4 h 4"/>
                <a:gd name="T4" fmla="*/ 4 w 4"/>
                <a:gd name="T5" fmla="*/ 4 h 4"/>
                <a:gd name="T6" fmla="*/ 4 w 4"/>
                <a:gd name="T7" fmla="*/ 0 h 4"/>
                <a:gd name="T8" fmla="*/ 2 w 4"/>
                <a:gd name="T9" fmla="*/ 0 h 4"/>
                <a:gd name="T10" fmla="*/ 0 w 4"/>
                <a:gd name="T11" fmla="*/ 0 h 4"/>
                <a:gd name="T12" fmla="*/ 0 w 4"/>
                <a:gd name="T13" fmla="*/ 2 h 4"/>
                <a:gd name="T14" fmla="*/ 2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2"/>
                  </a:moveTo>
                  <a:lnTo>
                    <a:pt x="2" y="4"/>
                  </a:lnTo>
                  <a:lnTo>
                    <a:pt x="4" y="4"/>
                  </a:lnTo>
                  <a:lnTo>
                    <a:pt x="4" y="0"/>
                  </a:lnTo>
                  <a:lnTo>
                    <a:pt x="2" y="0"/>
                  </a:lnTo>
                  <a:lnTo>
                    <a:pt x="0" y="0"/>
                  </a:lnTo>
                  <a:lnTo>
                    <a:pt x="0" y="2"/>
                  </a:lnTo>
                  <a:lnTo>
                    <a:pt x="2"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24" name="Freeform 185">
              <a:extLst>
                <a:ext uri="{FF2B5EF4-FFF2-40B4-BE49-F238E27FC236}">
                  <a16:creationId xmlns:a16="http://schemas.microsoft.com/office/drawing/2014/main" id="{33E02FF5-A811-4DB5-AA22-288FBC36D0D0}"/>
                </a:ext>
              </a:extLst>
            </p:cNvPr>
            <p:cNvSpPr>
              <a:spLocks/>
            </p:cNvSpPr>
            <p:nvPr/>
          </p:nvSpPr>
          <p:spPr bwMode="auto">
            <a:xfrm>
              <a:off x="9650413" y="2549525"/>
              <a:ext cx="6350" cy="7938"/>
            </a:xfrm>
            <a:custGeom>
              <a:avLst/>
              <a:gdLst>
                <a:gd name="T0" fmla="*/ 0 w 4"/>
                <a:gd name="T1" fmla="*/ 0 h 5"/>
                <a:gd name="T2" fmla="*/ 0 w 4"/>
                <a:gd name="T3" fmla="*/ 5 h 5"/>
                <a:gd name="T4" fmla="*/ 0 w 4"/>
                <a:gd name="T5" fmla="*/ 5 h 5"/>
                <a:gd name="T6" fmla="*/ 4 w 4"/>
                <a:gd name="T7" fmla="*/ 2 h 5"/>
                <a:gd name="T8" fmla="*/ 2 w 4"/>
                <a:gd name="T9" fmla="*/ 0 h 5"/>
                <a:gd name="T10" fmla="*/ 2 w 4"/>
                <a:gd name="T11" fmla="*/ 0 h 5"/>
                <a:gd name="T12" fmla="*/ 0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0" y="0"/>
                  </a:moveTo>
                  <a:lnTo>
                    <a:pt x="0" y="5"/>
                  </a:lnTo>
                  <a:lnTo>
                    <a:pt x="0" y="5"/>
                  </a:lnTo>
                  <a:lnTo>
                    <a:pt x="4" y="2"/>
                  </a:lnTo>
                  <a:lnTo>
                    <a:pt x="2" y="0"/>
                  </a:lnTo>
                  <a:lnTo>
                    <a:pt x="2"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25" name="Freeform 186">
              <a:extLst>
                <a:ext uri="{FF2B5EF4-FFF2-40B4-BE49-F238E27FC236}">
                  <a16:creationId xmlns:a16="http://schemas.microsoft.com/office/drawing/2014/main" id="{80545269-FA9A-43F7-99CB-BA03E74BC577}"/>
                </a:ext>
              </a:extLst>
            </p:cNvPr>
            <p:cNvSpPr>
              <a:spLocks/>
            </p:cNvSpPr>
            <p:nvPr/>
          </p:nvSpPr>
          <p:spPr bwMode="auto">
            <a:xfrm>
              <a:off x="9647238" y="2541588"/>
              <a:ext cx="6350" cy="4763"/>
            </a:xfrm>
            <a:custGeom>
              <a:avLst/>
              <a:gdLst>
                <a:gd name="T0" fmla="*/ 0 w 4"/>
                <a:gd name="T1" fmla="*/ 0 h 3"/>
                <a:gd name="T2" fmla="*/ 2 w 4"/>
                <a:gd name="T3" fmla="*/ 3 h 3"/>
                <a:gd name="T4" fmla="*/ 4 w 4"/>
                <a:gd name="T5" fmla="*/ 3 h 3"/>
                <a:gd name="T6" fmla="*/ 4 w 4"/>
                <a:gd name="T7" fmla="*/ 0 h 3"/>
                <a:gd name="T8" fmla="*/ 2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lnTo>
                    <a:pt x="2" y="3"/>
                  </a:lnTo>
                  <a:lnTo>
                    <a:pt x="4" y="3"/>
                  </a:lnTo>
                  <a:lnTo>
                    <a:pt x="4" y="0"/>
                  </a:lnTo>
                  <a:lnTo>
                    <a:pt x="2"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26" name="Freeform 187">
              <a:extLst>
                <a:ext uri="{FF2B5EF4-FFF2-40B4-BE49-F238E27FC236}">
                  <a16:creationId xmlns:a16="http://schemas.microsoft.com/office/drawing/2014/main" id="{E15C4176-3D5E-422E-9531-29C1AA411ACA}"/>
                </a:ext>
              </a:extLst>
            </p:cNvPr>
            <p:cNvSpPr>
              <a:spLocks/>
            </p:cNvSpPr>
            <p:nvPr/>
          </p:nvSpPr>
          <p:spPr bwMode="auto">
            <a:xfrm>
              <a:off x="9755188" y="2816225"/>
              <a:ext cx="7938" cy="4763"/>
            </a:xfrm>
            <a:custGeom>
              <a:avLst/>
              <a:gdLst>
                <a:gd name="T0" fmla="*/ 5 w 5"/>
                <a:gd name="T1" fmla="*/ 0 h 3"/>
                <a:gd name="T2" fmla="*/ 3 w 5"/>
                <a:gd name="T3" fmla="*/ 0 h 3"/>
                <a:gd name="T4" fmla="*/ 0 w 5"/>
                <a:gd name="T5" fmla="*/ 0 h 3"/>
                <a:gd name="T6" fmla="*/ 3 w 5"/>
                <a:gd name="T7" fmla="*/ 3 h 3"/>
                <a:gd name="T8" fmla="*/ 5 w 5"/>
                <a:gd name="T9" fmla="*/ 3 h 3"/>
                <a:gd name="T10" fmla="*/ 5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5" y="0"/>
                  </a:moveTo>
                  <a:lnTo>
                    <a:pt x="3" y="0"/>
                  </a:lnTo>
                  <a:lnTo>
                    <a:pt x="0" y="0"/>
                  </a:lnTo>
                  <a:lnTo>
                    <a:pt x="3" y="3"/>
                  </a:lnTo>
                  <a:lnTo>
                    <a:pt x="5" y="3"/>
                  </a:lnTo>
                  <a:lnTo>
                    <a:pt x="5"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27" name="Freeform 188">
              <a:extLst>
                <a:ext uri="{FF2B5EF4-FFF2-40B4-BE49-F238E27FC236}">
                  <a16:creationId xmlns:a16="http://schemas.microsoft.com/office/drawing/2014/main" id="{B4F87ACF-057C-4757-B76B-59B831136C53}"/>
                </a:ext>
              </a:extLst>
            </p:cNvPr>
            <p:cNvSpPr>
              <a:spLocks/>
            </p:cNvSpPr>
            <p:nvPr/>
          </p:nvSpPr>
          <p:spPr bwMode="auto">
            <a:xfrm>
              <a:off x="9828213" y="2874963"/>
              <a:ext cx="11113" cy="7938"/>
            </a:xfrm>
            <a:custGeom>
              <a:avLst/>
              <a:gdLst>
                <a:gd name="T0" fmla="*/ 0 w 7"/>
                <a:gd name="T1" fmla="*/ 5 h 5"/>
                <a:gd name="T2" fmla="*/ 0 w 7"/>
                <a:gd name="T3" fmla="*/ 5 h 5"/>
                <a:gd name="T4" fmla="*/ 2 w 7"/>
                <a:gd name="T5" fmla="*/ 5 h 5"/>
                <a:gd name="T6" fmla="*/ 5 w 7"/>
                <a:gd name="T7" fmla="*/ 5 h 5"/>
                <a:gd name="T8" fmla="*/ 7 w 7"/>
                <a:gd name="T9" fmla="*/ 3 h 5"/>
                <a:gd name="T10" fmla="*/ 5 w 7"/>
                <a:gd name="T11" fmla="*/ 0 h 5"/>
                <a:gd name="T12" fmla="*/ 2 w 7"/>
                <a:gd name="T13" fmla="*/ 0 h 5"/>
                <a:gd name="T14" fmla="*/ 0 w 7"/>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5">
                  <a:moveTo>
                    <a:pt x="0" y="5"/>
                  </a:moveTo>
                  <a:lnTo>
                    <a:pt x="0" y="5"/>
                  </a:lnTo>
                  <a:lnTo>
                    <a:pt x="2" y="5"/>
                  </a:lnTo>
                  <a:lnTo>
                    <a:pt x="5" y="5"/>
                  </a:lnTo>
                  <a:lnTo>
                    <a:pt x="7" y="3"/>
                  </a:lnTo>
                  <a:lnTo>
                    <a:pt x="5" y="0"/>
                  </a:lnTo>
                  <a:lnTo>
                    <a:pt x="2" y="0"/>
                  </a:lnTo>
                  <a:lnTo>
                    <a:pt x="0"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28" name="Freeform 189">
              <a:extLst>
                <a:ext uri="{FF2B5EF4-FFF2-40B4-BE49-F238E27FC236}">
                  <a16:creationId xmlns:a16="http://schemas.microsoft.com/office/drawing/2014/main" id="{B4852781-D8A4-42F8-ABB9-C15B3AE5376E}"/>
                </a:ext>
              </a:extLst>
            </p:cNvPr>
            <p:cNvSpPr>
              <a:spLocks/>
            </p:cNvSpPr>
            <p:nvPr/>
          </p:nvSpPr>
          <p:spPr bwMode="auto">
            <a:xfrm>
              <a:off x="9867900" y="2824163"/>
              <a:ext cx="7938" cy="3175"/>
            </a:xfrm>
            <a:custGeom>
              <a:avLst/>
              <a:gdLst>
                <a:gd name="T0" fmla="*/ 3 w 5"/>
                <a:gd name="T1" fmla="*/ 0 h 2"/>
                <a:gd name="T2" fmla="*/ 0 w 5"/>
                <a:gd name="T3" fmla="*/ 0 h 2"/>
                <a:gd name="T4" fmla="*/ 3 w 5"/>
                <a:gd name="T5" fmla="*/ 2 h 2"/>
                <a:gd name="T6" fmla="*/ 5 w 5"/>
                <a:gd name="T7" fmla="*/ 2 h 2"/>
                <a:gd name="T8" fmla="*/ 5 w 5"/>
                <a:gd name="T9" fmla="*/ 0 h 2"/>
                <a:gd name="T10" fmla="*/ 3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3" y="0"/>
                  </a:moveTo>
                  <a:lnTo>
                    <a:pt x="0" y="0"/>
                  </a:lnTo>
                  <a:lnTo>
                    <a:pt x="3" y="2"/>
                  </a:lnTo>
                  <a:lnTo>
                    <a:pt x="5" y="2"/>
                  </a:lnTo>
                  <a:lnTo>
                    <a:pt x="5" y="0"/>
                  </a:lnTo>
                  <a:lnTo>
                    <a:pt x="3"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29" name="Freeform 190">
              <a:extLst>
                <a:ext uri="{FF2B5EF4-FFF2-40B4-BE49-F238E27FC236}">
                  <a16:creationId xmlns:a16="http://schemas.microsoft.com/office/drawing/2014/main" id="{1CE32F60-15A8-43B1-A259-EB8326FEC0A8}"/>
                </a:ext>
              </a:extLst>
            </p:cNvPr>
            <p:cNvSpPr>
              <a:spLocks/>
            </p:cNvSpPr>
            <p:nvPr/>
          </p:nvSpPr>
          <p:spPr bwMode="auto">
            <a:xfrm>
              <a:off x="9769475" y="2816225"/>
              <a:ext cx="7938" cy="4763"/>
            </a:xfrm>
            <a:custGeom>
              <a:avLst/>
              <a:gdLst>
                <a:gd name="T0" fmla="*/ 3 w 5"/>
                <a:gd name="T1" fmla="*/ 3 h 3"/>
                <a:gd name="T2" fmla="*/ 5 w 5"/>
                <a:gd name="T3" fmla="*/ 0 h 3"/>
                <a:gd name="T4" fmla="*/ 5 w 5"/>
                <a:gd name="T5" fmla="*/ 0 h 3"/>
                <a:gd name="T6" fmla="*/ 3 w 5"/>
                <a:gd name="T7" fmla="*/ 0 h 3"/>
                <a:gd name="T8" fmla="*/ 0 w 5"/>
                <a:gd name="T9" fmla="*/ 3 h 3"/>
                <a:gd name="T10" fmla="*/ 0 w 5"/>
                <a:gd name="T11" fmla="*/ 3 h 3"/>
                <a:gd name="T12" fmla="*/ 3 w 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3"/>
                  </a:moveTo>
                  <a:lnTo>
                    <a:pt x="5" y="0"/>
                  </a:lnTo>
                  <a:lnTo>
                    <a:pt x="5" y="0"/>
                  </a:lnTo>
                  <a:lnTo>
                    <a:pt x="3" y="0"/>
                  </a:lnTo>
                  <a:lnTo>
                    <a:pt x="0" y="3"/>
                  </a:lnTo>
                  <a:lnTo>
                    <a:pt x="0" y="3"/>
                  </a:lnTo>
                  <a:lnTo>
                    <a:pt x="3"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30" name="Freeform 191">
              <a:extLst>
                <a:ext uri="{FF2B5EF4-FFF2-40B4-BE49-F238E27FC236}">
                  <a16:creationId xmlns:a16="http://schemas.microsoft.com/office/drawing/2014/main" id="{3DBAD13C-1D52-41F6-A6E4-2B55BD9DB76B}"/>
                </a:ext>
              </a:extLst>
            </p:cNvPr>
            <p:cNvSpPr>
              <a:spLocks/>
            </p:cNvSpPr>
            <p:nvPr/>
          </p:nvSpPr>
          <p:spPr bwMode="auto">
            <a:xfrm>
              <a:off x="9831388" y="2860675"/>
              <a:ext cx="14288" cy="11113"/>
            </a:xfrm>
            <a:custGeom>
              <a:avLst/>
              <a:gdLst>
                <a:gd name="T0" fmla="*/ 7 w 9"/>
                <a:gd name="T1" fmla="*/ 7 h 7"/>
                <a:gd name="T2" fmla="*/ 9 w 9"/>
                <a:gd name="T3" fmla="*/ 5 h 7"/>
                <a:gd name="T4" fmla="*/ 3 w 9"/>
                <a:gd name="T5" fmla="*/ 0 h 7"/>
                <a:gd name="T6" fmla="*/ 0 w 9"/>
                <a:gd name="T7" fmla="*/ 0 h 7"/>
                <a:gd name="T8" fmla="*/ 0 w 9"/>
                <a:gd name="T9" fmla="*/ 2 h 7"/>
                <a:gd name="T10" fmla="*/ 5 w 9"/>
                <a:gd name="T11" fmla="*/ 7 h 7"/>
                <a:gd name="T12" fmla="*/ 7 w 9"/>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7" y="7"/>
                  </a:moveTo>
                  <a:lnTo>
                    <a:pt x="9" y="5"/>
                  </a:lnTo>
                  <a:lnTo>
                    <a:pt x="3" y="0"/>
                  </a:lnTo>
                  <a:lnTo>
                    <a:pt x="0" y="0"/>
                  </a:lnTo>
                  <a:lnTo>
                    <a:pt x="0" y="2"/>
                  </a:lnTo>
                  <a:lnTo>
                    <a:pt x="5" y="7"/>
                  </a:lnTo>
                  <a:lnTo>
                    <a:pt x="7"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31" name="Freeform 192">
              <a:extLst>
                <a:ext uri="{FF2B5EF4-FFF2-40B4-BE49-F238E27FC236}">
                  <a16:creationId xmlns:a16="http://schemas.microsoft.com/office/drawing/2014/main" id="{D081EE0C-4641-4BA6-8E12-6DA0C66B92A3}"/>
                </a:ext>
              </a:extLst>
            </p:cNvPr>
            <p:cNvSpPr>
              <a:spLocks/>
            </p:cNvSpPr>
            <p:nvPr/>
          </p:nvSpPr>
          <p:spPr bwMode="auto">
            <a:xfrm>
              <a:off x="9791700" y="2849563"/>
              <a:ext cx="7938" cy="11113"/>
            </a:xfrm>
            <a:custGeom>
              <a:avLst/>
              <a:gdLst>
                <a:gd name="T0" fmla="*/ 2 w 5"/>
                <a:gd name="T1" fmla="*/ 7 h 7"/>
                <a:gd name="T2" fmla="*/ 5 w 5"/>
                <a:gd name="T3" fmla="*/ 3 h 7"/>
                <a:gd name="T4" fmla="*/ 5 w 5"/>
                <a:gd name="T5" fmla="*/ 0 h 7"/>
                <a:gd name="T6" fmla="*/ 2 w 5"/>
                <a:gd name="T7" fmla="*/ 0 h 7"/>
                <a:gd name="T8" fmla="*/ 2 w 5"/>
                <a:gd name="T9" fmla="*/ 3 h 7"/>
                <a:gd name="T10" fmla="*/ 0 w 5"/>
                <a:gd name="T11" fmla="*/ 5 h 7"/>
                <a:gd name="T12" fmla="*/ 0 w 5"/>
                <a:gd name="T13" fmla="*/ 7 h 7"/>
                <a:gd name="T14" fmla="*/ 2 w 5"/>
                <a:gd name="T15" fmla="*/ 7 h 7"/>
                <a:gd name="T16" fmla="*/ 2 w 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2" y="7"/>
                  </a:moveTo>
                  <a:lnTo>
                    <a:pt x="5" y="3"/>
                  </a:lnTo>
                  <a:lnTo>
                    <a:pt x="5" y="0"/>
                  </a:lnTo>
                  <a:lnTo>
                    <a:pt x="2" y="0"/>
                  </a:lnTo>
                  <a:lnTo>
                    <a:pt x="2" y="3"/>
                  </a:lnTo>
                  <a:lnTo>
                    <a:pt x="0" y="5"/>
                  </a:lnTo>
                  <a:lnTo>
                    <a:pt x="0" y="7"/>
                  </a:lnTo>
                  <a:lnTo>
                    <a:pt x="2" y="7"/>
                  </a:lnTo>
                  <a:lnTo>
                    <a:pt x="2"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32" name="Freeform 193">
              <a:extLst>
                <a:ext uri="{FF2B5EF4-FFF2-40B4-BE49-F238E27FC236}">
                  <a16:creationId xmlns:a16="http://schemas.microsoft.com/office/drawing/2014/main" id="{969D81C1-C3E9-4D7F-BFFA-E113741C32FB}"/>
                </a:ext>
              </a:extLst>
            </p:cNvPr>
            <p:cNvSpPr>
              <a:spLocks/>
            </p:cNvSpPr>
            <p:nvPr/>
          </p:nvSpPr>
          <p:spPr bwMode="auto">
            <a:xfrm>
              <a:off x="9759950" y="2230438"/>
              <a:ext cx="3175" cy="11113"/>
            </a:xfrm>
            <a:custGeom>
              <a:avLst/>
              <a:gdLst>
                <a:gd name="T0" fmla="*/ 0 w 2"/>
                <a:gd name="T1" fmla="*/ 5 h 7"/>
                <a:gd name="T2" fmla="*/ 2 w 2"/>
                <a:gd name="T3" fmla="*/ 7 h 7"/>
                <a:gd name="T4" fmla="*/ 2 w 2"/>
                <a:gd name="T5" fmla="*/ 5 h 7"/>
                <a:gd name="T6" fmla="*/ 2 w 2"/>
                <a:gd name="T7" fmla="*/ 2 h 7"/>
                <a:gd name="T8" fmla="*/ 0 w 2"/>
                <a:gd name="T9" fmla="*/ 0 h 7"/>
                <a:gd name="T10" fmla="*/ 0 w 2"/>
                <a:gd name="T11" fmla="*/ 5 h 7"/>
              </a:gdLst>
              <a:ahLst/>
              <a:cxnLst>
                <a:cxn ang="0">
                  <a:pos x="T0" y="T1"/>
                </a:cxn>
                <a:cxn ang="0">
                  <a:pos x="T2" y="T3"/>
                </a:cxn>
                <a:cxn ang="0">
                  <a:pos x="T4" y="T5"/>
                </a:cxn>
                <a:cxn ang="0">
                  <a:pos x="T6" y="T7"/>
                </a:cxn>
                <a:cxn ang="0">
                  <a:pos x="T8" y="T9"/>
                </a:cxn>
                <a:cxn ang="0">
                  <a:pos x="T10" y="T11"/>
                </a:cxn>
              </a:cxnLst>
              <a:rect l="0" t="0" r="r" b="b"/>
              <a:pathLst>
                <a:path w="2" h="7">
                  <a:moveTo>
                    <a:pt x="0" y="5"/>
                  </a:moveTo>
                  <a:lnTo>
                    <a:pt x="2" y="7"/>
                  </a:lnTo>
                  <a:lnTo>
                    <a:pt x="2" y="5"/>
                  </a:lnTo>
                  <a:lnTo>
                    <a:pt x="2" y="2"/>
                  </a:lnTo>
                  <a:lnTo>
                    <a:pt x="0" y="0"/>
                  </a:lnTo>
                  <a:lnTo>
                    <a:pt x="0"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33" name="Freeform 194">
              <a:extLst>
                <a:ext uri="{FF2B5EF4-FFF2-40B4-BE49-F238E27FC236}">
                  <a16:creationId xmlns:a16="http://schemas.microsoft.com/office/drawing/2014/main" id="{62175346-685E-4A47-A893-DA33C5E1B3B3}"/>
                </a:ext>
              </a:extLst>
            </p:cNvPr>
            <p:cNvSpPr>
              <a:spLocks/>
            </p:cNvSpPr>
            <p:nvPr/>
          </p:nvSpPr>
          <p:spPr bwMode="auto">
            <a:xfrm>
              <a:off x="10456863" y="2138363"/>
              <a:ext cx="55563" cy="55563"/>
            </a:xfrm>
            <a:custGeom>
              <a:avLst/>
              <a:gdLst>
                <a:gd name="T0" fmla="*/ 23 w 35"/>
                <a:gd name="T1" fmla="*/ 17 h 35"/>
                <a:gd name="T2" fmla="*/ 26 w 35"/>
                <a:gd name="T3" fmla="*/ 19 h 35"/>
                <a:gd name="T4" fmla="*/ 30 w 35"/>
                <a:gd name="T5" fmla="*/ 21 h 35"/>
                <a:gd name="T6" fmla="*/ 32 w 35"/>
                <a:gd name="T7" fmla="*/ 21 h 35"/>
                <a:gd name="T8" fmla="*/ 35 w 35"/>
                <a:gd name="T9" fmla="*/ 21 h 35"/>
                <a:gd name="T10" fmla="*/ 35 w 35"/>
                <a:gd name="T11" fmla="*/ 21 h 35"/>
                <a:gd name="T12" fmla="*/ 35 w 35"/>
                <a:gd name="T13" fmla="*/ 17 h 35"/>
                <a:gd name="T14" fmla="*/ 26 w 35"/>
                <a:gd name="T15" fmla="*/ 12 h 35"/>
                <a:gd name="T16" fmla="*/ 21 w 35"/>
                <a:gd name="T17" fmla="*/ 7 h 35"/>
                <a:gd name="T18" fmla="*/ 19 w 35"/>
                <a:gd name="T19" fmla="*/ 5 h 35"/>
                <a:gd name="T20" fmla="*/ 16 w 35"/>
                <a:gd name="T21" fmla="*/ 5 h 35"/>
                <a:gd name="T22" fmla="*/ 12 w 35"/>
                <a:gd name="T23" fmla="*/ 3 h 35"/>
                <a:gd name="T24" fmla="*/ 7 w 35"/>
                <a:gd name="T25" fmla="*/ 3 h 35"/>
                <a:gd name="T26" fmla="*/ 5 w 35"/>
                <a:gd name="T27" fmla="*/ 0 h 35"/>
                <a:gd name="T28" fmla="*/ 3 w 35"/>
                <a:gd name="T29" fmla="*/ 0 h 35"/>
                <a:gd name="T30" fmla="*/ 0 w 35"/>
                <a:gd name="T31" fmla="*/ 3 h 35"/>
                <a:gd name="T32" fmla="*/ 0 w 35"/>
                <a:gd name="T33" fmla="*/ 5 h 35"/>
                <a:gd name="T34" fmla="*/ 0 w 35"/>
                <a:gd name="T35" fmla="*/ 7 h 35"/>
                <a:gd name="T36" fmla="*/ 0 w 35"/>
                <a:gd name="T37" fmla="*/ 10 h 35"/>
                <a:gd name="T38" fmla="*/ 3 w 35"/>
                <a:gd name="T39" fmla="*/ 14 h 35"/>
                <a:gd name="T40" fmla="*/ 5 w 35"/>
                <a:gd name="T41" fmla="*/ 19 h 35"/>
                <a:gd name="T42" fmla="*/ 9 w 35"/>
                <a:gd name="T43" fmla="*/ 21 h 35"/>
                <a:gd name="T44" fmla="*/ 14 w 35"/>
                <a:gd name="T45" fmla="*/ 24 h 35"/>
                <a:gd name="T46" fmla="*/ 19 w 35"/>
                <a:gd name="T47" fmla="*/ 28 h 35"/>
                <a:gd name="T48" fmla="*/ 21 w 35"/>
                <a:gd name="T49" fmla="*/ 30 h 35"/>
                <a:gd name="T50" fmla="*/ 23 w 35"/>
                <a:gd name="T51" fmla="*/ 30 h 35"/>
                <a:gd name="T52" fmla="*/ 26 w 35"/>
                <a:gd name="T53" fmla="*/ 33 h 35"/>
                <a:gd name="T54" fmla="*/ 30 w 35"/>
                <a:gd name="T55" fmla="*/ 35 h 35"/>
                <a:gd name="T56" fmla="*/ 30 w 35"/>
                <a:gd name="T57" fmla="*/ 33 h 35"/>
                <a:gd name="T58" fmla="*/ 30 w 35"/>
                <a:gd name="T59" fmla="*/ 30 h 35"/>
                <a:gd name="T60" fmla="*/ 32 w 35"/>
                <a:gd name="T61" fmla="*/ 28 h 35"/>
                <a:gd name="T62" fmla="*/ 30 w 35"/>
                <a:gd name="T63" fmla="*/ 24 h 35"/>
                <a:gd name="T64" fmla="*/ 26 w 35"/>
                <a:gd name="T65" fmla="*/ 24 h 35"/>
                <a:gd name="T66" fmla="*/ 23 w 35"/>
                <a:gd name="T67" fmla="*/ 24 h 35"/>
                <a:gd name="T68" fmla="*/ 21 w 35"/>
                <a:gd name="T69" fmla="*/ 21 h 35"/>
                <a:gd name="T70" fmla="*/ 23 w 35"/>
                <a:gd name="T71" fmla="*/ 19 h 35"/>
                <a:gd name="T72" fmla="*/ 23 w 35"/>
                <a:gd name="T7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5">
                  <a:moveTo>
                    <a:pt x="23" y="17"/>
                  </a:moveTo>
                  <a:lnTo>
                    <a:pt x="26" y="19"/>
                  </a:lnTo>
                  <a:lnTo>
                    <a:pt x="30" y="21"/>
                  </a:lnTo>
                  <a:lnTo>
                    <a:pt x="32" y="21"/>
                  </a:lnTo>
                  <a:lnTo>
                    <a:pt x="35" y="21"/>
                  </a:lnTo>
                  <a:lnTo>
                    <a:pt x="35" y="21"/>
                  </a:lnTo>
                  <a:lnTo>
                    <a:pt x="35" y="17"/>
                  </a:lnTo>
                  <a:lnTo>
                    <a:pt x="26" y="12"/>
                  </a:lnTo>
                  <a:lnTo>
                    <a:pt x="21" y="7"/>
                  </a:lnTo>
                  <a:lnTo>
                    <a:pt x="19" y="5"/>
                  </a:lnTo>
                  <a:lnTo>
                    <a:pt x="16" y="5"/>
                  </a:lnTo>
                  <a:lnTo>
                    <a:pt x="12" y="3"/>
                  </a:lnTo>
                  <a:lnTo>
                    <a:pt x="7" y="3"/>
                  </a:lnTo>
                  <a:lnTo>
                    <a:pt x="5" y="0"/>
                  </a:lnTo>
                  <a:lnTo>
                    <a:pt x="3" y="0"/>
                  </a:lnTo>
                  <a:lnTo>
                    <a:pt x="0" y="3"/>
                  </a:lnTo>
                  <a:lnTo>
                    <a:pt x="0" y="5"/>
                  </a:lnTo>
                  <a:lnTo>
                    <a:pt x="0" y="7"/>
                  </a:lnTo>
                  <a:lnTo>
                    <a:pt x="0" y="10"/>
                  </a:lnTo>
                  <a:lnTo>
                    <a:pt x="3" y="14"/>
                  </a:lnTo>
                  <a:lnTo>
                    <a:pt x="5" y="19"/>
                  </a:lnTo>
                  <a:lnTo>
                    <a:pt x="9" y="21"/>
                  </a:lnTo>
                  <a:lnTo>
                    <a:pt x="14" y="24"/>
                  </a:lnTo>
                  <a:lnTo>
                    <a:pt x="19" y="28"/>
                  </a:lnTo>
                  <a:lnTo>
                    <a:pt x="21" y="30"/>
                  </a:lnTo>
                  <a:lnTo>
                    <a:pt x="23" y="30"/>
                  </a:lnTo>
                  <a:lnTo>
                    <a:pt x="26" y="33"/>
                  </a:lnTo>
                  <a:lnTo>
                    <a:pt x="30" y="35"/>
                  </a:lnTo>
                  <a:lnTo>
                    <a:pt x="30" y="33"/>
                  </a:lnTo>
                  <a:lnTo>
                    <a:pt x="30" y="30"/>
                  </a:lnTo>
                  <a:lnTo>
                    <a:pt x="32" y="28"/>
                  </a:lnTo>
                  <a:lnTo>
                    <a:pt x="30" y="24"/>
                  </a:lnTo>
                  <a:lnTo>
                    <a:pt x="26" y="24"/>
                  </a:lnTo>
                  <a:lnTo>
                    <a:pt x="23" y="24"/>
                  </a:lnTo>
                  <a:lnTo>
                    <a:pt x="21" y="21"/>
                  </a:lnTo>
                  <a:lnTo>
                    <a:pt x="23" y="19"/>
                  </a:lnTo>
                  <a:lnTo>
                    <a:pt x="23" y="1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34" name="Freeform 195">
              <a:extLst>
                <a:ext uri="{FF2B5EF4-FFF2-40B4-BE49-F238E27FC236}">
                  <a16:creationId xmlns:a16="http://schemas.microsoft.com/office/drawing/2014/main" id="{9612F159-6196-4AC0-AF40-DEF98A85F35F}"/>
                </a:ext>
              </a:extLst>
            </p:cNvPr>
            <p:cNvSpPr>
              <a:spLocks/>
            </p:cNvSpPr>
            <p:nvPr/>
          </p:nvSpPr>
          <p:spPr bwMode="auto">
            <a:xfrm>
              <a:off x="10456863" y="2128838"/>
              <a:ext cx="61913" cy="25400"/>
            </a:xfrm>
            <a:custGeom>
              <a:avLst/>
              <a:gdLst>
                <a:gd name="T0" fmla="*/ 17 w 17"/>
                <a:gd name="T1" fmla="*/ 3 h 7"/>
                <a:gd name="T2" fmla="*/ 15 w 17"/>
                <a:gd name="T3" fmla="*/ 2 h 7"/>
                <a:gd name="T4" fmla="*/ 13 w 17"/>
                <a:gd name="T5" fmla="*/ 2 h 7"/>
                <a:gd name="T6" fmla="*/ 11 w 17"/>
                <a:gd name="T7" fmla="*/ 0 h 7"/>
                <a:gd name="T8" fmla="*/ 9 w 17"/>
                <a:gd name="T9" fmla="*/ 0 h 7"/>
                <a:gd name="T10" fmla="*/ 6 w 17"/>
                <a:gd name="T11" fmla="*/ 1 h 7"/>
                <a:gd name="T12" fmla="*/ 4 w 17"/>
                <a:gd name="T13" fmla="*/ 0 h 7"/>
                <a:gd name="T14" fmla="*/ 2 w 17"/>
                <a:gd name="T15" fmla="*/ 1 h 7"/>
                <a:gd name="T16" fmla="*/ 0 w 17"/>
                <a:gd name="T17" fmla="*/ 1 h 7"/>
                <a:gd name="T18" fmla="*/ 0 w 17"/>
                <a:gd name="T19" fmla="*/ 1 h 7"/>
                <a:gd name="T20" fmla="*/ 1 w 17"/>
                <a:gd name="T21" fmla="*/ 2 h 7"/>
                <a:gd name="T22" fmla="*/ 3 w 17"/>
                <a:gd name="T23" fmla="*/ 2 h 7"/>
                <a:gd name="T24" fmla="*/ 5 w 17"/>
                <a:gd name="T25" fmla="*/ 3 h 7"/>
                <a:gd name="T26" fmla="*/ 7 w 17"/>
                <a:gd name="T27" fmla="*/ 4 h 7"/>
                <a:gd name="T28" fmla="*/ 9 w 17"/>
                <a:gd name="T29" fmla="*/ 5 h 7"/>
                <a:gd name="T30" fmla="*/ 11 w 17"/>
                <a:gd name="T31" fmla="*/ 5 h 7"/>
                <a:gd name="T32" fmla="*/ 11 w 17"/>
                <a:gd name="T33" fmla="*/ 5 h 7"/>
                <a:gd name="T34" fmla="*/ 11 w 17"/>
                <a:gd name="T35" fmla="*/ 6 h 7"/>
                <a:gd name="T36" fmla="*/ 12 w 17"/>
                <a:gd name="T37" fmla="*/ 7 h 7"/>
                <a:gd name="T38" fmla="*/ 14 w 17"/>
                <a:gd name="T39" fmla="*/ 7 h 7"/>
                <a:gd name="T40" fmla="*/ 15 w 17"/>
                <a:gd name="T41" fmla="*/ 7 h 7"/>
                <a:gd name="T42" fmla="*/ 16 w 17"/>
                <a:gd name="T43" fmla="*/ 7 h 7"/>
                <a:gd name="T44" fmla="*/ 16 w 17"/>
                <a:gd name="T45" fmla="*/ 6 h 7"/>
                <a:gd name="T46" fmla="*/ 16 w 17"/>
                <a:gd name="T47" fmla="*/ 5 h 7"/>
                <a:gd name="T48" fmla="*/ 16 w 17"/>
                <a:gd name="T49" fmla="*/ 4 h 7"/>
                <a:gd name="T50" fmla="*/ 17 w 17"/>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7">
                  <a:moveTo>
                    <a:pt x="17" y="3"/>
                  </a:moveTo>
                  <a:cubicBezTo>
                    <a:pt x="15" y="2"/>
                    <a:pt x="15" y="2"/>
                    <a:pt x="15" y="2"/>
                  </a:cubicBezTo>
                  <a:cubicBezTo>
                    <a:pt x="13" y="2"/>
                    <a:pt x="13" y="2"/>
                    <a:pt x="13" y="2"/>
                  </a:cubicBezTo>
                  <a:cubicBezTo>
                    <a:pt x="11" y="0"/>
                    <a:pt x="11" y="0"/>
                    <a:pt x="11" y="0"/>
                  </a:cubicBezTo>
                  <a:cubicBezTo>
                    <a:pt x="9" y="0"/>
                    <a:pt x="9" y="0"/>
                    <a:pt x="9" y="0"/>
                  </a:cubicBezTo>
                  <a:cubicBezTo>
                    <a:pt x="6" y="1"/>
                    <a:pt x="6" y="1"/>
                    <a:pt x="6" y="1"/>
                  </a:cubicBezTo>
                  <a:cubicBezTo>
                    <a:pt x="4" y="0"/>
                    <a:pt x="4" y="0"/>
                    <a:pt x="4" y="0"/>
                  </a:cubicBezTo>
                  <a:cubicBezTo>
                    <a:pt x="2" y="1"/>
                    <a:pt x="2" y="1"/>
                    <a:pt x="2" y="1"/>
                  </a:cubicBezTo>
                  <a:cubicBezTo>
                    <a:pt x="0" y="1"/>
                    <a:pt x="0" y="1"/>
                    <a:pt x="0" y="1"/>
                  </a:cubicBezTo>
                  <a:cubicBezTo>
                    <a:pt x="0" y="1"/>
                    <a:pt x="0" y="1"/>
                    <a:pt x="0" y="1"/>
                  </a:cubicBezTo>
                  <a:cubicBezTo>
                    <a:pt x="1" y="2"/>
                    <a:pt x="1" y="2"/>
                    <a:pt x="1" y="2"/>
                  </a:cubicBezTo>
                  <a:cubicBezTo>
                    <a:pt x="3" y="2"/>
                    <a:pt x="3" y="2"/>
                    <a:pt x="3" y="2"/>
                  </a:cubicBezTo>
                  <a:cubicBezTo>
                    <a:pt x="5" y="3"/>
                    <a:pt x="5" y="3"/>
                    <a:pt x="5" y="3"/>
                  </a:cubicBezTo>
                  <a:cubicBezTo>
                    <a:pt x="7" y="4"/>
                    <a:pt x="7" y="4"/>
                    <a:pt x="7" y="4"/>
                  </a:cubicBezTo>
                  <a:cubicBezTo>
                    <a:pt x="9" y="5"/>
                    <a:pt x="9" y="5"/>
                    <a:pt x="9" y="5"/>
                  </a:cubicBezTo>
                  <a:cubicBezTo>
                    <a:pt x="11" y="5"/>
                    <a:pt x="11" y="5"/>
                    <a:pt x="11" y="5"/>
                  </a:cubicBezTo>
                  <a:cubicBezTo>
                    <a:pt x="11" y="5"/>
                    <a:pt x="11" y="5"/>
                    <a:pt x="11" y="5"/>
                  </a:cubicBezTo>
                  <a:cubicBezTo>
                    <a:pt x="11" y="6"/>
                    <a:pt x="11" y="6"/>
                    <a:pt x="11" y="6"/>
                  </a:cubicBezTo>
                  <a:cubicBezTo>
                    <a:pt x="12" y="7"/>
                    <a:pt x="12" y="7"/>
                    <a:pt x="12" y="7"/>
                  </a:cubicBezTo>
                  <a:cubicBezTo>
                    <a:pt x="14" y="7"/>
                    <a:pt x="14" y="7"/>
                    <a:pt x="14" y="7"/>
                  </a:cubicBezTo>
                  <a:cubicBezTo>
                    <a:pt x="15" y="7"/>
                    <a:pt x="15" y="7"/>
                    <a:pt x="15" y="7"/>
                  </a:cubicBezTo>
                  <a:cubicBezTo>
                    <a:pt x="16" y="7"/>
                    <a:pt x="16" y="7"/>
                    <a:pt x="16" y="7"/>
                  </a:cubicBezTo>
                  <a:cubicBezTo>
                    <a:pt x="16" y="6"/>
                    <a:pt x="16" y="6"/>
                    <a:pt x="16" y="6"/>
                  </a:cubicBezTo>
                  <a:cubicBezTo>
                    <a:pt x="16" y="5"/>
                    <a:pt x="16" y="5"/>
                    <a:pt x="16" y="5"/>
                  </a:cubicBezTo>
                  <a:cubicBezTo>
                    <a:pt x="16" y="4"/>
                    <a:pt x="16" y="4"/>
                    <a:pt x="16" y="4"/>
                  </a:cubicBezTo>
                  <a:lnTo>
                    <a:pt x="17"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35" name="Freeform 196">
              <a:extLst>
                <a:ext uri="{FF2B5EF4-FFF2-40B4-BE49-F238E27FC236}">
                  <a16:creationId xmlns:a16="http://schemas.microsoft.com/office/drawing/2014/main" id="{FB1B8CBF-52FE-40BA-B1DE-6C8281F1B1AA}"/>
                </a:ext>
              </a:extLst>
            </p:cNvPr>
            <p:cNvSpPr>
              <a:spLocks/>
            </p:cNvSpPr>
            <p:nvPr/>
          </p:nvSpPr>
          <p:spPr bwMode="auto">
            <a:xfrm>
              <a:off x="10417175" y="2263775"/>
              <a:ext cx="3175" cy="7938"/>
            </a:xfrm>
            <a:custGeom>
              <a:avLst/>
              <a:gdLst>
                <a:gd name="T0" fmla="*/ 2 w 2"/>
                <a:gd name="T1" fmla="*/ 0 h 5"/>
                <a:gd name="T2" fmla="*/ 0 w 2"/>
                <a:gd name="T3" fmla="*/ 0 h 5"/>
                <a:gd name="T4" fmla="*/ 0 w 2"/>
                <a:gd name="T5" fmla="*/ 0 h 5"/>
                <a:gd name="T6" fmla="*/ 0 w 2"/>
                <a:gd name="T7" fmla="*/ 2 h 5"/>
                <a:gd name="T8" fmla="*/ 2 w 2"/>
                <a:gd name="T9" fmla="*/ 5 h 5"/>
                <a:gd name="T10" fmla="*/ 2 w 2"/>
                <a:gd name="T11" fmla="*/ 2 h 5"/>
                <a:gd name="T12" fmla="*/ 2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2" y="0"/>
                  </a:moveTo>
                  <a:lnTo>
                    <a:pt x="0" y="0"/>
                  </a:lnTo>
                  <a:lnTo>
                    <a:pt x="0" y="0"/>
                  </a:lnTo>
                  <a:lnTo>
                    <a:pt x="0" y="2"/>
                  </a:lnTo>
                  <a:lnTo>
                    <a:pt x="2" y="5"/>
                  </a:lnTo>
                  <a:lnTo>
                    <a:pt x="2" y="2"/>
                  </a:lnTo>
                  <a:lnTo>
                    <a:pt x="2"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36" name="Freeform 197">
              <a:extLst>
                <a:ext uri="{FF2B5EF4-FFF2-40B4-BE49-F238E27FC236}">
                  <a16:creationId xmlns:a16="http://schemas.microsoft.com/office/drawing/2014/main" id="{8654AB18-28F4-419C-AD5A-609FC522B154}"/>
                </a:ext>
              </a:extLst>
            </p:cNvPr>
            <p:cNvSpPr>
              <a:spLocks/>
            </p:cNvSpPr>
            <p:nvPr/>
          </p:nvSpPr>
          <p:spPr bwMode="auto">
            <a:xfrm>
              <a:off x="10388600" y="2303463"/>
              <a:ext cx="6350" cy="4763"/>
            </a:xfrm>
            <a:custGeom>
              <a:avLst/>
              <a:gdLst>
                <a:gd name="T0" fmla="*/ 0 w 2"/>
                <a:gd name="T1" fmla="*/ 1 h 1"/>
                <a:gd name="T2" fmla="*/ 1 w 2"/>
                <a:gd name="T3" fmla="*/ 1 h 1"/>
                <a:gd name="T4" fmla="*/ 2 w 2"/>
                <a:gd name="T5" fmla="*/ 1 h 1"/>
                <a:gd name="T6" fmla="*/ 2 w 2"/>
                <a:gd name="T7" fmla="*/ 0 h 1"/>
                <a:gd name="T8" fmla="*/ 1 w 2"/>
                <a:gd name="T9" fmla="*/ 0 h 1"/>
                <a:gd name="T10" fmla="*/ 0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0" y="1"/>
                  </a:moveTo>
                  <a:cubicBezTo>
                    <a:pt x="1" y="1"/>
                    <a:pt x="1" y="1"/>
                    <a:pt x="1" y="1"/>
                  </a:cubicBezTo>
                  <a:cubicBezTo>
                    <a:pt x="2" y="1"/>
                    <a:pt x="2" y="1"/>
                    <a:pt x="2" y="1"/>
                  </a:cubicBezTo>
                  <a:cubicBezTo>
                    <a:pt x="2" y="0"/>
                    <a:pt x="2" y="0"/>
                    <a:pt x="2" y="0"/>
                  </a:cubicBezTo>
                  <a:cubicBezTo>
                    <a:pt x="1" y="0"/>
                    <a:pt x="1" y="0"/>
                    <a:pt x="1" y="0"/>
                  </a:cubicBezTo>
                  <a:cubicBezTo>
                    <a:pt x="1" y="0"/>
                    <a:pt x="0" y="1"/>
                    <a:pt x="0" y="1"/>
                  </a:cubicBez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37" name="Freeform 198">
              <a:extLst>
                <a:ext uri="{FF2B5EF4-FFF2-40B4-BE49-F238E27FC236}">
                  <a16:creationId xmlns:a16="http://schemas.microsoft.com/office/drawing/2014/main" id="{DDB5D0DA-9F33-493B-A6B4-51114AA39B2C}"/>
                </a:ext>
              </a:extLst>
            </p:cNvPr>
            <p:cNvSpPr>
              <a:spLocks/>
            </p:cNvSpPr>
            <p:nvPr/>
          </p:nvSpPr>
          <p:spPr bwMode="auto">
            <a:xfrm>
              <a:off x="10456863" y="2359025"/>
              <a:ext cx="4763" cy="3175"/>
            </a:xfrm>
            <a:custGeom>
              <a:avLst/>
              <a:gdLst>
                <a:gd name="T0" fmla="*/ 0 w 3"/>
                <a:gd name="T1" fmla="*/ 2 h 2"/>
                <a:gd name="T2" fmla="*/ 0 w 3"/>
                <a:gd name="T3" fmla="*/ 2 h 2"/>
                <a:gd name="T4" fmla="*/ 3 w 3"/>
                <a:gd name="T5" fmla="*/ 0 h 2"/>
                <a:gd name="T6" fmla="*/ 3 w 3"/>
                <a:gd name="T7" fmla="*/ 0 h 2"/>
                <a:gd name="T8" fmla="*/ 0 w 3"/>
                <a:gd name="T9" fmla="*/ 0 h 2"/>
                <a:gd name="T10" fmla="*/ 0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0" y="2"/>
                  </a:moveTo>
                  <a:lnTo>
                    <a:pt x="0" y="2"/>
                  </a:lnTo>
                  <a:lnTo>
                    <a:pt x="3" y="0"/>
                  </a:lnTo>
                  <a:lnTo>
                    <a:pt x="3" y="0"/>
                  </a:lnTo>
                  <a:lnTo>
                    <a:pt x="0"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38" name="Freeform 199">
              <a:extLst>
                <a:ext uri="{FF2B5EF4-FFF2-40B4-BE49-F238E27FC236}">
                  <a16:creationId xmlns:a16="http://schemas.microsoft.com/office/drawing/2014/main" id="{5DCF801B-42C2-4F8E-89CD-D20A8D50CE4E}"/>
                </a:ext>
              </a:extLst>
            </p:cNvPr>
            <p:cNvSpPr>
              <a:spLocks/>
            </p:cNvSpPr>
            <p:nvPr/>
          </p:nvSpPr>
          <p:spPr bwMode="auto">
            <a:xfrm>
              <a:off x="10358438" y="2278063"/>
              <a:ext cx="7938" cy="3175"/>
            </a:xfrm>
            <a:custGeom>
              <a:avLst/>
              <a:gdLst>
                <a:gd name="T0" fmla="*/ 5 w 5"/>
                <a:gd name="T1" fmla="*/ 2 h 2"/>
                <a:gd name="T2" fmla="*/ 5 w 5"/>
                <a:gd name="T3" fmla="*/ 0 h 2"/>
                <a:gd name="T4" fmla="*/ 3 w 5"/>
                <a:gd name="T5" fmla="*/ 0 h 2"/>
                <a:gd name="T6" fmla="*/ 0 w 5"/>
                <a:gd name="T7" fmla="*/ 2 h 2"/>
                <a:gd name="T8" fmla="*/ 3 w 5"/>
                <a:gd name="T9" fmla="*/ 2 h 2"/>
                <a:gd name="T10" fmla="*/ 5 w 5"/>
                <a:gd name="T11" fmla="*/ 2 h 2"/>
              </a:gdLst>
              <a:ahLst/>
              <a:cxnLst>
                <a:cxn ang="0">
                  <a:pos x="T0" y="T1"/>
                </a:cxn>
                <a:cxn ang="0">
                  <a:pos x="T2" y="T3"/>
                </a:cxn>
                <a:cxn ang="0">
                  <a:pos x="T4" y="T5"/>
                </a:cxn>
                <a:cxn ang="0">
                  <a:pos x="T6" y="T7"/>
                </a:cxn>
                <a:cxn ang="0">
                  <a:pos x="T8" y="T9"/>
                </a:cxn>
                <a:cxn ang="0">
                  <a:pos x="T10" y="T11"/>
                </a:cxn>
              </a:cxnLst>
              <a:rect l="0" t="0" r="r" b="b"/>
              <a:pathLst>
                <a:path w="5" h="2">
                  <a:moveTo>
                    <a:pt x="5" y="2"/>
                  </a:moveTo>
                  <a:lnTo>
                    <a:pt x="5" y="0"/>
                  </a:lnTo>
                  <a:lnTo>
                    <a:pt x="3" y="0"/>
                  </a:lnTo>
                  <a:lnTo>
                    <a:pt x="0" y="2"/>
                  </a:lnTo>
                  <a:lnTo>
                    <a:pt x="3" y="2"/>
                  </a:lnTo>
                  <a:lnTo>
                    <a:pt x="5"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39" name="Freeform 200">
              <a:extLst>
                <a:ext uri="{FF2B5EF4-FFF2-40B4-BE49-F238E27FC236}">
                  <a16:creationId xmlns:a16="http://schemas.microsoft.com/office/drawing/2014/main" id="{8367C75B-2724-4085-B41F-B4BFC9794329}"/>
                </a:ext>
              </a:extLst>
            </p:cNvPr>
            <p:cNvSpPr>
              <a:spLocks/>
            </p:cNvSpPr>
            <p:nvPr/>
          </p:nvSpPr>
          <p:spPr bwMode="auto">
            <a:xfrm>
              <a:off x="10348913" y="2266950"/>
              <a:ext cx="71438" cy="41275"/>
            </a:xfrm>
            <a:custGeom>
              <a:avLst/>
              <a:gdLst>
                <a:gd name="T0" fmla="*/ 39 w 45"/>
                <a:gd name="T1" fmla="*/ 21 h 26"/>
                <a:gd name="T2" fmla="*/ 41 w 45"/>
                <a:gd name="T3" fmla="*/ 21 h 26"/>
                <a:gd name="T4" fmla="*/ 45 w 45"/>
                <a:gd name="T5" fmla="*/ 19 h 26"/>
                <a:gd name="T6" fmla="*/ 45 w 45"/>
                <a:gd name="T7" fmla="*/ 7 h 26"/>
                <a:gd name="T8" fmla="*/ 43 w 45"/>
                <a:gd name="T9" fmla="*/ 5 h 26"/>
                <a:gd name="T10" fmla="*/ 41 w 45"/>
                <a:gd name="T11" fmla="*/ 0 h 26"/>
                <a:gd name="T12" fmla="*/ 39 w 45"/>
                <a:gd name="T13" fmla="*/ 0 h 26"/>
                <a:gd name="T14" fmla="*/ 25 w 45"/>
                <a:gd name="T15" fmla="*/ 5 h 26"/>
                <a:gd name="T16" fmla="*/ 16 w 45"/>
                <a:gd name="T17" fmla="*/ 7 h 26"/>
                <a:gd name="T18" fmla="*/ 11 w 45"/>
                <a:gd name="T19" fmla="*/ 9 h 26"/>
                <a:gd name="T20" fmla="*/ 9 w 45"/>
                <a:gd name="T21" fmla="*/ 12 h 26"/>
                <a:gd name="T22" fmla="*/ 6 w 45"/>
                <a:gd name="T23" fmla="*/ 16 h 26"/>
                <a:gd name="T24" fmla="*/ 2 w 45"/>
                <a:gd name="T25" fmla="*/ 16 h 26"/>
                <a:gd name="T26" fmla="*/ 2 w 45"/>
                <a:gd name="T27" fmla="*/ 19 h 26"/>
                <a:gd name="T28" fmla="*/ 0 w 45"/>
                <a:gd name="T29" fmla="*/ 23 h 26"/>
                <a:gd name="T30" fmla="*/ 0 w 45"/>
                <a:gd name="T31" fmla="*/ 26 h 26"/>
                <a:gd name="T32" fmla="*/ 4 w 45"/>
                <a:gd name="T33" fmla="*/ 23 h 26"/>
                <a:gd name="T34" fmla="*/ 13 w 45"/>
                <a:gd name="T35" fmla="*/ 21 h 26"/>
                <a:gd name="T36" fmla="*/ 23 w 45"/>
                <a:gd name="T37" fmla="*/ 23 h 26"/>
                <a:gd name="T38" fmla="*/ 25 w 45"/>
                <a:gd name="T39" fmla="*/ 21 h 26"/>
                <a:gd name="T40" fmla="*/ 29 w 45"/>
                <a:gd name="T41" fmla="*/ 21 h 26"/>
                <a:gd name="T42" fmla="*/ 34 w 45"/>
                <a:gd name="T43" fmla="*/ 23 h 26"/>
                <a:gd name="T44" fmla="*/ 39 w 45"/>
                <a:gd name="T45"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26">
                  <a:moveTo>
                    <a:pt x="39" y="21"/>
                  </a:moveTo>
                  <a:lnTo>
                    <a:pt x="41" y="21"/>
                  </a:lnTo>
                  <a:lnTo>
                    <a:pt x="45" y="19"/>
                  </a:lnTo>
                  <a:lnTo>
                    <a:pt x="45" y="7"/>
                  </a:lnTo>
                  <a:lnTo>
                    <a:pt x="43" y="5"/>
                  </a:lnTo>
                  <a:lnTo>
                    <a:pt x="41" y="0"/>
                  </a:lnTo>
                  <a:lnTo>
                    <a:pt x="39" y="0"/>
                  </a:lnTo>
                  <a:lnTo>
                    <a:pt x="25" y="5"/>
                  </a:lnTo>
                  <a:lnTo>
                    <a:pt x="16" y="7"/>
                  </a:lnTo>
                  <a:lnTo>
                    <a:pt x="11" y="9"/>
                  </a:lnTo>
                  <a:lnTo>
                    <a:pt x="9" y="12"/>
                  </a:lnTo>
                  <a:lnTo>
                    <a:pt x="6" y="16"/>
                  </a:lnTo>
                  <a:lnTo>
                    <a:pt x="2" y="16"/>
                  </a:lnTo>
                  <a:lnTo>
                    <a:pt x="2" y="19"/>
                  </a:lnTo>
                  <a:lnTo>
                    <a:pt x="0" y="23"/>
                  </a:lnTo>
                  <a:lnTo>
                    <a:pt x="0" y="26"/>
                  </a:lnTo>
                  <a:lnTo>
                    <a:pt x="4" y="23"/>
                  </a:lnTo>
                  <a:lnTo>
                    <a:pt x="13" y="21"/>
                  </a:lnTo>
                  <a:lnTo>
                    <a:pt x="23" y="23"/>
                  </a:lnTo>
                  <a:lnTo>
                    <a:pt x="25" y="21"/>
                  </a:lnTo>
                  <a:lnTo>
                    <a:pt x="29" y="21"/>
                  </a:lnTo>
                  <a:lnTo>
                    <a:pt x="34" y="23"/>
                  </a:lnTo>
                  <a:lnTo>
                    <a:pt x="39" y="21"/>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40" name="Freeform 201">
              <a:extLst>
                <a:ext uri="{FF2B5EF4-FFF2-40B4-BE49-F238E27FC236}">
                  <a16:creationId xmlns:a16="http://schemas.microsoft.com/office/drawing/2014/main" id="{6B9D775F-A1ED-47C2-A608-9B1FFEDD9493}"/>
                </a:ext>
              </a:extLst>
            </p:cNvPr>
            <p:cNvSpPr>
              <a:spLocks/>
            </p:cNvSpPr>
            <p:nvPr/>
          </p:nvSpPr>
          <p:spPr bwMode="auto">
            <a:xfrm>
              <a:off x="10439400" y="2135188"/>
              <a:ext cx="6350" cy="11113"/>
            </a:xfrm>
            <a:custGeom>
              <a:avLst/>
              <a:gdLst>
                <a:gd name="T0" fmla="*/ 0 w 4"/>
                <a:gd name="T1" fmla="*/ 2 h 7"/>
                <a:gd name="T2" fmla="*/ 0 w 4"/>
                <a:gd name="T3" fmla="*/ 5 h 7"/>
                <a:gd name="T4" fmla="*/ 2 w 4"/>
                <a:gd name="T5" fmla="*/ 7 h 7"/>
                <a:gd name="T6" fmla="*/ 4 w 4"/>
                <a:gd name="T7" fmla="*/ 5 h 7"/>
                <a:gd name="T8" fmla="*/ 4 w 4"/>
                <a:gd name="T9" fmla="*/ 2 h 7"/>
                <a:gd name="T10" fmla="*/ 4 w 4"/>
                <a:gd name="T11" fmla="*/ 0 h 7"/>
                <a:gd name="T12" fmla="*/ 0 w 4"/>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2"/>
                  </a:moveTo>
                  <a:lnTo>
                    <a:pt x="0" y="5"/>
                  </a:lnTo>
                  <a:lnTo>
                    <a:pt x="2" y="7"/>
                  </a:lnTo>
                  <a:lnTo>
                    <a:pt x="4" y="5"/>
                  </a:lnTo>
                  <a:lnTo>
                    <a:pt x="4" y="2"/>
                  </a:lnTo>
                  <a:lnTo>
                    <a:pt x="4"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41" name="Freeform 202">
              <a:extLst>
                <a:ext uri="{FF2B5EF4-FFF2-40B4-BE49-F238E27FC236}">
                  <a16:creationId xmlns:a16="http://schemas.microsoft.com/office/drawing/2014/main" id="{724CC6EB-4A08-4286-B533-39A423995EEA}"/>
                </a:ext>
              </a:extLst>
            </p:cNvPr>
            <p:cNvSpPr>
              <a:spLocks/>
            </p:cNvSpPr>
            <p:nvPr/>
          </p:nvSpPr>
          <p:spPr bwMode="auto">
            <a:xfrm>
              <a:off x="10431463" y="2098675"/>
              <a:ext cx="66675" cy="30163"/>
            </a:xfrm>
            <a:custGeom>
              <a:avLst/>
              <a:gdLst>
                <a:gd name="T0" fmla="*/ 16 w 42"/>
                <a:gd name="T1" fmla="*/ 7 h 19"/>
                <a:gd name="T2" fmla="*/ 23 w 42"/>
                <a:gd name="T3" fmla="*/ 12 h 19"/>
                <a:gd name="T4" fmla="*/ 30 w 42"/>
                <a:gd name="T5" fmla="*/ 12 h 19"/>
                <a:gd name="T6" fmla="*/ 32 w 42"/>
                <a:gd name="T7" fmla="*/ 12 h 19"/>
                <a:gd name="T8" fmla="*/ 30 w 42"/>
                <a:gd name="T9" fmla="*/ 9 h 19"/>
                <a:gd name="T10" fmla="*/ 23 w 42"/>
                <a:gd name="T11" fmla="*/ 2 h 19"/>
                <a:gd name="T12" fmla="*/ 9 w 42"/>
                <a:gd name="T13" fmla="*/ 0 h 19"/>
                <a:gd name="T14" fmla="*/ 7 w 42"/>
                <a:gd name="T15" fmla="*/ 2 h 19"/>
                <a:gd name="T16" fmla="*/ 7 w 42"/>
                <a:gd name="T17" fmla="*/ 5 h 19"/>
                <a:gd name="T18" fmla="*/ 3 w 42"/>
                <a:gd name="T19" fmla="*/ 7 h 19"/>
                <a:gd name="T20" fmla="*/ 0 w 42"/>
                <a:gd name="T21" fmla="*/ 7 h 19"/>
                <a:gd name="T22" fmla="*/ 3 w 42"/>
                <a:gd name="T23" fmla="*/ 12 h 19"/>
                <a:gd name="T24" fmla="*/ 7 w 42"/>
                <a:gd name="T25" fmla="*/ 12 h 19"/>
                <a:gd name="T26" fmla="*/ 12 w 42"/>
                <a:gd name="T27" fmla="*/ 16 h 19"/>
                <a:gd name="T28" fmla="*/ 19 w 42"/>
                <a:gd name="T29" fmla="*/ 19 h 19"/>
                <a:gd name="T30" fmla="*/ 25 w 42"/>
                <a:gd name="T31" fmla="*/ 19 h 19"/>
                <a:gd name="T32" fmla="*/ 37 w 42"/>
                <a:gd name="T33" fmla="*/ 19 h 19"/>
                <a:gd name="T34" fmla="*/ 42 w 42"/>
                <a:gd name="T35" fmla="*/ 16 h 19"/>
                <a:gd name="T36" fmla="*/ 42 w 42"/>
                <a:gd name="T37" fmla="*/ 16 h 19"/>
                <a:gd name="T38" fmla="*/ 37 w 42"/>
                <a:gd name="T39" fmla="*/ 14 h 19"/>
                <a:gd name="T40" fmla="*/ 28 w 42"/>
                <a:gd name="T41" fmla="*/ 14 h 19"/>
                <a:gd name="T42" fmla="*/ 23 w 42"/>
                <a:gd name="T43" fmla="*/ 14 h 19"/>
                <a:gd name="T44" fmla="*/ 19 w 42"/>
                <a:gd name="T45" fmla="*/ 9 h 19"/>
                <a:gd name="T46" fmla="*/ 14 w 42"/>
                <a:gd name="T47" fmla="*/ 9 h 19"/>
                <a:gd name="T48" fmla="*/ 12 w 42"/>
                <a:gd name="T49" fmla="*/ 7 h 19"/>
                <a:gd name="T50" fmla="*/ 14 w 42"/>
                <a:gd name="T51" fmla="*/ 7 h 19"/>
                <a:gd name="T52" fmla="*/ 16 w 42"/>
                <a:gd name="T53"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19">
                  <a:moveTo>
                    <a:pt x="16" y="7"/>
                  </a:moveTo>
                  <a:lnTo>
                    <a:pt x="23" y="12"/>
                  </a:lnTo>
                  <a:lnTo>
                    <a:pt x="30" y="12"/>
                  </a:lnTo>
                  <a:lnTo>
                    <a:pt x="32" y="12"/>
                  </a:lnTo>
                  <a:lnTo>
                    <a:pt x="30" y="9"/>
                  </a:lnTo>
                  <a:lnTo>
                    <a:pt x="23" y="2"/>
                  </a:lnTo>
                  <a:lnTo>
                    <a:pt x="9" y="0"/>
                  </a:lnTo>
                  <a:lnTo>
                    <a:pt x="7" y="2"/>
                  </a:lnTo>
                  <a:lnTo>
                    <a:pt x="7" y="5"/>
                  </a:lnTo>
                  <a:lnTo>
                    <a:pt x="3" y="7"/>
                  </a:lnTo>
                  <a:lnTo>
                    <a:pt x="0" y="7"/>
                  </a:lnTo>
                  <a:lnTo>
                    <a:pt x="3" y="12"/>
                  </a:lnTo>
                  <a:lnTo>
                    <a:pt x="7" y="12"/>
                  </a:lnTo>
                  <a:lnTo>
                    <a:pt x="12" y="16"/>
                  </a:lnTo>
                  <a:lnTo>
                    <a:pt x="19" y="19"/>
                  </a:lnTo>
                  <a:lnTo>
                    <a:pt x="25" y="19"/>
                  </a:lnTo>
                  <a:lnTo>
                    <a:pt x="37" y="19"/>
                  </a:lnTo>
                  <a:lnTo>
                    <a:pt x="42" y="16"/>
                  </a:lnTo>
                  <a:lnTo>
                    <a:pt x="42" y="16"/>
                  </a:lnTo>
                  <a:lnTo>
                    <a:pt x="37" y="14"/>
                  </a:lnTo>
                  <a:lnTo>
                    <a:pt x="28" y="14"/>
                  </a:lnTo>
                  <a:lnTo>
                    <a:pt x="23" y="14"/>
                  </a:lnTo>
                  <a:lnTo>
                    <a:pt x="19" y="9"/>
                  </a:lnTo>
                  <a:lnTo>
                    <a:pt x="14" y="9"/>
                  </a:lnTo>
                  <a:lnTo>
                    <a:pt x="12" y="7"/>
                  </a:lnTo>
                  <a:lnTo>
                    <a:pt x="14" y="7"/>
                  </a:lnTo>
                  <a:lnTo>
                    <a:pt x="16"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42" name="Rectangle 203">
              <a:extLst>
                <a:ext uri="{FF2B5EF4-FFF2-40B4-BE49-F238E27FC236}">
                  <a16:creationId xmlns:a16="http://schemas.microsoft.com/office/drawing/2014/main" id="{4B54F6F9-C8F7-42C6-8F43-FB28F0FEC26A}"/>
                </a:ext>
              </a:extLst>
            </p:cNvPr>
            <p:cNvSpPr>
              <a:spLocks noChangeArrowheads="1"/>
            </p:cNvSpPr>
            <p:nvPr/>
          </p:nvSpPr>
          <p:spPr bwMode="auto">
            <a:xfrm>
              <a:off x="9704388" y="2039938"/>
              <a:ext cx="3175" cy="3175"/>
            </a:xfrm>
            <a:prstGeom prst="rect">
              <a:avLst/>
            </a:pr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43" name="Freeform 204">
              <a:extLst>
                <a:ext uri="{FF2B5EF4-FFF2-40B4-BE49-F238E27FC236}">
                  <a16:creationId xmlns:a16="http://schemas.microsoft.com/office/drawing/2014/main" id="{4B4998C9-4ED5-4F86-BEB4-A0B89026FB10}"/>
                </a:ext>
              </a:extLst>
            </p:cNvPr>
            <p:cNvSpPr>
              <a:spLocks/>
            </p:cNvSpPr>
            <p:nvPr/>
          </p:nvSpPr>
          <p:spPr bwMode="auto">
            <a:xfrm>
              <a:off x="9707563" y="2033588"/>
              <a:ext cx="4763" cy="3175"/>
            </a:xfrm>
            <a:custGeom>
              <a:avLst/>
              <a:gdLst>
                <a:gd name="T0" fmla="*/ 0 w 3"/>
                <a:gd name="T1" fmla="*/ 0 h 2"/>
                <a:gd name="T2" fmla="*/ 0 w 3"/>
                <a:gd name="T3" fmla="*/ 2 h 2"/>
                <a:gd name="T4" fmla="*/ 0 w 3"/>
                <a:gd name="T5" fmla="*/ 2 h 2"/>
                <a:gd name="T6" fmla="*/ 3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lnTo>
                    <a:pt x="0" y="2"/>
                  </a:lnTo>
                  <a:lnTo>
                    <a:pt x="0" y="2"/>
                  </a:lnTo>
                  <a:lnTo>
                    <a:pt x="3" y="2"/>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44" name="Freeform 205">
              <a:extLst>
                <a:ext uri="{FF2B5EF4-FFF2-40B4-BE49-F238E27FC236}">
                  <a16:creationId xmlns:a16="http://schemas.microsoft.com/office/drawing/2014/main" id="{9296E06C-C2CC-4CC4-90B2-BE849D7A7DD1}"/>
                </a:ext>
              </a:extLst>
            </p:cNvPr>
            <p:cNvSpPr>
              <a:spLocks/>
            </p:cNvSpPr>
            <p:nvPr/>
          </p:nvSpPr>
          <p:spPr bwMode="auto">
            <a:xfrm>
              <a:off x="9707563" y="1981200"/>
              <a:ext cx="11113" cy="11113"/>
            </a:xfrm>
            <a:custGeom>
              <a:avLst/>
              <a:gdLst>
                <a:gd name="T0" fmla="*/ 7 w 7"/>
                <a:gd name="T1" fmla="*/ 5 h 7"/>
                <a:gd name="T2" fmla="*/ 7 w 7"/>
                <a:gd name="T3" fmla="*/ 3 h 7"/>
                <a:gd name="T4" fmla="*/ 3 w 7"/>
                <a:gd name="T5" fmla="*/ 0 h 7"/>
                <a:gd name="T6" fmla="*/ 0 w 7"/>
                <a:gd name="T7" fmla="*/ 3 h 7"/>
                <a:gd name="T8" fmla="*/ 0 w 7"/>
                <a:gd name="T9" fmla="*/ 3 h 7"/>
                <a:gd name="T10" fmla="*/ 0 w 7"/>
                <a:gd name="T11" fmla="*/ 5 h 7"/>
                <a:gd name="T12" fmla="*/ 3 w 7"/>
                <a:gd name="T13" fmla="*/ 5 h 7"/>
                <a:gd name="T14" fmla="*/ 5 w 7"/>
                <a:gd name="T15" fmla="*/ 7 h 7"/>
                <a:gd name="T16" fmla="*/ 7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7" y="5"/>
                  </a:moveTo>
                  <a:lnTo>
                    <a:pt x="7" y="3"/>
                  </a:lnTo>
                  <a:lnTo>
                    <a:pt x="3" y="0"/>
                  </a:lnTo>
                  <a:lnTo>
                    <a:pt x="0" y="3"/>
                  </a:lnTo>
                  <a:lnTo>
                    <a:pt x="0" y="3"/>
                  </a:lnTo>
                  <a:lnTo>
                    <a:pt x="0" y="5"/>
                  </a:lnTo>
                  <a:lnTo>
                    <a:pt x="3" y="5"/>
                  </a:lnTo>
                  <a:lnTo>
                    <a:pt x="5" y="7"/>
                  </a:lnTo>
                  <a:lnTo>
                    <a:pt x="7"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45" name="Freeform 206">
              <a:extLst>
                <a:ext uri="{FF2B5EF4-FFF2-40B4-BE49-F238E27FC236}">
                  <a16:creationId xmlns:a16="http://schemas.microsoft.com/office/drawing/2014/main" id="{0416205D-6E85-4A4F-A13A-1A849F70DC60}"/>
                </a:ext>
              </a:extLst>
            </p:cNvPr>
            <p:cNvSpPr>
              <a:spLocks/>
            </p:cNvSpPr>
            <p:nvPr/>
          </p:nvSpPr>
          <p:spPr bwMode="auto">
            <a:xfrm>
              <a:off x="9712325" y="2054225"/>
              <a:ext cx="6350" cy="7938"/>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0" y="1"/>
                    <a:pt x="0" y="1"/>
                    <a:pt x="0" y="1"/>
                  </a:cubicBezTo>
                  <a:cubicBezTo>
                    <a:pt x="0" y="1"/>
                    <a:pt x="1" y="2"/>
                    <a:pt x="1" y="2"/>
                  </a:cubicBezTo>
                  <a:cubicBezTo>
                    <a:pt x="2" y="1"/>
                    <a:pt x="2" y="1"/>
                    <a:pt x="2" y="1"/>
                  </a:cubicBez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46" name="Freeform 207">
              <a:extLst>
                <a:ext uri="{FF2B5EF4-FFF2-40B4-BE49-F238E27FC236}">
                  <a16:creationId xmlns:a16="http://schemas.microsoft.com/office/drawing/2014/main" id="{324D8285-273B-4112-938D-D1006BC60F76}"/>
                </a:ext>
              </a:extLst>
            </p:cNvPr>
            <p:cNvSpPr>
              <a:spLocks/>
            </p:cNvSpPr>
            <p:nvPr/>
          </p:nvSpPr>
          <p:spPr bwMode="auto">
            <a:xfrm>
              <a:off x="9701213" y="2000250"/>
              <a:ext cx="11113" cy="3175"/>
            </a:xfrm>
            <a:custGeom>
              <a:avLst/>
              <a:gdLst>
                <a:gd name="T0" fmla="*/ 0 w 7"/>
                <a:gd name="T1" fmla="*/ 0 h 2"/>
                <a:gd name="T2" fmla="*/ 0 w 7"/>
                <a:gd name="T3" fmla="*/ 0 h 2"/>
                <a:gd name="T4" fmla="*/ 0 w 7"/>
                <a:gd name="T5" fmla="*/ 2 h 2"/>
                <a:gd name="T6" fmla="*/ 4 w 7"/>
                <a:gd name="T7" fmla="*/ 2 h 2"/>
                <a:gd name="T8" fmla="*/ 7 w 7"/>
                <a:gd name="T9" fmla="*/ 0 h 2"/>
                <a:gd name="T10" fmla="*/ 2 w 7"/>
                <a:gd name="T11" fmla="*/ 0 h 2"/>
                <a:gd name="T12" fmla="*/ 0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0" y="0"/>
                  </a:moveTo>
                  <a:lnTo>
                    <a:pt x="0" y="0"/>
                  </a:lnTo>
                  <a:lnTo>
                    <a:pt x="0" y="2"/>
                  </a:lnTo>
                  <a:lnTo>
                    <a:pt x="4" y="2"/>
                  </a:lnTo>
                  <a:lnTo>
                    <a:pt x="7" y="0"/>
                  </a:lnTo>
                  <a:lnTo>
                    <a:pt x="2"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47" name="Freeform 208">
              <a:extLst>
                <a:ext uri="{FF2B5EF4-FFF2-40B4-BE49-F238E27FC236}">
                  <a16:creationId xmlns:a16="http://schemas.microsoft.com/office/drawing/2014/main" id="{2B9BD02C-DB48-45F9-A746-4C6613BCD1BD}"/>
                </a:ext>
              </a:extLst>
            </p:cNvPr>
            <p:cNvSpPr>
              <a:spLocks/>
            </p:cNvSpPr>
            <p:nvPr/>
          </p:nvSpPr>
          <p:spPr bwMode="auto">
            <a:xfrm>
              <a:off x="9704388" y="2051050"/>
              <a:ext cx="7938" cy="3175"/>
            </a:xfrm>
            <a:custGeom>
              <a:avLst/>
              <a:gdLst>
                <a:gd name="T0" fmla="*/ 0 w 5"/>
                <a:gd name="T1" fmla="*/ 0 h 2"/>
                <a:gd name="T2" fmla="*/ 0 w 5"/>
                <a:gd name="T3" fmla="*/ 2 h 2"/>
                <a:gd name="T4" fmla="*/ 2 w 5"/>
                <a:gd name="T5" fmla="*/ 2 h 2"/>
                <a:gd name="T6" fmla="*/ 5 w 5"/>
                <a:gd name="T7" fmla="*/ 2 h 2"/>
                <a:gd name="T8" fmla="*/ 2 w 5"/>
                <a:gd name="T9" fmla="*/ 2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lnTo>
                    <a:pt x="0" y="2"/>
                  </a:lnTo>
                  <a:lnTo>
                    <a:pt x="2" y="2"/>
                  </a:lnTo>
                  <a:lnTo>
                    <a:pt x="5" y="2"/>
                  </a:lnTo>
                  <a:lnTo>
                    <a:pt x="2" y="2"/>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48" name="Freeform 209">
              <a:extLst>
                <a:ext uri="{FF2B5EF4-FFF2-40B4-BE49-F238E27FC236}">
                  <a16:creationId xmlns:a16="http://schemas.microsoft.com/office/drawing/2014/main" id="{5DF42695-5302-4FF5-ACD6-D2709E1569EA}"/>
                </a:ext>
              </a:extLst>
            </p:cNvPr>
            <p:cNvSpPr>
              <a:spLocks/>
            </p:cNvSpPr>
            <p:nvPr/>
          </p:nvSpPr>
          <p:spPr bwMode="auto">
            <a:xfrm>
              <a:off x="9715500" y="2081213"/>
              <a:ext cx="3175" cy="3175"/>
            </a:xfrm>
            <a:custGeom>
              <a:avLst/>
              <a:gdLst>
                <a:gd name="T0" fmla="*/ 2 w 2"/>
                <a:gd name="T1" fmla="*/ 2 h 2"/>
                <a:gd name="T2" fmla="*/ 2 w 2"/>
                <a:gd name="T3" fmla="*/ 0 h 2"/>
                <a:gd name="T4" fmla="*/ 0 w 2"/>
                <a:gd name="T5" fmla="*/ 2 h 2"/>
                <a:gd name="T6" fmla="*/ 0 w 2"/>
                <a:gd name="T7" fmla="*/ 2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lnTo>
                    <a:pt x="2" y="0"/>
                  </a:lnTo>
                  <a:lnTo>
                    <a:pt x="0" y="2"/>
                  </a:lnTo>
                  <a:lnTo>
                    <a:pt x="0" y="2"/>
                  </a:lnTo>
                  <a:lnTo>
                    <a:pt x="2"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49" name="Freeform 210">
              <a:extLst>
                <a:ext uri="{FF2B5EF4-FFF2-40B4-BE49-F238E27FC236}">
                  <a16:creationId xmlns:a16="http://schemas.microsoft.com/office/drawing/2014/main" id="{E0D5C9AF-5451-4E46-B9F1-96B5BB242EFC}"/>
                </a:ext>
              </a:extLst>
            </p:cNvPr>
            <p:cNvSpPr>
              <a:spLocks/>
            </p:cNvSpPr>
            <p:nvPr/>
          </p:nvSpPr>
          <p:spPr bwMode="auto">
            <a:xfrm>
              <a:off x="9712325" y="2087563"/>
              <a:ext cx="3175" cy="3175"/>
            </a:xfrm>
            <a:custGeom>
              <a:avLst/>
              <a:gdLst>
                <a:gd name="T0" fmla="*/ 0 w 2"/>
                <a:gd name="T1" fmla="*/ 2 h 2"/>
                <a:gd name="T2" fmla="*/ 2 w 2"/>
                <a:gd name="T3" fmla="*/ 2 h 2"/>
                <a:gd name="T4" fmla="*/ 0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0" y="0"/>
                  </a:lnTo>
                  <a:lnTo>
                    <a:pt x="0"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50" name="Freeform 211">
              <a:extLst>
                <a:ext uri="{FF2B5EF4-FFF2-40B4-BE49-F238E27FC236}">
                  <a16:creationId xmlns:a16="http://schemas.microsoft.com/office/drawing/2014/main" id="{5D0D7F7F-E3EE-49E6-A167-8D9AE78463D8}"/>
                </a:ext>
              </a:extLst>
            </p:cNvPr>
            <p:cNvSpPr>
              <a:spLocks/>
            </p:cNvSpPr>
            <p:nvPr/>
          </p:nvSpPr>
          <p:spPr bwMode="auto">
            <a:xfrm>
              <a:off x="9701213" y="2090738"/>
              <a:ext cx="3175" cy="4763"/>
            </a:xfrm>
            <a:custGeom>
              <a:avLst/>
              <a:gdLst>
                <a:gd name="T0" fmla="*/ 0 w 2"/>
                <a:gd name="T1" fmla="*/ 0 h 3"/>
                <a:gd name="T2" fmla="*/ 0 w 2"/>
                <a:gd name="T3" fmla="*/ 3 h 3"/>
                <a:gd name="T4" fmla="*/ 0 w 2"/>
                <a:gd name="T5" fmla="*/ 3 h 3"/>
                <a:gd name="T6" fmla="*/ 2 w 2"/>
                <a:gd name="T7" fmla="*/ 0 h 3"/>
                <a:gd name="T8" fmla="*/ 0 w 2"/>
                <a:gd name="T9" fmla="*/ 0 h 3"/>
                <a:gd name="T10" fmla="*/ 0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0" y="0"/>
                  </a:moveTo>
                  <a:lnTo>
                    <a:pt x="0" y="3"/>
                  </a:lnTo>
                  <a:lnTo>
                    <a:pt x="0" y="3"/>
                  </a:lnTo>
                  <a:lnTo>
                    <a:pt x="2" y="0"/>
                  </a:lnTo>
                  <a:lnTo>
                    <a:pt x="0"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51" name="Freeform 212">
              <a:extLst>
                <a:ext uri="{FF2B5EF4-FFF2-40B4-BE49-F238E27FC236}">
                  <a16:creationId xmlns:a16="http://schemas.microsoft.com/office/drawing/2014/main" id="{F08DA737-B1D3-4336-8BC0-5EA615D8AA99}"/>
                </a:ext>
              </a:extLst>
            </p:cNvPr>
            <p:cNvSpPr>
              <a:spLocks/>
            </p:cNvSpPr>
            <p:nvPr/>
          </p:nvSpPr>
          <p:spPr bwMode="auto">
            <a:xfrm>
              <a:off x="9707563" y="2017713"/>
              <a:ext cx="4763" cy="7938"/>
            </a:xfrm>
            <a:custGeom>
              <a:avLst/>
              <a:gdLst>
                <a:gd name="T0" fmla="*/ 3 w 3"/>
                <a:gd name="T1" fmla="*/ 5 h 5"/>
                <a:gd name="T2" fmla="*/ 3 w 3"/>
                <a:gd name="T3" fmla="*/ 3 h 5"/>
                <a:gd name="T4" fmla="*/ 0 w 3"/>
                <a:gd name="T5" fmla="*/ 0 h 5"/>
                <a:gd name="T6" fmla="*/ 0 w 3"/>
                <a:gd name="T7" fmla="*/ 0 h 5"/>
                <a:gd name="T8" fmla="*/ 0 w 3"/>
                <a:gd name="T9" fmla="*/ 5 h 5"/>
                <a:gd name="T10" fmla="*/ 3 w 3"/>
                <a:gd name="T11" fmla="*/ 5 h 5"/>
                <a:gd name="T12" fmla="*/ 3 w 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5"/>
                  </a:moveTo>
                  <a:lnTo>
                    <a:pt x="3" y="3"/>
                  </a:lnTo>
                  <a:lnTo>
                    <a:pt x="0" y="0"/>
                  </a:lnTo>
                  <a:lnTo>
                    <a:pt x="0" y="0"/>
                  </a:lnTo>
                  <a:lnTo>
                    <a:pt x="0" y="5"/>
                  </a:lnTo>
                  <a:lnTo>
                    <a:pt x="3" y="5"/>
                  </a:lnTo>
                  <a:lnTo>
                    <a:pt x="3"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52" name="Freeform 213">
              <a:extLst>
                <a:ext uri="{FF2B5EF4-FFF2-40B4-BE49-F238E27FC236}">
                  <a16:creationId xmlns:a16="http://schemas.microsoft.com/office/drawing/2014/main" id="{9E624114-F74E-4324-B7EC-5BCFC301CD3C}"/>
                </a:ext>
              </a:extLst>
            </p:cNvPr>
            <p:cNvSpPr>
              <a:spLocks/>
            </p:cNvSpPr>
            <p:nvPr/>
          </p:nvSpPr>
          <p:spPr bwMode="auto">
            <a:xfrm>
              <a:off x="9698038" y="2033588"/>
              <a:ext cx="3175" cy="3175"/>
            </a:xfrm>
            <a:custGeom>
              <a:avLst/>
              <a:gdLst>
                <a:gd name="T0" fmla="*/ 0 w 2"/>
                <a:gd name="T1" fmla="*/ 2 h 2"/>
                <a:gd name="T2" fmla="*/ 2 w 2"/>
                <a:gd name="T3" fmla="*/ 2 h 2"/>
                <a:gd name="T4" fmla="*/ 2 w 2"/>
                <a:gd name="T5" fmla="*/ 2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2"/>
                  </a:lnTo>
                  <a:lnTo>
                    <a:pt x="2"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53" name="Rectangle 214">
              <a:extLst>
                <a:ext uri="{FF2B5EF4-FFF2-40B4-BE49-F238E27FC236}">
                  <a16:creationId xmlns:a16="http://schemas.microsoft.com/office/drawing/2014/main" id="{0F050043-5E8A-417E-A09C-3FD5C629BE32}"/>
                </a:ext>
              </a:extLst>
            </p:cNvPr>
            <p:cNvSpPr>
              <a:spLocks noChangeArrowheads="1"/>
            </p:cNvSpPr>
            <p:nvPr/>
          </p:nvSpPr>
          <p:spPr bwMode="auto">
            <a:xfrm>
              <a:off x="9718675" y="2033588"/>
              <a:ext cx="1588" cy="3175"/>
            </a:xfrm>
            <a:prstGeom prst="rect">
              <a:avLst/>
            </a:pr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54" name="Freeform 215">
              <a:extLst>
                <a:ext uri="{FF2B5EF4-FFF2-40B4-BE49-F238E27FC236}">
                  <a16:creationId xmlns:a16="http://schemas.microsoft.com/office/drawing/2014/main" id="{48EC244B-1688-49F7-A9B4-3899DF1B1B46}"/>
                </a:ext>
              </a:extLst>
            </p:cNvPr>
            <p:cNvSpPr>
              <a:spLocks/>
            </p:cNvSpPr>
            <p:nvPr/>
          </p:nvSpPr>
          <p:spPr bwMode="auto">
            <a:xfrm>
              <a:off x="9482138" y="1633538"/>
              <a:ext cx="22225" cy="14288"/>
            </a:xfrm>
            <a:custGeom>
              <a:avLst/>
              <a:gdLst>
                <a:gd name="T0" fmla="*/ 7 w 14"/>
                <a:gd name="T1" fmla="*/ 7 h 9"/>
                <a:gd name="T2" fmla="*/ 12 w 14"/>
                <a:gd name="T3" fmla="*/ 9 h 9"/>
                <a:gd name="T4" fmla="*/ 14 w 14"/>
                <a:gd name="T5" fmla="*/ 9 h 9"/>
                <a:gd name="T6" fmla="*/ 12 w 14"/>
                <a:gd name="T7" fmla="*/ 5 h 9"/>
                <a:gd name="T8" fmla="*/ 10 w 14"/>
                <a:gd name="T9" fmla="*/ 5 h 9"/>
                <a:gd name="T10" fmla="*/ 7 w 14"/>
                <a:gd name="T11" fmla="*/ 0 h 9"/>
                <a:gd name="T12" fmla="*/ 3 w 14"/>
                <a:gd name="T13" fmla="*/ 2 h 9"/>
                <a:gd name="T14" fmla="*/ 0 w 14"/>
                <a:gd name="T15" fmla="*/ 0 h 9"/>
                <a:gd name="T16" fmla="*/ 0 w 14"/>
                <a:gd name="T17" fmla="*/ 2 h 9"/>
                <a:gd name="T18" fmla="*/ 3 w 14"/>
                <a:gd name="T19" fmla="*/ 7 h 9"/>
                <a:gd name="T20" fmla="*/ 7 w 14"/>
                <a:gd name="T2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9">
                  <a:moveTo>
                    <a:pt x="7" y="7"/>
                  </a:moveTo>
                  <a:lnTo>
                    <a:pt x="12" y="9"/>
                  </a:lnTo>
                  <a:lnTo>
                    <a:pt x="14" y="9"/>
                  </a:lnTo>
                  <a:lnTo>
                    <a:pt x="12" y="5"/>
                  </a:lnTo>
                  <a:lnTo>
                    <a:pt x="10" y="5"/>
                  </a:lnTo>
                  <a:lnTo>
                    <a:pt x="7" y="0"/>
                  </a:lnTo>
                  <a:lnTo>
                    <a:pt x="3" y="2"/>
                  </a:lnTo>
                  <a:lnTo>
                    <a:pt x="0" y="0"/>
                  </a:lnTo>
                  <a:lnTo>
                    <a:pt x="0" y="2"/>
                  </a:lnTo>
                  <a:lnTo>
                    <a:pt x="3" y="7"/>
                  </a:lnTo>
                  <a:lnTo>
                    <a:pt x="7"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55" name="Freeform 216">
              <a:extLst>
                <a:ext uri="{FF2B5EF4-FFF2-40B4-BE49-F238E27FC236}">
                  <a16:creationId xmlns:a16="http://schemas.microsoft.com/office/drawing/2014/main" id="{5180FEBD-FB9B-417D-B961-384D25157ABA}"/>
                </a:ext>
              </a:extLst>
            </p:cNvPr>
            <p:cNvSpPr>
              <a:spLocks/>
            </p:cNvSpPr>
            <p:nvPr/>
          </p:nvSpPr>
          <p:spPr bwMode="auto">
            <a:xfrm>
              <a:off x="9693275" y="2073275"/>
              <a:ext cx="7938" cy="3175"/>
            </a:xfrm>
            <a:custGeom>
              <a:avLst/>
              <a:gdLst>
                <a:gd name="T0" fmla="*/ 0 w 5"/>
                <a:gd name="T1" fmla="*/ 0 h 2"/>
                <a:gd name="T2" fmla="*/ 0 w 5"/>
                <a:gd name="T3" fmla="*/ 2 h 2"/>
                <a:gd name="T4" fmla="*/ 5 w 5"/>
                <a:gd name="T5" fmla="*/ 0 h 2"/>
                <a:gd name="T6" fmla="*/ 5 w 5"/>
                <a:gd name="T7" fmla="*/ 0 h 2"/>
                <a:gd name="T8" fmla="*/ 5 w 5"/>
                <a:gd name="T9" fmla="*/ 0 h 2"/>
                <a:gd name="T10" fmla="*/ 0 w 5"/>
                <a:gd name="T11" fmla="*/ 0 h 2"/>
                <a:gd name="T12" fmla="*/ 0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0" y="0"/>
                  </a:moveTo>
                  <a:lnTo>
                    <a:pt x="0" y="2"/>
                  </a:lnTo>
                  <a:lnTo>
                    <a:pt x="5" y="0"/>
                  </a:lnTo>
                  <a:lnTo>
                    <a:pt x="5" y="0"/>
                  </a:lnTo>
                  <a:lnTo>
                    <a:pt x="5" y="0"/>
                  </a:lnTo>
                  <a:lnTo>
                    <a:pt x="0"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56" name="Freeform 217">
              <a:extLst>
                <a:ext uri="{FF2B5EF4-FFF2-40B4-BE49-F238E27FC236}">
                  <a16:creationId xmlns:a16="http://schemas.microsoft.com/office/drawing/2014/main" id="{585E6972-8680-42C0-A45B-0F1C9E90846C}"/>
                </a:ext>
              </a:extLst>
            </p:cNvPr>
            <p:cNvSpPr>
              <a:spLocks/>
            </p:cNvSpPr>
            <p:nvPr/>
          </p:nvSpPr>
          <p:spPr bwMode="auto">
            <a:xfrm>
              <a:off x="9693275" y="1905000"/>
              <a:ext cx="7938" cy="6350"/>
            </a:xfrm>
            <a:custGeom>
              <a:avLst/>
              <a:gdLst>
                <a:gd name="T0" fmla="*/ 3 w 5"/>
                <a:gd name="T1" fmla="*/ 2 h 4"/>
                <a:gd name="T2" fmla="*/ 0 w 5"/>
                <a:gd name="T3" fmla="*/ 4 h 4"/>
                <a:gd name="T4" fmla="*/ 3 w 5"/>
                <a:gd name="T5" fmla="*/ 4 h 4"/>
                <a:gd name="T6" fmla="*/ 5 w 5"/>
                <a:gd name="T7" fmla="*/ 2 h 4"/>
                <a:gd name="T8" fmla="*/ 3 w 5"/>
                <a:gd name="T9" fmla="*/ 0 h 4"/>
                <a:gd name="T10" fmla="*/ 3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3" y="2"/>
                  </a:moveTo>
                  <a:lnTo>
                    <a:pt x="0" y="4"/>
                  </a:lnTo>
                  <a:lnTo>
                    <a:pt x="3" y="4"/>
                  </a:lnTo>
                  <a:lnTo>
                    <a:pt x="5" y="2"/>
                  </a:lnTo>
                  <a:lnTo>
                    <a:pt x="3" y="0"/>
                  </a:lnTo>
                  <a:lnTo>
                    <a:pt x="3"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57" name="Freeform 218">
              <a:extLst>
                <a:ext uri="{FF2B5EF4-FFF2-40B4-BE49-F238E27FC236}">
                  <a16:creationId xmlns:a16="http://schemas.microsoft.com/office/drawing/2014/main" id="{7C7F2E45-88D2-47BA-9A86-78BD0FE8CFA5}"/>
                </a:ext>
              </a:extLst>
            </p:cNvPr>
            <p:cNvSpPr>
              <a:spLocks/>
            </p:cNvSpPr>
            <p:nvPr/>
          </p:nvSpPr>
          <p:spPr bwMode="auto">
            <a:xfrm>
              <a:off x="9690100" y="2109788"/>
              <a:ext cx="17463" cy="11113"/>
            </a:xfrm>
            <a:custGeom>
              <a:avLst/>
              <a:gdLst>
                <a:gd name="T0" fmla="*/ 0 w 5"/>
                <a:gd name="T1" fmla="*/ 3 h 3"/>
                <a:gd name="T2" fmla="*/ 1 w 5"/>
                <a:gd name="T3" fmla="*/ 3 h 3"/>
                <a:gd name="T4" fmla="*/ 3 w 5"/>
                <a:gd name="T5" fmla="*/ 2 h 3"/>
                <a:gd name="T6" fmla="*/ 4 w 5"/>
                <a:gd name="T7" fmla="*/ 1 h 3"/>
                <a:gd name="T8" fmla="*/ 5 w 5"/>
                <a:gd name="T9" fmla="*/ 0 h 3"/>
                <a:gd name="T10" fmla="*/ 4 w 5"/>
                <a:gd name="T11" fmla="*/ 0 h 3"/>
                <a:gd name="T12" fmla="*/ 3 w 5"/>
                <a:gd name="T13" fmla="*/ 0 h 3"/>
                <a:gd name="T14" fmla="*/ 1 w 5"/>
                <a:gd name="T15" fmla="*/ 0 h 3"/>
                <a:gd name="T16" fmla="*/ 1 w 5"/>
                <a:gd name="T17" fmla="*/ 1 h 3"/>
                <a:gd name="T18" fmla="*/ 0 w 5"/>
                <a:gd name="T19" fmla="*/ 2 h 3"/>
                <a:gd name="T20" fmla="*/ 0 w 5"/>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3">
                  <a:moveTo>
                    <a:pt x="0" y="3"/>
                  </a:moveTo>
                  <a:cubicBezTo>
                    <a:pt x="1" y="3"/>
                    <a:pt x="1" y="3"/>
                    <a:pt x="1" y="3"/>
                  </a:cubicBezTo>
                  <a:cubicBezTo>
                    <a:pt x="3" y="2"/>
                    <a:pt x="3" y="2"/>
                    <a:pt x="3" y="2"/>
                  </a:cubicBezTo>
                  <a:cubicBezTo>
                    <a:pt x="4" y="1"/>
                    <a:pt x="4" y="1"/>
                    <a:pt x="4" y="1"/>
                  </a:cubicBezTo>
                  <a:cubicBezTo>
                    <a:pt x="5" y="0"/>
                    <a:pt x="5" y="0"/>
                    <a:pt x="5" y="0"/>
                  </a:cubicBezTo>
                  <a:cubicBezTo>
                    <a:pt x="4" y="0"/>
                    <a:pt x="4" y="0"/>
                    <a:pt x="4" y="0"/>
                  </a:cubicBezTo>
                  <a:cubicBezTo>
                    <a:pt x="3" y="0"/>
                    <a:pt x="3" y="0"/>
                    <a:pt x="3" y="0"/>
                  </a:cubicBezTo>
                  <a:cubicBezTo>
                    <a:pt x="1" y="0"/>
                    <a:pt x="1" y="0"/>
                    <a:pt x="1" y="0"/>
                  </a:cubicBezTo>
                  <a:cubicBezTo>
                    <a:pt x="1" y="1"/>
                    <a:pt x="1" y="1"/>
                    <a:pt x="1" y="1"/>
                  </a:cubicBezTo>
                  <a:cubicBezTo>
                    <a:pt x="1" y="1"/>
                    <a:pt x="0" y="2"/>
                    <a:pt x="0" y="2"/>
                  </a:cubicBezTo>
                  <a:lnTo>
                    <a:pt x="0"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58" name="Freeform 219">
              <a:extLst>
                <a:ext uri="{FF2B5EF4-FFF2-40B4-BE49-F238E27FC236}">
                  <a16:creationId xmlns:a16="http://schemas.microsoft.com/office/drawing/2014/main" id="{EFD91E57-5BD0-4EC0-97DC-57B3F53A1C1E}"/>
                </a:ext>
              </a:extLst>
            </p:cNvPr>
            <p:cNvSpPr>
              <a:spLocks/>
            </p:cNvSpPr>
            <p:nvPr/>
          </p:nvSpPr>
          <p:spPr bwMode="auto">
            <a:xfrm>
              <a:off x="9686925" y="2135188"/>
              <a:ext cx="6350" cy="7938"/>
            </a:xfrm>
            <a:custGeom>
              <a:avLst/>
              <a:gdLst>
                <a:gd name="T0" fmla="*/ 0 w 4"/>
                <a:gd name="T1" fmla="*/ 0 h 5"/>
                <a:gd name="T2" fmla="*/ 0 w 4"/>
                <a:gd name="T3" fmla="*/ 5 h 5"/>
                <a:gd name="T4" fmla="*/ 2 w 4"/>
                <a:gd name="T5" fmla="*/ 5 h 5"/>
                <a:gd name="T6" fmla="*/ 4 w 4"/>
                <a:gd name="T7" fmla="*/ 2 h 5"/>
                <a:gd name="T8" fmla="*/ 2 w 4"/>
                <a:gd name="T9" fmla="*/ 0 h 5"/>
                <a:gd name="T10" fmla="*/ 0 w 4"/>
                <a:gd name="T11" fmla="*/ 0 h 5"/>
              </a:gdLst>
              <a:ahLst/>
              <a:cxnLst>
                <a:cxn ang="0">
                  <a:pos x="T0" y="T1"/>
                </a:cxn>
                <a:cxn ang="0">
                  <a:pos x="T2" y="T3"/>
                </a:cxn>
                <a:cxn ang="0">
                  <a:pos x="T4" y="T5"/>
                </a:cxn>
                <a:cxn ang="0">
                  <a:pos x="T6" y="T7"/>
                </a:cxn>
                <a:cxn ang="0">
                  <a:pos x="T8" y="T9"/>
                </a:cxn>
                <a:cxn ang="0">
                  <a:pos x="T10" y="T11"/>
                </a:cxn>
              </a:cxnLst>
              <a:rect l="0" t="0" r="r" b="b"/>
              <a:pathLst>
                <a:path w="4" h="5">
                  <a:moveTo>
                    <a:pt x="0" y="0"/>
                  </a:moveTo>
                  <a:lnTo>
                    <a:pt x="0" y="5"/>
                  </a:lnTo>
                  <a:lnTo>
                    <a:pt x="2" y="5"/>
                  </a:lnTo>
                  <a:lnTo>
                    <a:pt x="4" y="2"/>
                  </a:lnTo>
                  <a:lnTo>
                    <a:pt x="2"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59" name="Line 220">
              <a:extLst>
                <a:ext uri="{FF2B5EF4-FFF2-40B4-BE49-F238E27FC236}">
                  <a16:creationId xmlns:a16="http://schemas.microsoft.com/office/drawing/2014/main" id="{0FBAB871-DA03-47A6-8449-F87739921293}"/>
                </a:ext>
              </a:extLst>
            </p:cNvPr>
            <p:cNvSpPr>
              <a:spLocks noChangeShapeType="1"/>
            </p:cNvSpPr>
            <p:nvPr/>
          </p:nvSpPr>
          <p:spPr bwMode="auto">
            <a:xfrm>
              <a:off x="8235950" y="2146300"/>
              <a:ext cx="0" cy="0"/>
            </a:xfrm>
            <a:prstGeom prst="line">
              <a:avLst/>
            </a:prstGeom>
            <a:grpFill/>
            <a:ln w="0" cap="rnd">
              <a:solidFill>
                <a:schemeClr val="bg1"/>
              </a:solidFill>
              <a:prstDash val="solid"/>
              <a:round/>
              <a:headEnd/>
              <a:tailEnd/>
            </a:ln>
          </p:spPr>
          <p:txBody>
            <a:bodyPr/>
            <a:lstStyle/>
            <a:p>
              <a:pPr eaLnBrk="1" fontAlgn="auto" hangingPunct="1">
                <a:spcBef>
                  <a:spcPts val="0"/>
                </a:spcBef>
                <a:spcAft>
                  <a:spcPts val="0"/>
                </a:spcAft>
                <a:defRPr/>
              </a:pPr>
              <a:endParaRPr lang="en-US" dirty="0">
                <a:latin typeface="+mn-lt"/>
              </a:endParaRPr>
            </a:p>
          </p:txBody>
        </p:sp>
        <p:sp>
          <p:nvSpPr>
            <p:cNvPr id="260" name="Freeform 221">
              <a:extLst>
                <a:ext uri="{FF2B5EF4-FFF2-40B4-BE49-F238E27FC236}">
                  <a16:creationId xmlns:a16="http://schemas.microsoft.com/office/drawing/2014/main" id="{F4F57056-FFDC-417C-ABFF-B3940D3551CC}"/>
                </a:ext>
              </a:extLst>
            </p:cNvPr>
            <p:cNvSpPr>
              <a:spLocks/>
            </p:cNvSpPr>
            <p:nvPr/>
          </p:nvSpPr>
          <p:spPr bwMode="auto">
            <a:xfrm>
              <a:off x="8824913" y="1860550"/>
              <a:ext cx="625475" cy="857250"/>
            </a:xfrm>
            <a:custGeom>
              <a:avLst/>
              <a:gdLst>
                <a:gd name="T0" fmla="*/ 366 w 394"/>
                <a:gd name="T1" fmla="*/ 369 h 540"/>
                <a:gd name="T2" fmla="*/ 355 w 394"/>
                <a:gd name="T3" fmla="*/ 353 h 540"/>
                <a:gd name="T4" fmla="*/ 348 w 394"/>
                <a:gd name="T5" fmla="*/ 316 h 540"/>
                <a:gd name="T6" fmla="*/ 332 w 394"/>
                <a:gd name="T7" fmla="*/ 319 h 540"/>
                <a:gd name="T8" fmla="*/ 325 w 394"/>
                <a:gd name="T9" fmla="*/ 298 h 540"/>
                <a:gd name="T10" fmla="*/ 291 w 394"/>
                <a:gd name="T11" fmla="*/ 279 h 540"/>
                <a:gd name="T12" fmla="*/ 302 w 394"/>
                <a:gd name="T13" fmla="*/ 270 h 540"/>
                <a:gd name="T14" fmla="*/ 339 w 394"/>
                <a:gd name="T15" fmla="*/ 261 h 540"/>
                <a:gd name="T16" fmla="*/ 332 w 394"/>
                <a:gd name="T17" fmla="*/ 222 h 540"/>
                <a:gd name="T18" fmla="*/ 307 w 394"/>
                <a:gd name="T19" fmla="*/ 229 h 540"/>
                <a:gd name="T20" fmla="*/ 323 w 394"/>
                <a:gd name="T21" fmla="*/ 210 h 540"/>
                <a:gd name="T22" fmla="*/ 300 w 394"/>
                <a:gd name="T23" fmla="*/ 189 h 540"/>
                <a:gd name="T24" fmla="*/ 284 w 394"/>
                <a:gd name="T25" fmla="*/ 196 h 540"/>
                <a:gd name="T26" fmla="*/ 275 w 394"/>
                <a:gd name="T27" fmla="*/ 182 h 540"/>
                <a:gd name="T28" fmla="*/ 277 w 394"/>
                <a:gd name="T29" fmla="*/ 150 h 540"/>
                <a:gd name="T30" fmla="*/ 263 w 394"/>
                <a:gd name="T31" fmla="*/ 152 h 540"/>
                <a:gd name="T32" fmla="*/ 236 w 394"/>
                <a:gd name="T33" fmla="*/ 159 h 540"/>
                <a:gd name="T34" fmla="*/ 256 w 394"/>
                <a:gd name="T35" fmla="*/ 122 h 540"/>
                <a:gd name="T36" fmla="*/ 247 w 394"/>
                <a:gd name="T37" fmla="*/ 99 h 540"/>
                <a:gd name="T38" fmla="*/ 208 w 394"/>
                <a:gd name="T39" fmla="*/ 106 h 540"/>
                <a:gd name="T40" fmla="*/ 183 w 394"/>
                <a:gd name="T41" fmla="*/ 95 h 540"/>
                <a:gd name="T42" fmla="*/ 162 w 394"/>
                <a:gd name="T43" fmla="*/ 99 h 540"/>
                <a:gd name="T44" fmla="*/ 178 w 394"/>
                <a:gd name="T45" fmla="*/ 48 h 540"/>
                <a:gd name="T46" fmla="*/ 128 w 394"/>
                <a:gd name="T47" fmla="*/ 32 h 540"/>
                <a:gd name="T48" fmla="*/ 112 w 394"/>
                <a:gd name="T49" fmla="*/ 48 h 540"/>
                <a:gd name="T50" fmla="*/ 91 w 394"/>
                <a:gd name="T51" fmla="*/ 79 h 540"/>
                <a:gd name="T52" fmla="*/ 73 w 394"/>
                <a:gd name="T53" fmla="*/ 143 h 540"/>
                <a:gd name="T54" fmla="*/ 73 w 394"/>
                <a:gd name="T55" fmla="*/ 81 h 540"/>
                <a:gd name="T56" fmla="*/ 103 w 394"/>
                <a:gd name="T57" fmla="*/ 0 h 540"/>
                <a:gd name="T58" fmla="*/ 23 w 394"/>
                <a:gd name="T59" fmla="*/ 65 h 540"/>
                <a:gd name="T60" fmla="*/ 39 w 394"/>
                <a:gd name="T61" fmla="*/ 134 h 540"/>
                <a:gd name="T62" fmla="*/ 11 w 394"/>
                <a:gd name="T63" fmla="*/ 166 h 540"/>
                <a:gd name="T64" fmla="*/ 50 w 394"/>
                <a:gd name="T65" fmla="*/ 182 h 540"/>
                <a:gd name="T66" fmla="*/ 105 w 394"/>
                <a:gd name="T67" fmla="*/ 201 h 540"/>
                <a:gd name="T68" fmla="*/ 135 w 394"/>
                <a:gd name="T69" fmla="*/ 199 h 540"/>
                <a:gd name="T70" fmla="*/ 162 w 394"/>
                <a:gd name="T71" fmla="*/ 173 h 540"/>
                <a:gd name="T72" fmla="*/ 178 w 394"/>
                <a:gd name="T73" fmla="*/ 219 h 540"/>
                <a:gd name="T74" fmla="*/ 176 w 394"/>
                <a:gd name="T75" fmla="*/ 256 h 540"/>
                <a:gd name="T76" fmla="*/ 204 w 394"/>
                <a:gd name="T77" fmla="*/ 265 h 540"/>
                <a:gd name="T78" fmla="*/ 229 w 394"/>
                <a:gd name="T79" fmla="*/ 291 h 540"/>
                <a:gd name="T80" fmla="*/ 195 w 394"/>
                <a:gd name="T81" fmla="*/ 353 h 540"/>
                <a:gd name="T82" fmla="*/ 149 w 394"/>
                <a:gd name="T83" fmla="*/ 402 h 540"/>
                <a:gd name="T84" fmla="*/ 91 w 394"/>
                <a:gd name="T85" fmla="*/ 411 h 540"/>
                <a:gd name="T86" fmla="*/ 149 w 394"/>
                <a:gd name="T87" fmla="*/ 429 h 540"/>
                <a:gd name="T88" fmla="*/ 181 w 394"/>
                <a:gd name="T89" fmla="*/ 455 h 540"/>
                <a:gd name="T90" fmla="*/ 208 w 394"/>
                <a:gd name="T91" fmla="*/ 503 h 540"/>
                <a:gd name="T92" fmla="*/ 268 w 394"/>
                <a:gd name="T93" fmla="*/ 540 h 540"/>
                <a:gd name="T94" fmla="*/ 249 w 394"/>
                <a:gd name="T95" fmla="*/ 499 h 540"/>
                <a:gd name="T96" fmla="*/ 256 w 394"/>
                <a:gd name="T97" fmla="*/ 480 h 540"/>
                <a:gd name="T98" fmla="*/ 282 w 394"/>
                <a:gd name="T99" fmla="*/ 506 h 540"/>
                <a:gd name="T100" fmla="*/ 307 w 394"/>
                <a:gd name="T101" fmla="*/ 496 h 540"/>
                <a:gd name="T102" fmla="*/ 298 w 394"/>
                <a:gd name="T103" fmla="*/ 439 h 540"/>
                <a:gd name="T104" fmla="*/ 284 w 394"/>
                <a:gd name="T105" fmla="*/ 416 h 540"/>
                <a:gd name="T106" fmla="*/ 259 w 394"/>
                <a:gd name="T107" fmla="*/ 381 h 540"/>
                <a:gd name="T108" fmla="*/ 282 w 394"/>
                <a:gd name="T109" fmla="*/ 374 h 540"/>
                <a:gd name="T110" fmla="*/ 302 w 394"/>
                <a:gd name="T111" fmla="*/ 379 h 540"/>
                <a:gd name="T112" fmla="*/ 334 w 394"/>
                <a:gd name="T113" fmla="*/ 383 h 540"/>
                <a:gd name="T114" fmla="*/ 316 w 394"/>
                <a:gd name="T115" fmla="*/ 416 h 540"/>
                <a:gd name="T116" fmla="*/ 332 w 394"/>
                <a:gd name="T117" fmla="*/ 429 h 540"/>
                <a:gd name="T118" fmla="*/ 341 w 394"/>
                <a:gd name="T119" fmla="*/ 416 h 540"/>
                <a:gd name="T120" fmla="*/ 357 w 394"/>
                <a:gd name="T121" fmla="*/ 404 h 540"/>
                <a:gd name="T122" fmla="*/ 371 w 394"/>
                <a:gd name="T123" fmla="*/ 388 h 540"/>
                <a:gd name="T124" fmla="*/ 382 w 394"/>
                <a:gd name="T125" fmla="*/ 37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4" h="540">
                  <a:moveTo>
                    <a:pt x="392" y="383"/>
                  </a:moveTo>
                  <a:lnTo>
                    <a:pt x="394" y="381"/>
                  </a:lnTo>
                  <a:lnTo>
                    <a:pt x="394" y="381"/>
                  </a:lnTo>
                  <a:lnTo>
                    <a:pt x="394" y="379"/>
                  </a:lnTo>
                  <a:lnTo>
                    <a:pt x="392" y="376"/>
                  </a:lnTo>
                  <a:lnTo>
                    <a:pt x="392" y="372"/>
                  </a:lnTo>
                  <a:lnTo>
                    <a:pt x="389" y="372"/>
                  </a:lnTo>
                  <a:lnTo>
                    <a:pt x="387" y="372"/>
                  </a:lnTo>
                  <a:lnTo>
                    <a:pt x="389" y="367"/>
                  </a:lnTo>
                  <a:lnTo>
                    <a:pt x="387" y="365"/>
                  </a:lnTo>
                  <a:lnTo>
                    <a:pt x="382" y="365"/>
                  </a:lnTo>
                  <a:lnTo>
                    <a:pt x="382" y="365"/>
                  </a:lnTo>
                  <a:lnTo>
                    <a:pt x="385" y="362"/>
                  </a:lnTo>
                  <a:lnTo>
                    <a:pt x="382" y="360"/>
                  </a:lnTo>
                  <a:lnTo>
                    <a:pt x="378" y="362"/>
                  </a:lnTo>
                  <a:lnTo>
                    <a:pt x="375" y="365"/>
                  </a:lnTo>
                  <a:lnTo>
                    <a:pt x="378" y="369"/>
                  </a:lnTo>
                  <a:lnTo>
                    <a:pt x="375" y="369"/>
                  </a:lnTo>
                  <a:lnTo>
                    <a:pt x="373" y="369"/>
                  </a:lnTo>
                  <a:lnTo>
                    <a:pt x="373" y="362"/>
                  </a:lnTo>
                  <a:lnTo>
                    <a:pt x="373" y="362"/>
                  </a:lnTo>
                  <a:lnTo>
                    <a:pt x="371" y="362"/>
                  </a:lnTo>
                  <a:lnTo>
                    <a:pt x="371" y="365"/>
                  </a:lnTo>
                  <a:lnTo>
                    <a:pt x="369" y="369"/>
                  </a:lnTo>
                  <a:lnTo>
                    <a:pt x="366" y="372"/>
                  </a:lnTo>
                  <a:lnTo>
                    <a:pt x="366" y="369"/>
                  </a:lnTo>
                  <a:lnTo>
                    <a:pt x="366" y="365"/>
                  </a:lnTo>
                  <a:lnTo>
                    <a:pt x="371" y="360"/>
                  </a:lnTo>
                  <a:lnTo>
                    <a:pt x="371" y="358"/>
                  </a:lnTo>
                  <a:lnTo>
                    <a:pt x="366" y="360"/>
                  </a:lnTo>
                  <a:lnTo>
                    <a:pt x="362" y="365"/>
                  </a:lnTo>
                  <a:lnTo>
                    <a:pt x="362" y="365"/>
                  </a:lnTo>
                  <a:lnTo>
                    <a:pt x="359" y="369"/>
                  </a:lnTo>
                  <a:lnTo>
                    <a:pt x="357" y="369"/>
                  </a:lnTo>
                  <a:lnTo>
                    <a:pt x="357" y="365"/>
                  </a:lnTo>
                  <a:lnTo>
                    <a:pt x="359" y="362"/>
                  </a:lnTo>
                  <a:lnTo>
                    <a:pt x="364" y="360"/>
                  </a:lnTo>
                  <a:lnTo>
                    <a:pt x="366" y="355"/>
                  </a:lnTo>
                  <a:lnTo>
                    <a:pt x="366" y="353"/>
                  </a:lnTo>
                  <a:lnTo>
                    <a:pt x="369" y="353"/>
                  </a:lnTo>
                  <a:lnTo>
                    <a:pt x="371" y="351"/>
                  </a:lnTo>
                  <a:lnTo>
                    <a:pt x="371" y="349"/>
                  </a:lnTo>
                  <a:lnTo>
                    <a:pt x="369" y="349"/>
                  </a:lnTo>
                  <a:lnTo>
                    <a:pt x="364" y="351"/>
                  </a:lnTo>
                  <a:lnTo>
                    <a:pt x="362" y="353"/>
                  </a:lnTo>
                  <a:lnTo>
                    <a:pt x="359" y="353"/>
                  </a:lnTo>
                  <a:lnTo>
                    <a:pt x="357" y="358"/>
                  </a:lnTo>
                  <a:lnTo>
                    <a:pt x="357" y="353"/>
                  </a:lnTo>
                  <a:lnTo>
                    <a:pt x="362" y="351"/>
                  </a:lnTo>
                  <a:lnTo>
                    <a:pt x="359" y="349"/>
                  </a:lnTo>
                  <a:lnTo>
                    <a:pt x="357" y="351"/>
                  </a:lnTo>
                  <a:lnTo>
                    <a:pt x="355" y="353"/>
                  </a:lnTo>
                  <a:lnTo>
                    <a:pt x="350" y="351"/>
                  </a:lnTo>
                  <a:lnTo>
                    <a:pt x="346" y="351"/>
                  </a:lnTo>
                  <a:lnTo>
                    <a:pt x="343" y="349"/>
                  </a:lnTo>
                  <a:lnTo>
                    <a:pt x="348" y="349"/>
                  </a:lnTo>
                  <a:lnTo>
                    <a:pt x="355" y="349"/>
                  </a:lnTo>
                  <a:lnTo>
                    <a:pt x="353" y="346"/>
                  </a:lnTo>
                  <a:lnTo>
                    <a:pt x="350" y="344"/>
                  </a:lnTo>
                  <a:lnTo>
                    <a:pt x="353" y="346"/>
                  </a:lnTo>
                  <a:lnTo>
                    <a:pt x="355" y="344"/>
                  </a:lnTo>
                  <a:lnTo>
                    <a:pt x="353" y="342"/>
                  </a:lnTo>
                  <a:lnTo>
                    <a:pt x="350" y="342"/>
                  </a:lnTo>
                  <a:lnTo>
                    <a:pt x="350" y="339"/>
                  </a:lnTo>
                  <a:lnTo>
                    <a:pt x="353" y="337"/>
                  </a:lnTo>
                  <a:lnTo>
                    <a:pt x="355" y="335"/>
                  </a:lnTo>
                  <a:lnTo>
                    <a:pt x="353" y="330"/>
                  </a:lnTo>
                  <a:lnTo>
                    <a:pt x="350" y="328"/>
                  </a:lnTo>
                  <a:lnTo>
                    <a:pt x="346" y="330"/>
                  </a:lnTo>
                  <a:lnTo>
                    <a:pt x="346" y="332"/>
                  </a:lnTo>
                  <a:lnTo>
                    <a:pt x="343" y="330"/>
                  </a:lnTo>
                  <a:lnTo>
                    <a:pt x="341" y="332"/>
                  </a:lnTo>
                  <a:lnTo>
                    <a:pt x="341" y="330"/>
                  </a:lnTo>
                  <a:lnTo>
                    <a:pt x="341" y="328"/>
                  </a:lnTo>
                  <a:lnTo>
                    <a:pt x="343" y="325"/>
                  </a:lnTo>
                  <a:lnTo>
                    <a:pt x="348" y="323"/>
                  </a:lnTo>
                  <a:lnTo>
                    <a:pt x="348" y="321"/>
                  </a:lnTo>
                  <a:lnTo>
                    <a:pt x="348" y="316"/>
                  </a:lnTo>
                  <a:lnTo>
                    <a:pt x="348" y="316"/>
                  </a:lnTo>
                  <a:lnTo>
                    <a:pt x="346" y="319"/>
                  </a:lnTo>
                  <a:lnTo>
                    <a:pt x="341" y="321"/>
                  </a:lnTo>
                  <a:lnTo>
                    <a:pt x="339" y="325"/>
                  </a:lnTo>
                  <a:lnTo>
                    <a:pt x="337" y="328"/>
                  </a:lnTo>
                  <a:lnTo>
                    <a:pt x="334" y="330"/>
                  </a:lnTo>
                  <a:lnTo>
                    <a:pt x="337" y="332"/>
                  </a:lnTo>
                  <a:lnTo>
                    <a:pt x="334" y="335"/>
                  </a:lnTo>
                  <a:lnTo>
                    <a:pt x="334" y="330"/>
                  </a:lnTo>
                  <a:lnTo>
                    <a:pt x="334" y="328"/>
                  </a:lnTo>
                  <a:lnTo>
                    <a:pt x="334" y="323"/>
                  </a:lnTo>
                  <a:lnTo>
                    <a:pt x="339" y="319"/>
                  </a:lnTo>
                  <a:lnTo>
                    <a:pt x="341" y="316"/>
                  </a:lnTo>
                  <a:lnTo>
                    <a:pt x="339" y="316"/>
                  </a:lnTo>
                  <a:lnTo>
                    <a:pt x="337" y="319"/>
                  </a:lnTo>
                  <a:lnTo>
                    <a:pt x="334" y="321"/>
                  </a:lnTo>
                  <a:lnTo>
                    <a:pt x="334" y="321"/>
                  </a:lnTo>
                  <a:lnTo>
                    <a:pt x="332" y="323"/>
                  </a:lnTo>
                  <a:lnTo>
                    <a:pt x="330" y="325"/>
                  </a:lnTo>
                  <a:lnTo>
                    <a:pt x="330" y="328"/>
                  </a:lnTo>
                  <a:lnTo>
                    <a:pt x="327" y="332"/>
                  </a:lnTo>
                  <a:lnTo>
                    <a:pt x="325" y="335"/>
                  </a:lnTo>
                  <a:lnTo>
                    <a:pt x="325" y="330"/>
                  </a:lnTo>
                  <a:lnTo>
                    <a:pt x="327" y="328"/>
                  </a:lnTo>
                  <a:lnTo>
                    <a:pt x="330" y="321"/>
                  </a:lnTo>
                  <a:lnTo>
                    <a:pt x="332" y="319"/>
                  </a:lnTo>
                  <a:lnTo>
                    <a:pt x="332" y="316"/>
                  </a:lnTo>
                  <a:lnTo>
                    <a:pt x="327" y="316"/>
                  </a:lnTo>
                  <a:lnTo>
                    <a:pt x="325" y="319"/>
                  </a:lnTo>
                  <a:lnTo>
                    <a:pt x="325" y="321"/>
                  </a:lnTo>
                  <a:lnTo>
                    <a:pt x="325" y="323"/>
                  </a:lnTo>
                  <a:lnTo>
                    <a:pt x="323" y="321"/>
                  </a:lnTo>
                  <a:lnTo>
                    <a:pt x="325" y="316"/>
                  </a:lnTo>
                  <a:lnTo>
                    <a:pt x="327" y="314"/>
                  </a:lnTo>
                  <a:lnTo>
                    <a:pt x="325" y="312"/>
                  </a:lnTo>
                  <a:lnTo>
                    <a:pt x="323" y="309"/>
                  </a:lnTo>
                  <a:lnTo>
                    <a:pt x="323" y="309"/>
                  </a:lnTo>
                  <a:lnTo>
                    <a:pt x="321" y="307"/>
                  </a:lnTo>
                  <a:lnTo>
                    <a:pt x="316" y="307"/>
                  </a:lnTo>
                  <a:lnTo>
                    <a:pt x="314" y="307"/>
                  </a:lnTo>
                  <a:lnTo>
                    <a:pt x="316" y="305"/>
                  </a:lnTo>
                  <a:lnTo>
                    <a:pt x="318" y="305"/>
                  </a:lnTo>
                  <a:lnTo>
                    <a:pt x="314" y="305"/>
                  </a:lnTo>
                  <a:lnTo>
                    <a:pt x="309" y="305"/>
                  </a:lnTo>
                  <a:lnTo>
                    <a:pt x="307" y="307"/>
                  </a:lnTo>
                  <a:lnTo>
                    <a:pt x="307" y="302"/>
                  </a:lnTo>
                  <a:lnTo>
                    <a:pt x="314" y="300"/>
                  </a:lnTo>
                  <a:lnTo>
                    <a:pt x="318" y="300"/>
                  </a:lnTo>
                  <a:lnTo>
                    <a:pt x="321" y="302"/>
                  </a:lnTo>
                  <a:lnTo>
                    <a:pt x="323" y="302"/>
                  </a:lnTo>
                  <a:lnTo>
                    <a:pt x="325" y="300"/>
                  </a:lnTo>
                  <a:lnTo>
                    <a:pt x="325" y="298"/>
                  </a:lnTo>
                  <a:lnTo>
                    <a:pt x="323" y="298"/>
                  </a:lnTo>
                  <a:lnTo>
                    <a:pt x="318" y="295"/>
                  </a:lnTo>
                  <a:lnTo>
                    <a:pt x="316" y="295"/>
                  </a:lnTo>
                  <a:lnTo>
                    <a:pt x="311" y="295"/>
                  </a:lnTo>
                  <a:lnTo>
                    <a:pt x="311" y="298"/>
                  </a:lnTo>
                  <a:lnTo>
                    <a:pt x="309" y="298"/>
                  </a:lnTo>
                  <a:lnTo>
                    <a:pt x="309" y="298"/>
                  </a:lnTo>
                  <a:lnTo>
                    <a:pt x="311" y="295"/>
                  </a:lnTo>
                  <a:lnTo>
                    <a:pt x="311" y="293"/>
                  </a:lnTo>
                  <a:lnTo>
                    <a:pt x="309" y="293"/>
                  </a:lnTo>
                  <a:lnTo>
                    <a:pt x="307" y="295"/>
                  </a:lnTo>
                  <a:lnTo>
                    <a:pt x="307" y="295"/>
                  </a:lnTo>
                  <a:lnTo>
                    <a:pt x="304" y="293"/>
                  </a:lnTo>
                  <a:lnTo>
                    <a:pt x="304" y="291"/>
                  </a:lnTo>
                  <a:lnTo>
                    <a:pt x="302" y="291"/>
                  </a:lnTo>
                  <a:lnTo>
                    <a:pt x="302" y="291"/>
                  </a:lnTo>
                  <a:lnTo>
                    <a:pt x="300" y="289"/>
                  </a:lnTo>
                  <a:lnTo>
                    <a:pt x="298" y="289"/>
                  </a:lnTo>
                  <a:lnTo>
                    <a:pt x="295" y="289"/>
                  </a:lnTo>
                  <a:lnTo>
                    <a:pt x="298" y="286"/>
                  </a:lnTo>
                  <a:lnTo>
                    <a:pt x="300" y="284"/>
                  </a:lnTo>
                  <a:lnTo>
                    <a:pt x="304" y="289"/>
                  </a:lnTo>
                  <a:lnTo>
                    <a:pt x="307" y="289"/>
                  </a:lnTo>
                  <a:lnTo>
                    <a:pt x="307" y="286"/>
                  </a:lnTo>
                  <a:lnTo>
                    <a:pt x="295" y="282"/>
                  </a:lnTo>
                  <a:lnTo>
                    <a:pt x="291" y="279"/>
                  </a:lnTo>
                  <a:lnTo>
                    <a:pt x="291" y="279"/>
                  </a:lnTo>
                  <a:lnTo>
                    <a:pt x="293" y="277"/>
                  </a:lnTo>
                  <a:lnTo>
                    <a:pt x="300" y="282"/>
                  </a:lnTo>
                  <a:lnTo>
                    <a:pt x="307" y="282"/>
                  </a:lnTo>
                  <a:lnTo>
                    <a:pt x="314" y="284"/>
                  </a:lnTo>
                  <a:lnTo>
                    <a:pt x="316" y="282"/>
                  </a:lnTo>
                  <a:lnTo>
                    <a:pt x="314" y="282"/>
                  </a:lnTo>
                  <a:lnTo>
                    <a:pt x="314" y="279"/>
                  </a:lnTo>
                  <a:lnTo>
                    <a:pt x="314" y="277"/>
                  </a:lnTo>
                  <a:lnTo>
                    <a:pt x="309" y="275"/>
                  </a:lnTo>
                  <a:lnTo>
                    <a:pt x="307" y="272"/>
                  </a:lnTo>
                  <a:lnTo>
                    <a:pt x="309" y="272"/>
                  </a:lnTo>
                  <a:lnTo>
                    <a:pt x="311" y="272"/>
                  </a:lnTo>
                  <a:lnTo>
                    <a:pt x="311" y="275"/>
                  </a:lnTo>
                  <a:lnTo>
                    <a:pt x="314" y="275"/>
                  </a:lnTo>
                  <a:lnTo>
                    <a:pt x="314" y="272"/>
                  </a:lnTo>
                  <a:lnTo>
                    <a:pt x="318" y="272"/>
                  </a:lnTo>
                  <a:lnTo>
                    <a:pt x="321" y="272"/>
                  </a:lnTo>
                  <a:lnTo>
                    <a:pt x="318" y="272"/>
                  </a:lnTo>
                  <a:lnTo>
                    <a:pt x="316" y="270"/>
                  </a:lnTo>
                  <a:lnTo>
                    <a:pt x="316" y="270"/>
                  </a:lnTo>
                  <a:lnTo>
                    <a:pt x="314" y="265"/>
                  </a:lnTo>
                  <a:lnTo>
                    <a:pt x="311" y="268"/>
                  </a:lnTo>
                  <a:lnTo>
                    <a:pt x="309" y="268"/>
                  </a:lnTo>
                  <a:lnTo>
                    <a:pt x="304" y="268"/>
                  </a:lnTo>
                  <a:lnTo>
                    <a:pt x="302" y="270"/>
                  </a:lnTo>
                  <a:lnTo>
                    <a:pt x="300" y="270"/>
                  </a:lnTo>
                  <a:lnTo>
                    <a:pt x="300" y="268"/>
                  </a:lnTo>
                  <a:lnTo>
                    <a:pt x="302" y="265"/>
                  </a:lnTo>
                  <a:lnTo>
                    <a:pt x="307" y="265"/>
                  </a:lnTo>
                  <a:lnTo>
                    <a:pt x="309" y="265"/>
                  </a:lnTo>
                  <a:lnTo>
                    <a:pt x="314" y="265"/>
                  </a:lnTo>
                  <a:lnTo>
                    <a:pt x="316" y="263"/>
                  </a:lnTo>
                  <a:lnTo>
                    <a:pt x="311" y="263"/>
                  </a:lnTo>
                  <a:lnTo>
                    <a:pt x="309" y="261"/>
                  </a:lnTo>
                  <a:lnTo>
                    <a:pt x="307" y="259"/>
                  </a:lnTo>
                  <a:lnTo>
                    <a:pt x="311" y="261"/>
                  </a:lnTo>
                  <a:lnTo>
                    <a:pt x="314" y="261"/>
                  </a:lnTo>
                  <a:lnTo>
                    <a:pt x="316" y="261"/>
                  </a:lnTo>
                  <a:lnTo>
                    <a:pt x="318" y="261"/>
                  </a:lnTo>
                  <a:lnTo>
                    <a:pt x="323" y="265"/>
                  </a:lnTo>
                  <a:lnTo>
                    <a:pt x="325" y="265"/>
                  </a:lnTo>
                  <a:lnTo>
                    <a:pt x="327" y="265"/>
                  </a:lnTo>
                  <a:lnTo>
                    <a:pt x="330" y="268"/>
                  </a:lnTo>
                  <a:lnTo>
                    <a:pt x="330" y="268"/>
                  </a:lnTo>
                  <a:lnTo>
                    <a:pt x="332" y="265"/>
                  </a:lnTo>
                  <a:lnTo>
                    <a:pt x="334" y="265"/>
                  </a:lnTo>
                  <a:lnTo>
                    <a:pt x="337" y="270"/>
                  </a:lnTo>
                  <a:lnTo>
                    <a:pt x="339" y="270"/>
                  </a:lnTo>
                  <a:lnTo>
                    <a:pt x="339" y="268"/>
                  </a:lnTo>
                  <a:lnTo>
                    <a:pt x="339" y="263"/>
                  </a:lnTo>
                  <a:lnTo>
                    <a:pt x="339" y="261"/>
                  </a:lnTo>
                  <a:lnTo>
                    <a:pt x="337" y="259"/>
                  </a:lnTo>
                  <a:lnTo>
                    <a:pt x="334" y="256"/>
                  </a:lnTo>
                  <a:lnTo>
                    <a:pt x="330" y="254"/>
                  </a:lnTo>
                  <a:lnTo>
                    <a:pt x="327" y="252"/>
                  </a:lnTo>
                  <a:lnTo>
                    <a:pt x="325" y="254"/>
                  </a:lnTo>
                  <a:lnTo>
                    <a:pt x="323" y="254"/>
                  </a:lnTo>
                  <a:lnTo>
                    <a:pt x="321" y="252"/>
                  </a:lnTo>
                  <a:lnTo>
                    <a:pt x="316" y="247"/>
                  </a:lnTo>
                  <a:lnTo>
                    <a:pt x="311" y="247"/>
                  </a:lnTo>
                  <a:lnTo>
                    <a:pt x="304" y="247"/>
                  </a:lnTo>
                  <a:lnTo>
                    <a:pt x="302" y="247"/>
                  </a:lnTo>
                  <a:lnTo>
                    <a:pt x="309" y="245"/>
                  </a:lnTo>
                  <a:lnTo>
                    <a:pt x="311" y="242"/>
                  </a:lnTo>
                  <a:lnTo>
                    <a:pt x="314" y="242"/>
                  </a:lnTo>
                  <a:lnTo>
                    <a:pt x="316" y="245"/>
                  </a:lnTo>
                  <a:lnTo>
                    <a:pt x="318" y="245"/>
                  </a:lnTo>
                  <a:lnTo>
                    <a:pt x="321" y="242"/>
                  </a:lnTo>
                  <a:lnTo>
                    <a:pt x="323" y="240"/>
                  </a:lnTo>
                  <a:lnTo>
                    <a:pt x="330" y="240"/>
                  </a:lnTo>
                  <a:lnTo>
                    <a:pt x="332" y="242"/>
                  </a:lnTo>
                  <a:lnTo>
                    <a:pt x="337" y="242"/>
                  </a:lnTo>
                  <a:lnTo>
                    <a:pt x="339" y="240"/>
                  </a:lnTo>
                  <a:lnTo>
                    <a:pt x="339" y="238"/>
                  </a:lnTo>
                  <a:lnTo>
                    <a:pt x="337" y="233"/>
                  </a:lnTo>
                  <a:lnTo>
                    <a:pt x="337" y="229"/>
                  </a:lnTo>
                  <a:lnTo>
                    <a:pt x="332" y="222"/>
                  </a:lnTo>
                  <a:lnTo>
                    <a:pt x="332" y="217"/>
                  </a:lnTo>
                  <a:lnTo>
                    <a:pt x="330" y="217"/>
                  </a:lnTo>
                  <a:lnTo>
                    <a:pt x="327" y="217"/>
                  </a:lnTo>
                  <a:lnTo>
                    <a:pt x="325" y="217"/>
                  </a:lnTo>
                  <a:lnTo>
                    <a:pt x="325" y="219"/>
                  </a:lnTo>
                  <a:lnTo>
                    <a:pt x="323" y="222"/>
                  </a:lnTo>
                  <a:lnTo>
                    <a:pt x="325" y="224"/>
                  </a:lnTo>
                  <a:lnTo>
                    <a:pt x="325" y="226"/>
                  </a:lnTo>
                  <a:lnTo>
                    <a:pt x="323" y="229"/>
                  </a:lnTo>
                  <a:lnTo>
                    <a:pt x="321" y="229"/>
                  </a:lnTo>
                  <a:lnTo>
                    <a:pt x="316" y="233"/>
                  </a:lnTo>
                  <a:lnTo>
                    <a:pt x="314" y="231"/>
                  </a:lnTo>
                  <a:lnTo>
                    <a:pt x="311" y="231"/>
                  </a:lnTo>
                  <a:lnTo>
                    <a:pt x="307" y="231"/>
                  </a:lnTo>
                  <a:lnTo>
                    <a:pt x="304" y="235"/>
                  </a:lnTo>
                  <a:lnTo>
                    <a:pt x="300" y="238"/>
                  </a:lnTo>
                  <a:lnTo>
                    <a:pt x="298" y="238"/>
                  </a:lnTo>
                  <a:lnTo>
                    <a:pt x="295" y="238"/>
                  </a:lnTo>
                  <a:lnTo>
                    <a:pt x="293" y="238"/>
                  </a:lnTo>
                  <a:lnTo>
                    <a:pt x="291" y="238"/>
                  </a:lnTo>
                  <a:lnTo>
                    <a:pt x="293" y="235"/>
                  </a:lnTo>
                  <a:lnTo>
                    <a:pt x="295" y="233"/>
                  </a:lnTo>
                  <a:lnTo>
                    <a:pt x="300" y="235"/>
                  </a:lnTo>
                  <a:lnTo>
                    <a:pt x="302" y="235"/>
                  </a:lnTo>
                  <a:lnTo>
                    <a:pt x="304" y="231"/>
                  </a:lnTo>
                  <a:lnTo>
                    <a:pt x="307" y="229"/>
                  </a:lnTo>
                  <a:lnTo>
                    <a:pt x="309" y="231"/>
                  </a:lnTo>
                  <a:lnTo>
                    <a:pt x="314" y="229"/>
                  </a:lnTo>
                  <a:lnTo>
                    <a:pt x="316" y="226"/>
                  </a:lnTo>
                  <a:lnTo>
                    <a:pt x="316" y="222"/>
                  </a:lnTo>
                  <a:lnTo>
                    <a:pt x="316" y="219"/>
                  </a:lnTo>
                  <a:lnTo>
                    <a:pt x="314" y="219"/>
                  </a:lnTo>
                  <a:lnTo>
                    <a:pt x="311" y="222"/>
                  </a:lnTo>
                  <a:lnTo>
                    <a:pt x="307" y="219"/>
                  </a:lnTo>
                  <a:lnTo>
                    <a:pt x="304" y="222"/>
                  </a:lnTo>
                  <a:lnTo>
                    <a:pt x="298" y="226"/>
                  </a:lnTo>
                  <a:lnTo>
                    <a:pt x="293" y="231"/>
                  </a:lnTo>
                  <a:lnTo>
                    <a:pt x="286" y="231"/>
                  </a:lnTo>
                  <a:lnTo>
                    <a:pt x="288" y="229"/>
                  </a:lnTo>
                  <a:lnTo>
                    <a:pt x="293" y="229"/>
                  </a:lnTo>
                  <a:lnTo>
                    <a:pt x="295" y="226"/>
                  </a:lnTo>
                  <a:lnTo>
                    <a:pt x="293" y="224"/>
                  </a:lnTo>
                  <a:lnTo>
                    <a:pt x="288" y="224"/>
                  </a:lnTo>
                  <a:lnTo>
                    <a:pt x="295" y="222"/>
                  </a:lnTo>
                  <a:lnTo>
                    <a:pt x="298" y="222"/>
                  </a:lnTo>
                  <a:lnTo>
                    <a:pt x="304" y="217"/>
                  </a:lnTo>
                  <a:lnTo>
                    <a:pt x="307" y="217"/>
                  </a:lnTo>
                  <a:lnTo>
                    <a:pt x="311" y="217"/>
                  </a:lnTo>
                  <a:lnTo>
                    <a:pt x="316" y="217"/>
                  </a:lnTo>
                  <a:lnTo>
                    <a:pt x="321" y="215"/>
                  </a:lnTo>
                  <a:lnTo>
                    <a:pt x="321" y="212"/>
                  </a:lnTo>
                  <a:lnTo>
                    <a:pt x="323" y="210"/>
                  </a:lnTo>
                  <a:lnTo>
                    <a:pt x="325" y="208"/>
                  </a:lnTo>
                  <a:lnTo>
                    <a:pt x="323" y="212"/>
                  </a:lnTo>
                  <a:lnTo>
                    <a:pt x="325" y="215"/>
                  </a:lnTo>
                  <a:lnTo>
                    <a:pt x="330" y="210"/>
                  </a:lnTo>
                  <a:lnTo>
                    <a:pt x="330" y="205"/>
                  </a:lnTo>
                  <a:lnTo>
                    <a:pt x="330" y="203"/>
                  </a:lnTo>
                  <a:lnTo>
                    <a:pt x="325" y="203"/>
                  </a:lnTo>
                  <a:lnTo>
                    <a:pt x="323" y="199"/>
                  </a:lnTo>
                  <a:lnTo>
                    <a:pt x="321" y="194"/>
                  </a:lnTo>
                  <a:lnTo>
                    <a:pt x="318" y="192"/>
                  </a:lnTo>
                  <a:lnTo>
                    <a:pt x="316" y="189"/>
                  </a:lnTo>
                  <a:lnTo>
                    <a:pt x="311" y="192"/>
                  </a:lnTo>
                  <a:lnTo>
                    <a:pt x="311" y="194"/>
                  </a:lnTo>
                  <a:lnTo>
                    <a:pt x="307" y="194"/>
                  </a:lnTo>
                  <a:lnTo>
                    <a:pt x="304" y="199"/>
                  </a:lnTo>
                  <a:lnTo>
                    <a:pt x="300" y="199"/>
                  </a:lnTo>
                  <a:lnTo>
                    <a:pt x="298" y="201"/>
                  </a:lnTo>
                  <a:lnTo>
                    <a:pt x="295" y="201"/>
                  </a:lnTo>
                  <a:lnTo>
                    <a:pt x="298" y="196"/>
                  </a:lnTo>
                  <a:lnTo>
                    <a:pt x="300" y="194"/>
                  </a:lnTo>
                  <a:lnTo>
                    <a:pt x="302" y="194"/>
                  </a:lnTo>
                  <a:lnTo>
                    <a:pt x="307" y="192"/>
                  </a:lnTo>
                  <a:lnTo>
                    <a:pt x="309" y="189"/>
                  </a:lnTo>
                  <a:lnTo>
                    <a:pt x="309" y="187"/>
                  </a:lnTo>
                  <a:lnTo>
                    <a:pt x="307" y="187"/>
                  </a:lnTo>
                  <a:lnTo>
                    <a:pt x="300" y="189"/>
                  </a:lnTo>
                  <a:lnTo>
                    <a:pt x="295" y="194"/>
                  </a:lnTo>
                  <a:lnTo>
                    <a:pt x="293" y="194"/>
                  </a:lnTo>
                  <a:lnTo>
                    <a:pt x="291" y="196"/>
                  </a:lnTo>
                  <a:lnTo>
                    <a:pt x="291" y="199"/>
                  </a:lnTo>
                  <a:lnTo>
                    <a:pt x="288" y="205"/>
                  </a:lnTo>
                  <a:lnTo>
                    <a:pt x="282" y="212"/>
                  </a:lnTo>
                  <a:lnTo>
                    <a:pt x="275" y="217"/>
                  </a:lnTo>
                  <a:lnTo>
                    <a:pt x="275" y="215"/>
                  </a:lnTo>
                  <a:lnTo>
                    <a:pt x="277" y="212"/>
                  </a:lnTo>
                  <a:lnTo>
                    <a:pt x="282" y="208"/>
                  </a:lnTo>
                  <a:lnTo>
                    <a:pt x="284" y="203"/>
                  </a:lnTo>
                  <a:lnTo>
                    <a:pt x="286" y="201"/>
                  </a:lnTo>
                  <a:lnTo>
                    <a:pt x="286" y="199"/>
                  </a:lnTo>
                  <a:lnTo>
                    <a:pt x="284" y="199"/>
                  </a:lnTo>
                  <a:lnTo>
                    <a:pt x="284" y="199"/>
                  </a:lnTo>
                  <a:lnTo>
                    <a:pt x="282" y="199"/>
                  </a:lnTo>
                  <a:lnTo>
                    <a:pt x="279" y="203"/>
                  </a:lnTo>
                  <a:lnTo>
                    <a:pt x="275" y="208"/>
                  </a:lnTo>
                  <a:lnTo>
                    <a:pt x="272" y="208"/>
                  </a:lnTo>
                  <a:lnTo>
                    <a:pt x="272" y="205"/>
                  </a:lnTo>
                  <a:lnTo>
                    <a:pt x="275" y="203"/>
                  </a:lnTo>
                  <a:lnTo>
                    <a:pt x="277" y="201"/>
                  </a:lnTo>
                  <a:lnTo>
                    <a:pt x="277" y="199"/>
                  </a:lnTo>
                  <a:lnTo>
                    <a:pt x="279" y="196"/>
                  </a:lnTo>
                  <a:lnTo>
                    <a:pt x="282" y="196"/>
                  </a:lnTo>
                  <a:lnTo>
                    <a:pt x="284" y="196"/>
                  </a:lnTo>
                  <a:lnTo>
                    <a:pt x="288" y="196"/>
                  </a:lnTo>
                  <a:lnTo>
                    <a:pt x="288" y="194"/>
                  </a:lnTo>
                  <a:lnTo>
                    <a:pt x="291" y="192"/>
                  </a:lnTo>
                  <a:lnTo>
                    <a:pt x="295" y="192"/>
                  </a:lnTo>
                  <a:lnTo>
                    <a:pt x="300" y="185"/>
                  </a:lnTo>
                  <a:lnTo>
                    <a:pt x="302" y="182"/>
                  </a:lnTo>
                  <a:lnTo>
                    <a:pt x="300" y="178"/>
                  </a:lnTo>
                  <a:lnTo>
                    <a:pt x="300" y="175"/>
                  </a:lnTo>
                  <a:lnTo>
                    <a:pt x="300" y="175"/>
                  </a:lnTo>
                  <a:lnTo>
                    <a:pt x="293" y="178"/>
                  </a:lnTo>
                  <a:lnTo>
                    <a:pt x="291" y="180"/>
                  </a:lnTo>
                  <a:lnTo>
                    <a:pt x="291" y="185"/>
                  </a:lnTo>
                  <a:lnTo>
                    <a:pt x="291" y="189"/>
                  </a:lnTo>
                  <a:lnTo>
                    <a:pt x="288" y="189"/>
                  </a:lnTo>
                  <a:lnTo>
                    <a:pt x="291" y="189"/>
                  </a:lnTo>
                  <a:lnTo>
                    <a:pt x="288" y="187"/>
                  </a:lnTo>
                  <a:lnTo>
                    <a:pt x="286" y="185"/>
                  </a:lnTo>
                  <a:lnTo>
                    <a:pt x="284" y="185"/>
                  </a:lnTo>
                  <a:lnTo>
                    <a:pt x="279" y="187"/>
                  </a:lnTo>
                  <a:lnTo>
                    <a:pt x="277" y="187"/>
                  </a:lnTo>
                  <a:lnTo>
                    <a:pt x="272" y="187"/>
                  </a:lnTo>
                  <a:lnTo>
                    <a:pt x="270" y="189"/>
                  </a:lnTo>
                  <a:lnTo>
                    <a:pt x="266" y="189"/>
                  </a:lnTo>
                  <a:lnTo>
                    <a:pt x="268" y="187"/>
                  </a:lnTo>
                  <a:lnTo>
                    <a:pt x="270" y="187"/>
                  </a:lnTo>
                  <a:lnTo>
                    <a:pt x="275" y="182"/>
                  </a:lnTo>
                  <a:lnTo>
                    <a:pt x="272" y="180"/>
                  </a:lnTo>
                  <a:lnTo>
                    <a:pt x="272" y="180"/>
                  </a:lnTo>
                  <a:lnTo>
                    <a:pt x="268" y="180"/>
                  </a:lnTo>
                  <a:lnTo>
                    <a:pt x="270" y="178"/>
                  </a:lnTo>
                  <a:lnTo>
                    <a:pt x="272" y="178"/>
                  </a:lnTo>
                  <a:lnTo>
                    <a:pt x="275" y="178"/>
                  </a:lnTo>
                  <a:lnTo>
                    <a:pt x="277" y="173"/>
                  </a:lnTo>
                  <a:lnTo>
                    <a:pt x="279" y="173"/>
                  </a:lnTo>
                  <a:lnTo>
                    <a:pt x="279" y="171"/>
                  </a:lnTo>
                  <a:lnTo>
                    <a:pt x="282" y="171"/>
                  </a:lnTo>
                  <a:lnTo>
                    <a:pt x="286" y="173"/>
                  </a:lnTo>
                  <a:lnTo>
                    <a:pt x="288" y="175"/>
                  </a:lnTo>
                  <a:lnTo>
                    <a:pt x="291" y="175"/>
                  </a:lnTo>
                  <a:lnTo>
                    <a:pt x="295" y="171"/>
                  </a:lnTo>
                  <a:lnTo>
                    <a:pt x="298" y="169"/>
                  </a:lnTo>
                  <a:lnTo>
                    <a:pt x="298" y="166"/>
                  </a:lnTo>
                  <a:lnTo>
                    <a:pt x="293" y="162"/>
                  </a:lnTo>
                  <a:lnTo>
                    <a:pt x="293" y="157"/>
                  </a:lnTo>
                  <a:lnTo>
                    <a:pt x="291" y="155"/>
                  </a:lnTo>
                  <a:lnTo>
                    <a:pt x="288" y="150"/>
                  </a:lnTo>
                  <a:lnTo>
                    <a:pt x="286" y="150"/>
                  </a:lnTo>
                  <a:lnTo>
                    <a:pt x="282" y="143"/>
                  </a:lnTo>
                  <a:lnTo>
                    <a:pt x="282" y="143"/>
                  </a:lnTo>
                  <a:lnTo>
                    <a:pt x="279" y="145"/>
                  </a:lnTo>
                  <a:lnTo>
                    <a:pt x="279" y="150"/>
                  </a:lnTo>
                  <a:lnTo>
                    <a:pt x="277" y="150"/>
                  </a:lnTo>
                  <a:lnTo>
                    <a:pt x="275" y="152"/>
                  </a:lnTo>
                  <a:lnTo>
                    <a:pt x="275" y="155"/>
                  </a:lnTo>
                  <a:lnTo>
                    <a:pt x="272" y="157"/>
                  </a:lnTo>
                  <a:lnTo>
                    <a:pt x="270" y="159"/>
                  </a:lnTo>
                  <a:lnTo>
                    <a:pt x="270" y="164"/>
                  </a:lnTo>
                  <a:lnTo>
                    <a:pt x="266" y="166"/>
                  </a:lnTo>
                  <a:lnTo>
                    <a:pt x="263" y="169"/>
                  </a:lnTo>
                  <a:lnTo>
                    <a:pt x="263" y="173"/>
                  </a:lnTo>
                  <a:lnTo>
                    <a:pt x="261" y="175"/>
                  </a:lnTo>
                  <a:lnTo>
                    <a:pt x="261" y="175"/>
                  </a:lnTo>
                  <a:lnTo>
                    <a:pt x="261" y="171"/>
                  </a:lnTo>
                  <a:lnTo>
                    <a:pt x="263" y="164"/>
                  </a:lnTo>
                  <a:lnTo>
                    <a:pt x="268" y="164"/>
                  </a:lnTo>
                  <a:lnTo>
                    <a:pt x="268" y="162"/>
                  </a:lnTo>
                  <a:lnTo>
                    <a:pt x="266" y="162"/>
                  </a:lnTo>
                  <a:lnTo>
                    <a:pt x="266" y="157"/>
                  </a:lnTo>
                  <a:lnTo>
                    <a:pt x="261" y="159"/>
                  </a:lnTo>
                  <a:lnTo>
                    <a:pt x="256" y="166"/>
                  </a:lnTo>
                  <a:lnTo>
                    <a:pt x="254" y="169"/>
                  </a:lnTo>
                  <a:lnTo>
                    <a:pt x="252" y="171"/>
                  </a:lnTo>
                  <a:lnTo>
                    <a:pt x="252" y="169"/>
                  </a:lnTo>
                  <a:lnTo>
                    <a:pt x="254" y="166"/>
                  </a:lnTo>
                  <a:lnTo>
                    <a:pt x="256" y="162"/>
                  </a:lnTo>
                  <a:lnTo>
                    <a:pt x="256" y="159"/>
                  </a:lnTo>
                  <a:lnTo>
                    <a:pt x="261" y="155"/>
                  </a:lnTo>
                  <a:lnTo>
                    <a:pt x="263" y="152"/>
                  </a:lnTo>
                  <a:lnTo>
                    <a:pt x="263" y="150"/>
                  </a:lnTo>
                  <a:lnTo>
                    <a:pt x="263" y="148"/>
                  </a:lnTo>
                  <a:lnTo>
                    <a:pt x="259" y="150"/>
                  </a:lnTo>
                  <a:lnTo>
                    <a:pt x="254" y="155"/>
                  </a:lnTo>
                  <a:lnTo>
                    <a:pt x="252" y="157"/>
                  </a:lnTo>
                  <a:lnTo>
                    <a:pt x="249" y="162"/>
                  </a:lnTo>
                  <a:lnTo>
                    <a:pt x="249" y="162"/>
                  </a:lnTo>
                  <a:lnTo>
                    <a:pt x="249" y="157"/>
                  </a:lnTo>
                  <a:lnTo>
                    <a:pt x="252" y="155"/>
                  </a:lnTo>
                  <a:lnTo>
                    <a:pt x="249" y="152"/>
                  </a:lnTo>
                  <a:lnTo>
                    <a:pt x="249" y="150"/>
                  </a:lnTo>
                  <a:lnTo>
                    <a:pt x="254" y="150"/>
                  </a:lnTo>
                  <a:lnTo>
                    <a:pt x="261" y="145"/>
                  </a:lnTo>
                  <a:lnTo>
                    <a:pt x="266" y="141"/>
                  </a:lnTo>
                  <a:lnTo>
                    <a:pt x="266" y="139"/>
                  </a:lnTo>
                  <a:lnTo>
                    <a:pt x="263" y="139"/>
                  </a:lnTo>
                  <a:lnTo>
                    <a:pt x="259" y="141"/>
                  </a:lnTo>
                  <a:lnTo>
                    <a:pt x="259" y="143"/>
                  </a:lnTo>
                  <a:lnTo>
                    <a:pt x="254" y="145"/>
                  </a:lnTo>
                  <a:lnTo>
                    <a:pt x="254" y="143"/>
                  </a:lnTo>
                  <a:lnTo>
                    <a:pt x="254" y="141"/>
                  </a:lnTo>
                  <a:lnTo>
                    <a:pt x="247" y="145"/>
                  </a:lnTo>
                  <a:lnTo>
                    <a:pt x="245" y="150"/>
                  </a:lnTo>
                  <a:lnTo>
                    <a:pt x="243" y="155"/>
                  </a:lnTo>
                  <a:lnTo>
                    <a:pt x="238" y="159"/>
                  </a:lnTo>
                  <a:lnTo>
                    <a:pt x="236" y="159"/>
                  </a:lnTo>
                  <a:lnTo>
                    <a:pt x="238" y="155"/>
                  </a:lnTo>
                  <a:lnTo>
                    <a:pt x="243" y="152"/>
                  </a:lnTo>
                  <a:lnTo>
                    <a:pt x="245" y="148"/>
                  </a:lnTo>
                  <a:lnTo>
                    <a:pt x="243" y="148"/>
                  </a:lnTo>
                  <a:lnTo>
                    <a:pt x="240" y="148"/>
                  </a:lnTo>
                  <a:lnTo>
                    <a:pt x="243" y="145"/>
                  </a:lnTo>
                  <a:lnTo>
                    <a:pt x="247" y="143"/>
                  </a:lnTo>
                  <a:lnTo>
                    <a:pt x="249" y="143"/>
                  </a:lnTo>
                  <a:lnTo>
                    <a:pt x="249" y="141"/>
                  </a:lnTo>
                  <a:lnTo>
                    <a:pt x="247" y="141"/>
                  </a:lnTo>
                  <a:lnTo>
                    <a:pt x="243" y="143"/>
                  </a:lnTo>
                  <a:lnTo>
                    <a:pt x="240" y="145"/>
                  </a:lnTo>
                  <a:lnTo>
                    <a:pt x="238" y="145"/>
                  </a:lnTo>
                  <a:lnTo>
                    <a:pt x="245" y="141"/>
                  </a:lnTo>
                  <a:lnTo>
                    <a:pt x="243" y="139"/>
                  </a:lnTo>
                  <a:lnTo>
                    <a:pt x="240" y="139"/>
                  </a:lnTo>
                  <a:lnTo>
                    <a:pt x="240" y="136"/>
                  </a:lnTo>
                  <a:lnTo>
                    <a:pt x="245" y="136"/>
                  </a:lnTo>
                  <a:lnTo>
                    <a:pt x="247" y="136"/>
                  </a:lnTo>
                  <a:lnTo>
                    <a:pt x="252" y="136"/>
                  </a:lnTo>
                  <a:lnTo>
                    <a:pt x="254" y="134"/>
                  </a:lnTo>
                  <a:lnTo>
                    <a:pt x="256" y="132"/>
                  </a:lnTo>
                  <a:lnTo>
                    <a:pt x="256" y="129"/>
                  </a:lnTo>
                  <a:lnTo>
                    <a:pt x="259" y="125"/>
                  </a:lnTo>
                  <a:lnTo>
                    <a:pt x="259" y="122"/>
                  </a:lnTo>
                  <a:lnTo>
                    <a:pt x="256" y="122"/>
                  </a:lnTo>
                  <a:lnTo>
                    <a:pt x="254" y="120"/>
                  </a:lnTo>
                  <a:lnTo>
                    <a:pt x="249" y="120"/>
                  </a:lnTo>
                  <a:lnTo>
                    <a:pt x="245" y="122"/>
                  </a:lnTo>
                  <a:lnTo>
                    <a:pt x="240" y="125"/>
                  </a:lnTo>
                  <a:lnTo>
                    <a:pt x="238" y="129"/>
                  </a:lnTo>
                  <a:lnTo>
                    <a:pt x="231" y="136"/>
                  </a:lnTo>
                  <a:lnTo>
                    <a:pt x="229" y="136"/>
                  </a:lnTo>
                  <a:lnTo>
                    <a:pt x="229" y="134"/>
                  </a:lnTo>
                  <a:lnTo>
                    <a:pt x="231" y="134"/>
                  </a:lnTo>
                  <a:lnTo>
                    <a:pt x="233" y="132"/>
                  </a:lnTo>
                  <a:lnTo>
                    <a:pt x="238" y="125"/>
                  </a:lnTo>
                  <a:lnTo>
                    <a:pt x="243" y="122"/>
                  </a:lnTo>
                  <a:lnTo>
                    <a:pt x="245" y="120"/>
                  </a:lnTo>
                  <a:lnTo>
                    <a:pt x="245" y="118"/>
                  </a:lnTo>
                  <a:lnTo>
                    <a:pt x="238" y="118"/>
                  </a:lnTo>
                  <a:lnTo>
                    <a:pt x="231" y="122"/>
                  </a:lnTo>
                  <a:lnTo>
                    <a:pt x="238" y="115"/>
                  </a:lnTo>
                  <a:lnTo>
                    <a:pt x="243" y="115"/>
                  </a:lnTo>
                  <a:lnTo>
                    <a:pt x="247" y="115"/>
                  </a:lnTo>
                  <a:lnTo>
                    <a:pt x="249" y="115"/>
                  </a:lnTo>
                  <a:lnTo>
                    <a:pt x="254" y="111"/>
                  </a:lnTo>
                  <a:lnTo>
                    <a:pt x="254" y="109"/>
                  </a:lnTo>
                  <a:lnTo>
                    <a:pt x="252" y="106"/>
                  </a:lnTo>
                  <a:lnTo>
                    <a:pt x="252" y="104"/>
                  </a:lnTo>
                  <a:lnTo>
                    <a:pt x="252" y="102"/>
                  </a:lnTo>
                  <a:lnTo>
                    <a:pt x="247" y="99"/>
                  </a:lnTo>
                  <a:lnTo>
                    <a:pt x="247" y="97"/>
                  </a:lnTo>
                  <a:lnTo>
                    <a:pt x="243" y="97"/>
                  </a:lnTo>
                  <a:lnTo>
                    <a:pt x="243" y="97"/>
                  </a:lnTo>
                  <a:lnTo>
                    <a:pt x="240" y="97"/>
                  </a:lnTo>
                  <a:lnTo>
                    <a:pt x="240" y="95"/>
                  </a:lnTo>
                  <a:lnTo>
                    <a:pt x="238" y="92"/>
                  </a:lnTo>
                  <a:lnTo>
                    <a:pt x="233" y="90"/>
                  </a:lnTo>
                  <a:lnTo>
                    <a:pt x="233" y="88"/>
                  </a:lnTo>
                  <a:lnTo>
                    <a:pt x="229" y="85"/>
                  </a:lnTo>
                  <a:lnTo>
                    <a:pt x="227" y="85"/>
                  </a:lnTo>
                  <a:lnTo>
                    <a:pt x="224" y="83"/>
                  </a:lnTo>
                  <a:lnTo>
                    <a:pt x="220" y="83"/>
                  </a:lnTo>
                  <a:lnTo>
                    <a:pt x="213" y="85"/>
                  </a:lnTo>
                  <a:lnTo>
                    <a:pt x="211" y="88"/>
                  </a:lnTo>
                  <a:lnTo>
                    <a:pt x="206" y="88"/>
                  </a:lnTo>
                  <a:lnTo>
                    <a:pt x="201" y="95"/>
                  </a:lnTo>
                  <a:lnTo>
                    <a:pt x="204" y="97"/>
                  </a:lnTo>
                  <a:lnTo>
                    <a:pt x="206" y="97"/>
                  </a:lnTo>
                  <a:lnTo>
                    <a:pt x="213" y="104"/>
                  </a:lnTo>
                  <a:lnTo>
                    <a:pt x="213" y="106"/>
                  </a:lnTo>
                  <a:lnTo>
                    <a:pt x="217" y="106"/>
                  </a:lnTo>
                  <a:lnTo>
                    <a:pt x="217" y="111"/>
                  </a:lnTo>
                  <a:lnTo>
                    <a:pt x="217" y="111"/>
                  </a:lnTo>
                  <a:lnTo>
                    <a:pt x="213" y="109"/>
                  </a:lnTo>
                  <a:lnTo>
                    <a:pt x="208" y="109"/>
                  </a:lnTo>
                  <a:lnTo>
                    <a:pt x="208" y="106"/>
                  </a:lnTo>
                  <a:lnTo>
                    <a:pt x="204" y="99"/>
                  </a:lnTo>
                  <a:lnTo>
                    <a:pt x="199" y="99"/>
                  </a:lnTo>
                  <a:lnTo>
                    <a:pt x="197" y="102"/>
                  </a:lnTo>
                  <a:lnTo>
                    <a:pt x="199" y="97"/>
                  </a:lnTo>
                  <a:lnTo>
                    <a:pt x="199" y="95"/>
                  </a:lnTo>
                  <a:lnTo>
                    <a:pt x="195" y="92"/>
                  </a:lnTo>
                  <a:lnTo>
                    <a:pt x="195" y="92"/>
                  </a:lnTo>
                  <a:lnTo>
                    <a:pt x="195" y="102"/>
                  </a:lnTo>
                  <a:lnTo>
                    <a:pt x="197" y="104"/>
                  </a:lnTo>
                  <a:lnTo>
                    <a:pt x="197" y="109"/>
                  </a:lnTo>
                  <a:lnTo>
                    <a:pt x="195" y="113"/>
                  </a:lnTo>
                  <a:lnTo>
                    <a:pt x="195" y="109"/>
                  </a:lnTo>
                  <a:lnTo>
                    <a:pt x="192" y="104"/>
                  </a:lnTo>
                  <a:lnTo>
                    <a:pt x="190" y="106"/>
                  </a:lnTo>
                  <a:lnTo>
                    <a:pt x="188" y="111"/>
                  </a:lnTo>
                  <a:lnTo>
                    <a:pt x="190" y="113"/>
                  </a:lnTo>
                  <a:lnTo>
                    <a:pt x="188" y="115"/>
                  </a:lnTo>
                  <a:lnTo>
                    <a:pt x="183" y="113"/>
                  </a:lnTo>
                  <a:lnTo>
                    <a:pt x="181" y="113"/>
                  </a:lnTo>
                  <a:lnTo>
                    <a:pt x="181" y="111"/>
                  </a:lnTo>
                  <a:lnTo>
                    <a:pt x="185" y="106"/>
                  </a:lnTo>
                  <a:lnTo>
                    <a:pt x="190" y="99"/>
                  </a:lnTo>
                  <a:lnTo>
                    <a:pt x="192" y="97"/>
                  </a:lnTo>
                  <a:lnTo>
                    <a:pt x="190" y="95"/>
                  </a:lnTo>
                  <a:lnTo>
                    <a:pt x="188" y="90"/>
                  </a:lnTo>
                  <a:lnTo>
                    <a:pt x="183" y="95"/>
                  </a:lnTo>
                  <a:lnTo>
                    <a:pt x="181" y="97"/>
                  </a:lnTo>
                  <a:lnTo>
                    <a:pt x="181" y="95"/>
                  </a:lnTo>
                  <a:lnTo>
                    <a:pt x="181" y="90"/>
                  </a:lnTo>
                  <a:lnTo>
                    <a:pt x="176" y="90"/>
                  </a:lnTo>
                  <a:lnTo>
                    <a:pt x="176" y="90"/>
                  </a:lnTo>
                  <a:lnTo>
                    <a:pt x="174" y="92"/>
                  </a:lnTo>
                  <a:lnTo>
                    <a:pt x="176" y="97"/>
                  </a:lnTo>
                  <a:lnTo>
                    <a:pt x="176" y="102"/>
                  </a:lnTo>
                  <a:lnTo>
                    <a:pt x="174" y="102"/>
                  </a:lnTo>
                  <a:lnTo>
                    <a:pt x="174" y="95"/>
                  </a:lnTo>
                  <a:lnTo>
                    <a:pt x="172" y="95"/>
                  </a:lnTo>
                  <a:lnTo>
                    <a:pt x="172" y="97"/>
                  </a:lnTo>
                  <a:lnTo>
                    <a:pt x="167" y="99"/>
                  </a:lnTo>
                  <a:lnTo>
                    <a:pt x="167" y="102"/>
                  </a:lnTo>
                  <a:lnTo>
                    <a:pt x="165" y="106"/>
                  </a:lnTo>
                  <a:lnTo>
                    <a:pt x="162" y="106"/>
                  </a:lnTo>
                  <a:lnTo>
                    <a:pt x="160" y="109"/>
                  </a:lnTo>
                  <a:lnTo>
                    <a:pt x="156" y="109"/>
                  </a:lnTo>
                  <a:lnTo>
                    <a:pt x="160" y="106"/>
                  </a:lnTo>
                  <a:lnTo>
                    <a:pt x="160" y="104"/>
                  </a:lnTo>
                  <a:lnTo>
                    <a:pt x="158" y="102"/>
                  </a:lnTo>
                  <a:lnTo>
                    <a:pt x="156" y="102"/>
                  </a:lnTo>
                  <a:lnTo>
                    <a:pt x="156" y="99"/>
                  </a:lnTo>
                  <a:lnTo>
                    <a:pt x="160" y="99"/>
                  </a:lnTo>
                  <a:lnTo>
                    <a:pt x="160" y="99"/>
                  </a:lnTo>
                  <a:lnTo>
                    <a:pt x="162" y="99"/>
                  </a:lnTo>
                  <a:lnTo>
                    <a:pt x="162" y="97"/>
                  </a:lnTo>
                  <a:lnTo>
                    <a:pt x="162" y="95"/>
                  </a:lnTo>
                  <a:lnTo>
                    <a:pt x="165" y="92"/>
                  </a:lnTo>
                  <a:lnTo>
                    <a:pt x="172" y="88"/>
                  </a:lnTo>
                  <a:lnTo>
                    <a:pt x="172" y="85"/>
                  </a:lnTo>
                  <a:lnTo>
                    <a:pt x="174" y="81"/>
                  </a:lnTo>
                  <a:lnTo>
                    <a:pt x="174" y="83"/>
                  </a:lnTo>
                  <a:lnTo>
                    <a:pt x="172" y="83"/>
                  </a:lnTo>
                  <a:lnTo>
                    <a:pt x="165" y="85"/>
                  </a:lnTo>
                  <a:lnTo>
                    <a:pt x="162" y="90"/>
                  </a:lnTo>
                  <a:lnTo>
                    <a:pt x="158" y="90"/>
                  </a:lnTo>
                  <a:lnTo>
                    <a:pt x="162" y="88"/>
                  </a:lnTo>
                  <a:lnTo>
                    <a:pt x="165" y="83"/>
                  </a:lnTo>
                  <a:lnTo>
                    <a:pt x="167" y="81"/>
                  </a:lnTo>
                  <a:lnTo>
                    <a:pt x="169" y="81"/>
                  </a:lnTo>
                  <a:lnTo>
                    <a:pt x="174" y="76"/>
                  </a:lnTo>
                  <a:lnTo>
                    <a:pt x="176" y="76"/>
                  </a:lnTo>
                  <a:lnTo>
                    <a:pt x="178" y="72"/>
                  </a:lnTo>
                  <a:lnTo>
                    <a:pt x="178" y="72"/>
                  </a:lnTo>
                  <a:lnTo>
                    <a:pt x="176" y="67"/>
                  </a:lnTo>
                  <a:lnTo>
                    <a:pt x="176" y="65"/>
                  </a:lnTo>
                  <a:lnTo>
                    <a:pt x="176" y="62"/>
                  </a:lnTo>
                  <a:lnTo>
                    <a:pt x="183" y="55"/>
                  </a:lnTo>
                  <a:lnTo>
                    <a:pt x="183" y="53"/>
                  </a:lnTo>
                  <a:lnTo>
                    <a:pt x="181" y="51"/>
                  </a:lnTo>
                  <a:lnTo>
                    <a:pt x="178" y="48"/>
                  </a:lnTo>
                  <a:lnTo>
                    <a:pt x="176" y="46"/>
                  </a:lnTo>
                  <a:lnTo>
                    <a:pt x="181" y="42"/>
                  </a:lnTo>
                  <a:lnTo>
                    <a:pt x="183" y="37"/>
                  </a:lnTo>
                  <a:lnTo>
                    <a:pt x="183" y="35"/>
                  </a:lnTo>
                  <a:lnTo>
                    <a:pt x="185" y="25"/>
                  </a:lnTo>
                  <a:lnTo>
                    <a:pt x="185" y="25"/>
                  </a:lnTo>
                  <a:lnTo>
                    <a:pt x="185" y="23"/>
                  </a:lnTo>
                  <a:lnTo>
                    <a:pt x="178" y="21"/>
                  </a:lnTo>
                  <a:lnTo>
                    <a:pt x="172" y="21"/>
                  </a:lnTo>
                  <a:lnTo>
                    <a:pt x="167" y="18"/>
                  </a:lnTo>
                  <a:lnTo>
                    <a:pt x="162" y="23"/>
                  </a:lnTo>
                  <a:lnTo>
                    <a:pt x="158" y="23"/>
                  </a:lnTo>
                  <a:lnTo>
                    <a:pt x="151" y="25"/>
                  </a:lnTo>
                  <a:lnTo>
                    <a:pt x="142" y="28"/>
                  </a:lnTo>
                  <a:lnTo>
                    <a:pt x="140" y="30"/>
                  </a:lnTo>
                  <a:lnTo>
                    <a:pt x="144" y="35"/>
                  </a:lnTo>
                  <a:lnTo>
                    <a:pt x="144" y="37"/>
                  </a:lnTo>
                  <a:lnTo>
                    <a:pt x="142" y="39"/>
                  </a:lnTo>
                  <a:lnTo>
                    <a:pt x="140" y="35"/>
                  </a:lnTo>
                  <a:lnTo>
                    <a:pt x="140" y="32"/>
                  </a:lnTo>
                  <a:lnTo>
                    <a:pt x="137" y="28"/>
                  </a:lnTo>
                  <a:lnTo>
                    <a:pt x="133" y="28"/>
                  </a:lnTo>
                  <a:lnTo>
                    <a:pt x="130" y="32"/>
                  </a:lnTo>
                  <a:lnTo>
                    <a:pt x="130" y="35"/>
                  </a:lnTo>
                  <a:lnTo>
                    <a:pt x="128" y="37"/>
                  </a:lnTo>
                  <a:lnTo>
                    <a:pt x="128" y="32"/>
                  </a:lnTo>
                  <a:lnTo>
                    <a:pt x="128" y="30"/>
                  </a:lnTo>
                  <a:lnTo>
                    <a:pt x="126" y="28"/>
                  </a:lnTo>
                  <a:lnTo>
                    <a:pt x="121" y="30"/>
                  </a:lnTo>
                  <a:lnTo>
                    <a:pt x="119" y="35"/>
                  </a:lnTo>
                  <a:lnTo>
                    <a:pt x="119" y="37"/>
                  </a:lnTo>
                  <a:lnTo>
                    <a:pt x="124" y="39"/>
                  </a:lnTo>
                  <a:lnTo>
                    <a:pt x="128" y="46"/>
                  </a:lnTo>
                  <a:lnTo>
                    <a:pt x="133" y="48"/>
                  </a:lnTo>
                  <a:lnTo>
                    <a:pt x="130" y="48"/>
                  </a:lnTo>
                  <a:lnTo>
                    <a:pt x="126" y="46"/>
                  </a:lnTo>
                  <a:lnTo>
                    <a:pt x="119" y="39"/>
                  </a:lnTo>
                  <a:lnTo>
                    <a:pt x="117" y="39"/>
                  </a:lnTo>
                  <a:lnTo>
                    <a:pt x="114" y="42"/>
                  </a:lnTo>
                  <a:lnTo>
                    <a:pt x="110" y="42"/>
                  </a:lnTo>
                  <a:lnTo>
                    <a:pt x="107" y="42"/>
                  </a:lnTo>
                  <a:lnTo>
                    <a:pt x="110" y="44"/>
                  </a:lnTo>
                  <a:lnTo>
                    <a:pt x="114" y="44"/>
                  </a:lnTo>
                  <a:lnTo>
                    <a:pt x="114" y="46"/>
                  </a:lnTo>
                  <a:lnTo>
                    <a:pt x="114" y="51"/>
                  </a:lnTo>
                  <a:lnTo>
                    <a:pt x="121" y="53"/>
                  </a:lnTo>
                  <a:lnTo>
                    <a:pt x="121" y="55"/>
                  </a:lnTo>
                  <a:lnTo>
                    <a:pt x="126" y="60"/>
                  </a:lnTo>
                  <a:lnTo>
                    <a:pt x="121" y="58"/>
                  </a:lnTo>
                  <a:lnTo>
                    <a:pt x="119" y="55"/>
                  </a:lnTo>
                  <a:lnTo>
                    <a:pt x="112" y="53"/>
                  </a:lnTo>
                  <a:lnTo>
                    <a:pt x="112" y="48"/>
                  </a:lnTo>
                  <a:lnTo>
                    <a:pt x="110" y="46"/>
                  </a:lnTo>
                  <a:lnTo>
                    <a:pt x="105" y="46"/>
                  </a:lnTo>
                  <a:lnTo>
                    <a:pt x="101" y="48"/>
                  </a:lnTo>
                  <a:lnTo>
                    <a:pt x="101" y="51"/>
                  </a:lnTo>
                  <a:lnTo>
                    <a:pt x="98" y="58"/>
                  </a:lnTo>
                  <a:lnTo>
                    <a:pt x="96" y="62"/>
                  </a:lnTo>
                  <a:lnTo>
                    <a:pt x="98" y="65"/>
                  </a:lnTo>
                  <a:lnTo>
                    <a:pt x="96" y="67"/>
                  </a:lnTo>
                  <a:lnTo>
                    <a:pt x="94" y="69"/>
                  </a:lnTo>
                  <a:lnTo>
                    <a:pt x="96" y="72"/>
                  </a:lnTo>
                  <a:lnTo>
                    <a:pt x="98" y="76"/>
                  </a:lnTo>
                  <a:lnTo>
                    <a:pt x="101" y="76"/>
                  </a:lnTo>
                  <a:lnTo>
                    <a:pt x="107" y="72"/>
                  </a:lnTo>
                  <a:lnTo>
                    <a:pt x="110" y="72"/>
                  </a:lnTo>
                  <a:lnTo>
                    <a:pt x="112" y="74"/>
                  </a:lnTo>
                  <a:lnTo>
                    <a:pt x="107" y="74"/>
                  </a:lnTo>
                  <a:lnTo>
                    <a:pt x="105" y="76"/>
                  </a:lnTo>
                  <a:lnTo>
                    <a:pt x="107" y="79"/>
                  </a:lnTo>
                  <a:lnTo>
                    <a:pt x="103" y="79"/>
                  </a:lnTo>
                  <a:lnTo>
                    <a:pt x="101" y="81"/>
                  </a:lnTo>
                  <a:lnTo>
                    <a:pt x="101" y="85"/>
                  </a:lnTo>
                  <a:lnTo>
                    <a:pt x="98" y="88"/>
                  </a:lnTo>
                  <a:lnTo>
                    <a:pt x="96" y="88"/>
                  </a:lnTo>
                  <a:lnTo>
                    <a:pt x="98" y="85"/>
                  </a:lnTo>
                  <a:lnTo>
                    <a:pt x="96" y="79"/>
                  </a:lnTo>
                  <a:lnTo>
                    <a:pt x="91" y="79"/>
                  </a:lnTo>
                  <a:lnTo>
                    <a:pt x="89" y="81"/>
                  </a:lnTo>
                  <a:lnTo>
                    <a:pt x="91" y="85"/>
                  </a:lnTo>
                  <a:lnTo>
                    <a:pt x="89" y="88"/>
                  </a:lnTo>
                  <a:lnTo>
                    <a:pt x="85" y="88"/>
                  </a:lnTo>
                  <a:lnTo>
                    <a:pt x="82" y="90"/>
                  </a:lnTo>
                  <a:lnTo>
                    <a:pt x="82" y="88"/>
                  </a:lnTo>
                  <a:lnTo>
                    <a:pt x="80" y="88"/>
                  </a:lnTo>
                  <a:lnTo>
                    <a:pt x="80" y="92"/>
                  </a:lnTo>
                  <a:lnTo>
                    <a:pt x="82" y="97"/>
                  </a:lnTo>
                  <a:lnTo>
                    <a:pt x="82" y="102"/>
                  </a:lnTo>
                  <a:lnTo>
                    <a:pt x="85" y="104"/>
                  </a:lnTo>
                  <a:lnTo>
                    <a:pt x="85" y="109"/>
                  </a:lnTo>
                  <a:lnTo>
                    <a:pt x="87" y="109"/>
                  </a:lnTo>
                  <a:lnTo>
                    <a:pt x="89" y="111"/>
                  </a:lnTo>
                  <a:lnTo>
                    <a:pt x="89" y="113"/>
                  </a:lnTo>
                  <a:lnTo>
                    <a:pt x="89" y="115"/>
                  </a:lnTo>
                  <a:lnTo>
                    <a:pt x="89" y="120"/>
                  </a:lnTo>
                  <a:lnTo>
                    <a:pt x="85" y="122"/>
                  </a:lnTo>
                  <a:lnTo>
                    <a:pt x="85" y="125"/>
                  </a:lnTo>
                  <a:lnTo>
                    <a:pt x="82" y="132"/>
                  </a:lnTo>
                  <a:lnTo>
                    <a:pt x="80" y="134"/>
                  </a:lnTo>
                  <a:lnTo>
                    <a:pt x="78" y="141"/>
                  </a:lnTo>
                  <a:lnTo>
                    <a:pt x="78" y="143"/>
                  </a:lnTo>
                  <a:lnTo>
                    <a:pt x="71" y="148"/>
                  </a:lnTo>
                  <a:lnTo>
                    <a:pt x="73" y="145"/>
                  </a:lnTo>
                  <a:lnTo>
                    <a:pt x="73" y="143"/>
                  </a:lnTo>
                  <a:lnTo>
                    <a:pt x="75" y="136"/>
                  </a:lnTo>
                  <a:lnTo>
                    <a:pt x="78" y="134"/>
                  </a:lnTo>
                  <a:lnTo>
                    <a:pt x="75" y="132"/>
                  </a:lnTo>
                  <a:lnTo>
                    <a:pt x="75" y="134"/>
                  </a:lnTo>
                  <a:lnTo>
                    <a:pt x="73" y="134"/>
                  </a:lnTo>
                  <a:lnTo>
                    <a:pt x="71" y="129"/>
                  </a:lnTo>
                  <a:lnTo>
                    <a:pt x="69" y="129"/>
                  </a:lnTo>
                  <a:lnTo>
                    <a:pt x="71" y="129"/>
                  </a:lnTo>
                  <a:lnTo>
                    <a:pt x="73" y="127"/>
                  </a:lnTo>
                  <a:lnTo>
                    <a:pt x="75" y="127"/>
                  </a:lnTo>
                  <a:lnTo>
                    <a:pt x="75" y="125"/>
                  </a:lnTo>
                  <a:lnTo>
                    <a:pt x="78" y="125"/>
                  </a:lnTo>
                  <a:lnTo>
                    <a:pt x="80" y="129"/>
                  </a:lnTo>
                  <a:lnTo>
                    <a:pt x="80" y="125"/>
                  </a:lnTo>
                  <a:lnTo>
                    <a:pt x="80" y="120"/>
                  </a:lnTo>
                  <a:lnTo>
                    <a:pt x="78" y="118"/>
                  </a:lnTo>
                  <a:lnTo>
                    <a:pt x="75" y="115"/>
                  </a:lnTo>
                  <a:lnTo>
                    <a:pt x="73" y="111"/>
                  </a:lnTo>
                  <a:lnTo>
                    <a:pt x="73" y="106"/>
                  </a:lnTo>
                  <a:lnTo>
                    <a:pt x="71" y="104"/>
                  </a:lnTo>
                  <a:lnTo>
                    <a:pt x="71" y="97"/>
                  </a:lnTo>
                  <a:lnTo>
                    <a:pt x="69" y="95"/>
                  </a:lnTo>
                  <a:lnTo>
                    <a:pt x="69" y="92"/>
                  </a:lnTo>
                  <a:lnTo>
                    <a:pt x="71" y="90"/>
                  </a:lnTo>
                  <a:lnTo>
                    <a:pt x="73" y="85"/>
                  </a:lnTo>
                  <a:lnTo>
                    <a:pt x="73" y="81"/>
                  </a:lnTo>
                  <a:lnTo>
                    <a:pt x="78" y="76"/>
                  </a:lnTo>
                  <a:lnTo>
                    <a:pt x="80" y="72"/>
                  </a:lnTo>
                  <a:lnTo>
                    <a:pt x="85" y="72"/>
                  </a:lnTo>
                  <a:lnTo>
                    <a:pt x="85" y="67"/>
                  </a:lnTo>
                  <a:lnTo>
                    <a:pt x="82" y="65"/>
                  </a:lnTo>
                  <a:lnTo>
                    <a:pt x="80" y="60"/>
                  </a:lnTo>
                  <a:lnTo>
                    <a:pt x="80" y="55"/>
                  </a:lnTo>
                  <a:lnTo>
                    <a:pt x="85" y="48"/>
                  </a:lnTo>
                  <a:lnTo>
                    <a:pt x="87" y="46"/>
                  </a:lnTo>
                  <a:lnTo>
                    <a:pt x="91" y="44"/>
                  </a:lnTo>
                  <a:lnTo>
                    <a:pt x="101" y="35"/>
                  </a:lnTo>
                  <a:lnTo>
                    <a:pt x="107" y="28"/>
                  </a:lnTo>
                  <a:lnTo>
                    <a:pt x="112" y="25"/>
                  </a:lnTo>
                  <a:lnTo>
                    <a:pt x="114" y="21"/>
                  </a:lnTo>
                  <a:lnTo>
                    <a:pt x="117" y="18"/>
                  </a:lnTo>
                  <a:lnTo>
                    <a:pt x="121" y="18"/>
                  </a:lnTo>
                  <a:lnTo>
                    <a:pt x="128" y="16"/>
                  </a:lnTo>
                  <a:lnTo>
                    <a:pt x="133" y="14"/>
                  </a:lnTo>
                  <a:lnTo>
                    <a:pt x="133" y="12"/>
                  </a:lnTo>
                  <a:lnTo>
                    <a:pt x="133" y="7"/>
                  </a:lnTo>
                  <a:lnTo>
                    <a:pt x="124" y="5"/>
                  </a:lnTo>
                  <a:lnTo>
                    <a:pt x="119" y="0"/>
                  </a:lnTo>
                  <a:lnTo>
                    <a:pt x="114" y="0"/>
                  </a:lnTo>
                  <a:lnTo>
                    <a:pt x="112" y="0"/>
                  </a:lnTo>
                  <a:lnTo>
                    <a:pt x="107" y="0"/>
                  </a:lnTo>
                  <a:lnTo>
                    <a:pt x="103" y="0"/>
                  </a:lnTo>
                  <a:lnTo>
                    <a:pt x="101" y="0"/>
                  </a:lnTo>
                  <a:lnTo>
                    <a:pt x="94" y="2"/>
                  </a:lnTo>
                  <a:lnTo>
                    <a:pt x="82" y="5"/>
                  </a:lnTo>
                  <a:lnTo>
                    <a:pt x="75" y="12"/>
                  </a:lnTo>
                  <a:lnTo>
                    <a:pt x="69" y="14"/>
                  </a:lnTo>
                  <a:lnTo>
                    <a:pt x="66" y="18"/>
                  </a:lnTo>
                  <a:lnTo>
                    <a:pt x="69" y="23"/>
                  </a:lnTo>
                  <a:lnTo>
                    <a:pt x="66" y="21"/>
                  </a:lnTo>
                  <a:lnTo>
                    <a:pt x="62" y="21"/>
                  </a:lnTo>
                  <a:lnTo>
                    <a:pt x="59" y="23"/>
                  </a:lnTo>
                  <a:lnTo>
                    <a:pt x="55" y="23"/>
                  </a:lnTo>
                  <a:lnTo>
                    <a:pt x="52" y="28"/>
                  </a:lnTo>
                  <a:lnTo>
                    <a:pt x="52" y="32"/>
                  </a:lnTo>
                  <a:lnTo>
                    <a:pt x="50" y="32"/>
                  </a:lnTo>
                  <a:lnTo>
                    <a:pt x="46" y="39"/>
                  </a:lnTo>
                  <a:lnTo>
                    <a:pt x="46" y="42"/>
                  </a:lnTo>
                  <a:lnTo>
                    <a:pt x="43" y="46"/>
                  </a:lnTo>
                  <a:lnTo>
                    <a:pt x="43" y="42"/>
                  </a:lnTo>
                  <a:lnTo>
                    <a:pt x="41" y="42"/>
                  </a:lnTo>
                  <a:lnTo>
                    <a:pt x="39" y="48"/>
                  </a:lnTo>
                  <a:lnTo>
                    <a:pt x="39" y="48"/>
                  </a:lnTo>
                  <a:lnTo>
                    <a:pt x="34" y="48"/>
                  </a:lnTo>
                  <a:lnTo>
                    <a:pt x="32" y="51"/>
                  </a:lnTo>
                  <a:lnTo>
                    <a:pt x="30" y="53"/>
                  </a:lnTo>
                  <a:lnTo>
                    <a:pt x="27" y="60"/>
                  </a:lnTo>
                  <a:lnTo>
                    <a:pt x="23" y="65"/>
                  </a:lnTo>
                  <a:lnTo>
                    <a:pt x="23" y="69"/>
                  </a:lnTo>
                  <a:lnTo>
                    <a:pt x="25" y="67"/>
                  </a:lnTo>
                  <a:lnTo>
                    <a:pt x="27" y="67"/>
                  </a:lnTo>
                  <a:lnTo>
                    <a:pt x="25" y="69"/>
                  </a:lnTo>
                  <a:lnTo>
                    <a:pt x="23" y="72"/>
                  </a:lnTo>
                  <a:lnTo>
                    <a:pt x="18" y="74"/>
                  </a:lnTo>
                  <a:lnTo>
                    <a:pt x="16" y="76"/>
                  </a:lnTo>
                  <a:lnTo>
                    <a:pt x="14" y="79"/>
                  </a:lnTo>
                  <a:lnTo>
                    <a:pt x="11" y="81"/>
                  </a:lnTo>
                  <a:lnTo>
                    <a:pt x="11" y="88"/>
                  </a:lnTo>
                  <a:lnTo>
                    <a:pt x="11" y="92"/>
                  </a:lnTo>
                  <a:lnTo>
                    <a:pt x="7" y="92"/>
                  </a:lnTo>
                  <a:lnTo>
                    <a:pt x="7" y="97"/>
                  </a:lnTo>
                  <a:lnTo>
                    <a:pt x="7" y="99"/>
                  </a:lnTo>
                  <a:lnTo>
                    <a:pt x="2" y="102"/>
                  </a:lnTo>
                  <a:lnTo>
                    <a:pt x="2" y="109"/>
                  </a:lnTo>
                  <a:lnTo>
                    <a:pt x="2" y="111"/>
                  </a:lnTo>
                  <a:lnTo>
                    <a:pt x="11" y="115"/>
                  </a:lnTo>
                  <a:lnTo>
                    <a:pt x="14" y="115"/>
                  </a:lnTo>
                  <a:lnTo>
                    <a:pt x="18" y="118"/>
                  </a:lnTo>
                  <a:lnTo>
                    <a:pt x="23" y="118"/>
                  </a:lnTo>
                  <a:lnTo>
                    <a:pt x="27" y="122"/>
                  </a:lnTo>
                  <a:lnTo>
                    <a:pt x="32" y="122"/>
                  </a:lnTo>
                  <a:lnTo>
                    <a:pt x="32" y="127"/>
                  </a:lnTo>
                  <a:lnTo>
                    <a:pt x="36" y="129"/>
                  </a:lnTo>
                  <a:lnTo>
                    <a:pt x="39" y="134"/>
                  </a:lnTo>
                  <a:lnTo>
                    <a:pt x="41" y="134"/>
                  </a:lnTo>
                  <a:lnTo>
                    <a:pt x="34" y="136"/>
                  </a:lnTo>
                  <a:lnTo>
                    <a:pt x="32" y="136"/>
                  </a:lnTo>
                  <a:lnTo>
                    <a:pt x="27" y="136"/>
                  </a:lnTo>
                  <a:lnTo>
                    <a:pt x="20" y="134"/>
                  </a:lnTo>
                  <a:lnTo>
                    <a:pt x="18" y="129"/>
                  </a:lnTo>
                  <a:lnTo>
                    <a:pt x="14" y="127"/>
                  </a:lnTo>
                  <a:lnTo>
                    <a:pt x="9" y="127"/>
                  </a:lnTo>
                  <a:lnTo>
                    <a:pt x="7" y="125"/>
                  </a:lnTo>
                  <a:lnTo>
                    <a:pt x="2" y="122"/>
                  </a:lnTo>
                  <a:lnTo>
                    <a:pt x="2" y="125"/>
                  </a:lnTo>
                  <a:lnTo>
                    <a:pt x="4" y="129"/>
                  </a:lnTo>
                  <a:lnTo>
                    <a:pt x="4" y="132"/>
                  </a:lnTo>
                  <a:lnTo>
                    <a:pt x="2" y="132"/>
                  </a:lnTo>
                  <a:lnTo>
                    <a:pt x="0" y="134"/>
                  </a:lnTo>
                  <a:lnTo>
                    <a:pt x="2" y="141"/>
                  </a:lnTo>
                  <a:lnTo>
                    <a:pt x="2" y="145"/>
                  </a:lnTo>
                  <a:lnTo>
                    <a:pt x="2" y="150"/>
                  </a:lnTo>
                  <a:lnTo>
                    <a:pt x="2" y="155"/>
                  </a:lnTo>
                  <a:lnTo>
                    <a:pt x="7" y="157"/>
                  </a:lnTo>
                  <a:lnTo>
                    <a:pt x="11" y="159"/>
                  </a:lnTo>
                  <a:lnTo>
                    <a:pt x="11" y="162"/>
                  </a:lnTo>
                  <a:lnTo>
                    <a:pt x="9" y="159"/>
                  </a:lnTo>
                  <a:lnTo>
                    <a:pt x="7" y="159"/>
                  </a:lnTo>
                  <a:lnTo>
                    <a:pt x="9" y="164"/>
                  </a:lnTo>
                  <a:lnTo>
                    <a:pt x="11" y="166"/>
                  </a:lnTo>
                  <a:lnTo>
                    <a:pt x="14" y="166"/>
                  </a:lnTo>
                  <a:lnTo>
                    <a:pt x="14" y="164"/>
                  </a:lnTo>
                  <a:lnTo>
                    <a:pt x="16" y="164"/>
                  </a:lnTo>
                  <a:lnTo>
                    <a:pt x="20" y="164"/>
                  </a:lnTo>
                  <a:lnTo>
                    <a:pt x="23" y="166"/>
                  </a:lnTo>
                  <a:lnTo>
                    <a:pt x="25" y="169"/>
                  </a:lnTo>
                  <a:lnTo>
                    <a:pt x="27" y="166"/>
                  </a:lnTo>
                  <a:lnTo>
                    <a:pt x="25" y="164"/>
                  </a:lnTo>
                  <a:lnTo>
                    <a:pt x="27" y="162"/>
                  </a:lnTo>
                  <a:lnTo>
                    <a:pt x="27" y="159"/>
                  </a:lnTo>
                  <a:lnTo>
                    <a:pt x="30" y="162"/>
                  </a:lnTo>
                  <a:lnTo>
                    <a:pt x="30" y="164"/>
                  </a:lnTo>
                  <a:lnTo>
                    <a:pt x="30" y="169"/>
                  </a:lnTo>
                  <a:lnTo>
                    <a:pt x="32" y="166"/>
                  </a:lnTo>
                  <a:lnTo>
                    <a:pt x="34" y="164"/>
                  </a:lnTo>
                  <a:lnTo>
                    <a:pt x="39" y="162"/>
                  </a:lnTo>
                  <a:lnTo>
                    <a:pt x="41" y="159"/>
                  </a:lnTo>
                  <a:lnTo>
                    <a:pt x="43" y="162"/>
                  </a:lnTo>
                  <a:lnTo>
                    <a:pt x="41" y="164"/>
                  </a:lnTo>
                  <a:lnTo>
                    <a:pt x="34" y="166"/>
                  </a:lnTo>
                  <a:lnTo>
                    <a:pt x="34" y="171"/>
                  </a:lnTo>
                  <a:lnTo>
                    <a:pt x="36" y="173"/>
                  </a:lnTo>
                  <a:lnTo>
                    <a:pt x="39" y="178"/>
                  </a:lnTo>
                  <a:lnTo>
                    <a:pt x="43" y="182"/>
                  </a:lnTo>
                  <a:lnTo>
                    <a:pt x="48" y="182"/>
                  </a:lnTo>
                  <a:lnTo>
                    <a:pt x="50" y="182"/>
                  </a:lnTo>
                  <a:lnTo>
                    <a:pt x="46" y="180"/>
                  </a:lnTo>
                  <a:lnTo>
                    <a:pt x="48" y="178"/>
                  </a:lnTo>
                  <a:lnTo>
                    <a:pt x="52" y="180"/>
                  </a:lnTo>
                  <a:lnTo>
                    <a:pt x="55" y="182"/>
                  </a:lnTo>
                  <a:lnTo>
                    <a:pt x="57" y="182"/>
                  </a:lnTo>
                  <a:lnTo>
                    <a:pt x="59" y="178"/>
                  </a:lnTo>
                  <a:lnTo>
                    <a:pt x="64" y="175"/>
                  </a:lnTo>
                  <a:lnTo>
                    <a:pt x="66" y="173"/>
                  </a:lnTo>
                  <a:lnTo>
                    <a:pt x="66" y="175"/>
                  </a:lnTo>
                  <a:lnTo>
                    <a:pt x="64" y="178"/>
                  </a:lnTo>
                  <a:lnTo>
                    <a:pt x="59" y="182"/>
                  </a:lnTo>
                  <a:lnTo>
                    <a:pt x="59" y="185"/>
                  </a:lnTo>
                  <a:lnTo>
                    <a:pt x="64" y="187"/>
                  </a:lnTo>
                  <a:lnTo>
                    <a:pt x="66" y="192"/>
                  </a:lnTo>
                  <a:lnTo>
                    <a:pt x="69" y="189"/>
                  </a:lnTo>
                  <a:lnTo>
                    <a:pt x="73" y="192"/>
                  </a:lnTo>
                  <a:lnTo>
                    <a:pt x="75" y="194"/>
                  </a:lnTo>
                  <a:lnTo>
                    <a:pt x="80" y="192"/>
                  </a:lnTo>
                  <a:lnTo>
                    <a:pt x="87" y="192"/>
                  </a:lnTo>
                  <a:lnTo>
                    <a:pt x="87" y="194"/>
                  </a:lnTo>
                  <a:lnTo>
                    <a:pt x="91" y="196"/>
                  </a:lnTo>
                  <a:lnTo>
                    <a:pt x="94" y="199"/>
                  </a:lnTo>
                  <a:lnTo>
                    <a:pt x="96" y="199"/>
                  </a:lnTo>
                  <a:lnTo>
                    <a:pt x="101" y="201"/>
                  </a:lnTo>
                  <a:lnTo>
                    <a:pt x="103" y="201"/>
                  </a:lnTo>
                  <a:lnTo>
                    <a:pt x="105" y="201"/>
                  </a:lnTo>
                  <a:lnTo>
                    <a:pt x="107" y="199"/>
                  </a:lnTo>
                  <a:lnTo>
                    <a:pt x="105" y="196"/>
                  </a:lnTo>
                  <a:lnTo>
                    <a:pt x="103" y="194"/>
                  </a:lnTo>
                  <a:lnTo>
                    <a:pt x="98" y="189"/>
                  </a:lnTo>
                  <a:lnTo>
                    <a:pt x="98" y="187"/>
                  </a:lnTo>
                  <a:lnTo>
                    <a:pt x="89" y="180"/>
                  </a:lnTo>
                  <a:lnTo>
                    <a:pt x="89" y="178"/>
                  </a:lnTo>
                  <a:lnTo>
                    <a:pt x="91" y="180"/>
                  </a:lnTo>
                  <a:lnTo>
                    <a:pt x="94" y="180"/>
                  </a:lnTo>
                  <a:lnTo>
                    <a:pt x="96" y="182"/>
                  </a:lnTo>
                  <a:lnTo>
                    <a:pt x="98" y="187"/>
                  </a:lnTo>
                  <a:lnTo>
                    <a:pt x="103" y="187"/>
                  </a:lnTo>
                  <a:lnTo>
                    <a:pt x="103" y="189"/>
                  </a:lnTo>
                  <a:lnTo>
                    <a:pt x="105" y="192"/>
                  </a:lnTo>
                  <a:lnTo>
                    <a:pt x="110" y="196"/>
                  </a:lnTo>
                  <a:lnTo>
                    <a:pt x="110" y="199"/>
                  </a:lnTo>
                  <a:lnTo>
                    <a:pt x="112" y="201"/>
                  </a:lnTo>
                  <a:lnTo>
                    <a:pt x="114" y="203"/>
                  </a:lnTo>
                  <a:lnTo>
                    <a:pt x="117" y="208"/>
                  </a:lnTo>
                  <a:lnTo>
                    <a:pt x="121" y="208"/>
                  </a:lnTo>
                  <a:lnTo>
                    <a:pt x="121" y="208"/>
                  </a:lnTo>
                  <a:lnTo>
                    <a:pt x="119" y="203"/>
                  </a:lnTo>
                  <a:lnTo>
                    <a:pt x="117" y="196"/>
                  </a:lnTo>
                  <a:lnTo>
                    <a:pt x="121" y="196"/>
                  </a:lnTo>
                  <a:lnTo>
                    <a:pt x="128" y="199"/>
                  </a:lnTo>
                  <a:lnTo>
                    <a:pt x="135" y="199"/>
                  </a:lnTo>
                  <a:lnTo>
                    <a:pt x="135" y="203"/>
                  </a:lnTo>
                  <a:lnTo>
                    <a:pt x="135" y="205"/>
                  </a:lnTo>
                  <a:lnTo>
                    <a:pt x="137" y="208"/>
                  </a:lnTo>
                  <a:lnTo>
                    <a:pt x="142" y="208"/>
                  </a:lnTo>
                  <a:lnTo>
                    <a:pt x="142" y="208"/>
                  </a:lnTo>
                  <a:lnTo>
                    <a:pt x="151" y="208"/>
                  </a:lnTo>
                  <a:lnTo>
                    <a:pt x="153" y="205"/>
                  </a:lnTo>
                  <a:lnTo>
                    <a:pt x="158" y="201"/>
                  </a:lnTo>
                  <a:lnTo>
                    <a:pt x="158" y="199"/>
                  </a:lnTo>
                  <a:lnTo>
                    <a:pt x="158" y="194"/>
                  </a:lnTo>
                  <a:lnTo>
                    <a:pt x="156" y="192"/>
                  </a:lnTo>
                  <a:lnTo>
                    <a:pt x="153" y="185"/>
                  </a:lnTo>
                  <a:lnTo>
                    <a:pt x="151" y="185"/>
                  </a:lnTo>
                  <a:lnTo>
                    <a:pt x="149" y="180"/>
                  </a:lnTo>
                  <a:lnTo>
                    <a:pt x="149" y="178"/>
                  </a:lnTo>
                  <a:lnTo>
                    <a:pt x="151" y="175"/>
                  </a:lnTo>
                  <a:lnTo>
                    <a:pt x="151" y="173"/>
                  </a:lnTo>
                  <a:lnTo>
                    <a:pt x="151" y="173"/>
                  </a:lnTo>
                  <a:lnTo>
                    <a:pt x="153" y="175"/>
                  </a:lnTo>
                  <a:lnTo>
                    <a:pt x="156" y="178"/>
                  </a:lnTo>
                  <a:lnTo>
                    <a:pt x="158" y="175"/>
                  </a:lnTo>
                  <a:lnTo>
                    <a:pt x="158" y="169"/>
                  </a:lnTo>
                  <a:lnTo>
                    <a:pt x="160" y="166"/>
                  </a:lnTo>
                  <a:lnTo>
                    <a:pt x="162" y="166"/>
                  </a:lnTo>
                  <a:lnTo>
                    <a:pt x="162" y="171"/>
                  </a:lnTo>
                  <a:lnTo>
                    <a:pt x="162" y="173"/>
                  </a:lnTo>
                  <a:lnTo>
                    <a:pt x="162" y="175"/>
                  </a:lnTo>
                  <a:lnTo>
                    <a:pt x="158" y="175"/>
                  </a:lnTo>
                  <a:lnTo>
                    <a:pt x="158" y="180"/>
                  </a:lnTo>
                  <a:lnTo>
                    <a:pt x="160" y="182"/>
                  </a:lnTo>
                  <a:lnTo>
                    <a:pt x="162" y="185"/>
                  </a:lnTo>
                  <a:lnTo>
                    <a:pt x="162" y="187"/>
                  </a:lnTo>
                  <a:lnTo>
                    <a:pt x="167" y="192"/>
                  </a:lnTo>
                  <a:lnTo>
                    <a:pt x="169" y="192"/>
                  </a:lnTo>
                  <a:lnTo>
                    <a:pt x="169" y="189"/>
                  </a:lnTo>
                  <a:lnTo>
                    <a:pt x="169" y="189"/>
                  </a:lnTo>
                  <a:lnTo>
                    <a:pt x="172" y="192"/>
                  </a:lnTo>
                  <a:lnTo>
                    <a:pt x="176" y="189"/>
                  </a:lnTo>
                  <a:lnTo>
                    <a:pt x="178" y="192"/>
                  </a:lnTo>
                  <a:lnTo>
                    <a:pt x="176" y="194"/>
                  </a:lnTo>
                  <a:lnTo>
                    <a:pt x="176" y="196"/>
                  </a:lnTo>
                  <a:lnTo>
                    <a:pt x="174" y="203"/>
                  </a:lnTo>
                  <a:lnTo>
                    <a:pt x="174" y="203"/>
                  </a:lnTo>
                  <a:lnTo>
                    <a:pt x="169" y="210"/>
                  </a:lnTo>
                  <a:lnTo>
                    <a:pt x="167" y="215"/>
                  </a:lnTo>
                  <a:lnTo>
                    <a:pt x="167" y="217"/>
                  </a:lnTo>
                  <a:lnTo>
                    <a:pt x="169" y="217"/>
                  </a:lnTo>
                  <a:lnTo>
                    <a:pt x="169" y="215"/>
                  </a:lnTo>
                  <a:lnTo>
                    <a:pt x="174" y="215"/>
                  </a:lnTo>
                  <a:lnTo>
                    <a:pt x="174" y="217"/>
                  </a:lnTo>
                  <a:lnTo>
                    <a:pt x="176" y="217"/>
                  </a:lnTo>
                  <a:lnTo>
                    <a:pt x="178" y="219"/>
                  </a:lnTo>
                  <a:lnTo>
                    <a:pt x="183" y="219"/>
                  </a:lnTo>
                  <a:lnTo>
                    <a:pt x="181" y="222"/>
                  </a:lnTo>
                  <a:lnTo>
                    <a:pt x="181" y="224"/>
                  </a:lnTo>
                  <a:lnTo>
                    <a:pt x="178" y="224"/>
                  </a:lnTo>
                  <a:lnTo>
                    <a:pt x="176" y="224"/>
                  </a:lnTo>
                  <a:lnTo>
                    <a:pt x="174" y="224"/>
                  </a:lnTo>
                  <a:lnTo>
                    <a:pt x="174" y="226"/>
                  </a:lnTo>
                  <a:lnTo>
                    <a:pt x="176" y="229"/>
                  </a:lnTo>
                  <a:lnTo>
                    <a:pt x="176" y="229"/>
                  </a:lnTo>
                  <a:lnTo>
                    <a:pt x="181" y="229"/>
                  </a:lnTo>
                  <a:lnTo>
                    <a:pt x="181" y="233"/>
                  </a:lnTo>
                  <a:lnTo>
                    <a:pt x="183" y="233"/>
                  </a:lnTo>
                  <a:lnTo>
                    <a:pt x="183" y="235"/>
                  </a:lnTo>
                  <a:lnTo>
                    <a:pt x="183" y="240"/>
                  </a:lnTo>
                  <a:lnTo>
                    <a:pt x="188" y="240"/>
                  </a:lnTo>
                  <a:lnTo>
                    <a:pt x="190" y="242"/>
                  </a:lnTo>
                  <a:lnTo>
                    <a:pt x="192" y="245"/>
                  </a:lnTo>
                  <a:lnTo>
                    <a:pt x="190" y="249"/>
                  </a:lnTo>
                  <a:lnTo>
                    <a:pt x="188" y="252"/>
                  </a:lnTo>
                  <a:lnTo>
                    <a:pt x="185" y="252"/>
                  </a:lnTo>
                  <a:lnTo>
                    <a:pt x="183" y="254"/>
                  </a:lnTo>
                  <a:lnTo>
                    <a:pt x="181" y="252"/>
                  </a:lnTo>
                  <a:lnTo>
                    <a:pt x="178" y="252"/>
                  </a:lnTo>
                  <a:lnTo>
                    <a:pt x="176" y="252"/>
                  </a:lnTo>
                  <a:lnTo>
                    <a:pt x="174" y="256"/>
                  </a:lnTo>
                  <a:lnTo>
                    <a:pt x="176" y="256"/>
                  </a:lnTo>
                  <a:lnTo>
                    <a:pt x="176" y="259"/>
                  </a:lnTo>
                  <a:lnTo>
                    <a:pt x="174" y="261"/>
                  </a:lnTo>
                  <a:lnTo>
                    <a:pt x="174" y="263"/>
                  </a:lnTo>
                  <a:lnTo>
                    <a:pt x="176" y="263"/>
                  </a:lnTo>
                  <a:lnTo>
                    <a:pt x="176" y="261"/>
                  </a:lnTo>
                  <a:lnTo>
                    <a:pt x="178" y="261"/>
                  </a:lnTo>
                  <a:lnTo>
                    <a:pt x="183" y="261"/>
                  </a:lnTo>
                  <a:lnTo>
                    <a:pt x="185" y="259"/>
                  </a:lnTo>
                  <a:lnTo>
                    <a:pt x="188" y="259"/>
                  </a:lnTo>
                  <a:lnTo>
                    <a:pt x="190" y="256"/>
                  </a:lnTo>
                  <a:lnTo>
                    <a:pt x="192" y="254"/>
                  </a:lnTo>
                  <a:lnTo>
                    <a:pt x="192" y="259"/>
                  </a:lnTo>
                  <a:lnTo>
                    <a:pt x="195" y="261"/>
                  </a:lnTo>
                  <a:lnTo>
                    <a:pt x="197" y="259"/>
                  </a:lnTo>
                  <a:lnTo>
                    <a:pt x="199" y="254"/>
                  </a:lnTo>
                  <a:lnTo>
                    <a:pt x="204" y="252"/>
                  </a:lnTo>
                  <a:lnTo>
                    <a:pt x="204" y="254"/>
                  </a:lnTo>
                  <a:lnTo>
                    <a:pt x="204" y="254"/>
                  </a:lnTo>
                  <a:lnTo>
                    <a:pt x="201" y="256"/>
                  </a:lnTo>
                  <a:lnTo>
                    <a:pt x="199" y="259"/>
                  </a:lnTo>
                  <a:lnTo>
                    <a:pt x="201" y="259"/>
                  </a:lnTo>
                  <a:lnTo>
                    <a:pt x="201" y="261"/>
                  </a:lnTo>
                  <a:lnTo>
                    <a:pt x="197" y="261"/>
                  </a:lnTo>
                  <a:lnTo>
                    <a:pt x="197" y="263"/>
                  </a:lnTo>
                  <a:lnTo>
                    <a:pt x="201" y="263"/>
                  </a:lnTo>
                  <a:lnTo>
                    <a:pt x="204" y="265"/>
                  </a:lnTo>
                  <a:lnTo>
                    <a:pt x="199" y="268"/>
                  </a:lnTo>
                  <a:lnTo>
                    <a:pt x="201" y="272"/>
                  </a:lnTo>
                  <a:lnTo>
                    <a:pt x="201" y="272"/>
                  </a:lnTo>
                  <a:lnTo>
                    <a:pt x="204" y="277"/>
                  </a:lnTo>
                  <a:lnTo>
                    <a:pt x="208" y="277"/>
                  </a:lnTo>
                  <a:lnTo>
                    <a:pt x="211" y="275"/>
                  </a:lnTo>
                  <a:lnTo>
                    <a:pt x="208" y="270"/>
                  </a:lnTo>
                  <a:lnTo>
                    <a:pt x="208" y="268"/>
                  </a:lnTo>
                  <a:lnTo>
                    <a:pt x="211" y="268"/>
                  </a:lnTo>
                  <a:lnTo>
                    <a:pt x="215" y="272"/>
                  </a:lnTo>
                  <a:lnTo>
                    <a:pt x="215" y="275"/>
                  </a:lnTo>
                  <a:lnTo>
                    <a:pt x="213" y="277"/>
                  </a:lnTo>
                  <a:lnTo>
                    <a:pt x="215" y="279"/>
                  </a:lnTo>
                  <a:lnTo>
                    <a:pt x="217" y="282"/>
                  </a:lnTo>
                  <a:lnTo>
                    <a:pt x="211" y="284"/>
                  </a:lnTo>
                  <a:lnTo>
                    <a:pt x="211" y="286"/>
                  </a:lnTo>
                  <a:lnTo>
                    <a:pt x="213" y="289"/>
                  </a:lnTo>
                  <a:lnTo>
                    <a:pt x="220" y="289"/>
                  </a:lnTo>
                  <a:lnTo>
                    <a:pt x="222" y="289"/>
                  </a:lnTo>
                  <a:lnTo>
                    <a:pt x="222" y="293"/>
                  </a:lnTo>
                  <a:lnTo>
                    <a:pt x="222" y="295"/>
                  </a:lnTo>
                  <a:lnTo>
                    <a:pt x="224" y="295"/>
                  </a:lnTo>
                  <a:lnTo>
                    <a:pt x="224" y="293"/>
                  </a:lnTo>
                  <a:lnTo>
                    <a:pt x="227" y="291"/>
                  </a:lnTo>
                  <a:lnTo>
                    <a:pt x="229" y="289"/>
                  </a:lnTo>
                  <a:lnTo>
                    <a:pt x="229" y="291"/>
                  </a:lnTo>
                  <a:lnTo>
                    <a:pt x="227" y="295"/>
                  </a:lnTo>
                  <a:lnTo>
                    <a:pt x="227" y="298"/>
                  </a:lnTo>
                  <a:lnTo>
                    <a:pt x="222" y="298"/>
                  </a:lnTo>
                  <a:lnTo>
                    <a:pt x="222" y="305"/>
                  </a:lnTo>
                  <a:lnTo>
                    <a:pt x="222" y="307"/>
                  </a:lnTo>
                  <a:lnTo>
                    <a:pt x="224" y="307"/>
                  </a:lnTo>
                  <a:lnTo>
                    <a:pt x="224" y="312"/>
                  </a:lnTo>
                  <a:lnTo>
                    <a:pt x="222" y="314"/>
                  </a:lnTo>
                  <a:lnTo>
                    <a:pt x="222" y="319"/>
                  </a:lnTo>
                  <a:lnTo>
                    <a:pt x="222" y="319"/>
                  </a:lnTo>
                  <a:lnTo>
                    <a:pt x="222" y="321"/>
                  </a:lnTo>
                  <a:lnTo>
                    <a:pt x="222" y="328"/>
                  </a:lnTo>
                  <a:lnTo>
                    <a:pt x="220" y="330"/>
                  </a:lnTo>
                  <a:lnTo>
                    <a:pt x="222" y="335"/>
                  </a:lnTo>
                  <a:lnTo>
                    <a:pt x="222" y="337"/>
                  </a:lnTo>
                  <a:lnTo>
                    <a:pt x="215" y="339"/>
                  </a:lnTo>
                  <a:lnTo>
                    <a:pt x="208" y="337"/>
                  </a:lnTo>
                  <a:lnTo>
                    <a:pt x="206" y="339"/>
                  </a:lnTo>
                  <a:lnTo>
                    <a:pt x="206" y="342"/>
                  </a:lnTo>
                  <a:lnTo>
                    <a:pt x="199" y="349"/>
                  </a:lnTo>
                  <a:lnTo>
                    <a:pt x="199" y="351"/>
                  </a:lnTo>
                  <a:lnTo>
                    <a:pt x="204" y="353"/>
                  </a:lnTo>
                  <a:lnTo>
                    <a:pt x="201" y="353"/>
                  </a:lnTo>
                  <a:lnTo>
                    <a:pt x="199" y="355"/>
                  </a:lnTo>
                  <a:lnTo>
                    <a:pt x="197" y="353"/>
                  </a:lnTo>
                  <a:lnTo>
                    <a:pt x="195" y="353"/>
                  </a:lnTo>
                  <a:lnTo>
                    <a:pt x="190" y="358"/>
                  </a:lnTo>
                  <a:lnTo>
                    <a:pt x="188" y="360"/>
                  </a:lnTo>
                  <a:lnTo>
                    <a:pt x="181" y="365"/>
                  </a:lnTo>
                  <a:lnTo>
                    <a:pt x="174" y="369"/>
                  </a:lnTo>
                  <a:lnTo>
                    <a:pt x="172" y="369"/>
                  </a:lnTo>
                  <a:lnTo>
                    <a:pt x="172" y="372"/>
                  </a:lnTo>
                  <a:lnTo>
                    <a:pt x="169" y="376"/>
                  </a:lnTo>
                  <a:lnTo>
                    <a:pt x="172" y="379"/>
                  </a:lnTo>
                  <a:lnTo>
                    <a:pt x="172" y="383"/>
                  </a:lnTo>
                  <a:lnTo>
                    <a:pt x="176" y="388"/>
                  </a:lnTo>
                  <a:lnTo>
                    <a:pt x="176" y="397"/>
                  </a:lnTo>
                  <a:lnTo>
                    <a:pt x="174" y="399"/>
                  </a:lnTo>
                  <a:lnTo>
                    <a:pt x="174" y="399"/>
                  </a:lnTo>
                  <a:lnTo>
                    <a:pt x="172" y="399"/>
                  </a:lnTo>
                  <a:lnTo>
                    <a:pt x="169" y="404"/>
                  </a:lnTo>
                  <a:lnTo>
                    <a:pt x="169" y="402"/>
                  </a:lnTo>
                  <a:lnTo>
                    <a:pt x="169" y="395"/>
                  </a:lnTo>
                  <a:lnTo>
                    <a:pt x="167" y="392"/>
                  </a:lnTo>
                  <a:lnTo>
                    <a:pt x="162" y="395"/>
                  </a:lnTo>
                  <a:lnTo>
                    <a:pt x="162" y="399"/>
                  </a:lnTo>
                  <a:lnTo>
                    <a:pt x="158" y="402"/>
                  </a:lnTo>
                  <a:lnTo>
                    <a:pt x="156" y="402"/>
                  </a:lnTo>
                  <a:lnTo>
                    <a:pt x="156" y="399"/>
                  </a:lnTo>
                  <a:lnTo>
                    <a:pt x="156" y="397"/>
                  </a:lnTo>
                  <a:lnTo>
                    <a:pt x="151" y="397"/>
                  </a:lnTo>
                  <a:lnTo>
                    <a:pt x="149" y="402"/>
                  </a:lnTo>
                  <a:lnTo>
                    <a:pt x="146" y="404"/>
                  </a:lnTo>
                  <a:lnTo>
                    <a:pt x="142" y="404"/>
                  </a:lnTo>
                  <a:lnTo>
                    <a:pt x="140" y="404"/>
                  </a:lnTo>
                  <a:lnTo>
                    <a:pt x="137" y="402"/>
                  </a:lnTo>
                  <a:lnTo>
                    <a:pt x="135" y="402"/>
                  </a:lnTo>
                  <a:lnTo>
                    <a:pt x="133" y="404"/>
                  </a:lnTo>
                  <a:lnTo>
                    <a:pt x="128" y="402"/>
                  </a:lnTo>
                  <a:lnTo>
                    <a:pt x="126" y="402"/>
                  </a:lnTo>
                  <a:lnTo>
                    <a:pt x="124" y="397"/>
                  </a:lnTo>
                  <a:lnTo>
                    <a:pt x="119" y="395"/>
                  </a:lnTo>
                  <a:lnTo>
                    <a:pt x="114" y="392"/>
                  </a:lnTo>
                  <a:lnTo>
                    <a:pt x="110" y="388"/>
                  </a:lnTo>
                  <a:lnTo>
                    <a:pt x="110" y="388"/>
                  </a:lnTo>
                  <a:lnTo>
                    <a:pt x="110" y="390"/>
                  </a:lnTo>
                  <a:lnTo>
                    <a:pt x="110" y="392"/>
                  </a:lnTo>
                  <a:lnTo>
                    <a:pt x="107" y="392"/>
                  </a:lnTo>
                  <a:lnTo>
                    <a:pt x="105" y="392"/>
                  </a:lnTo>
                  <a:lnTo>
                    <a:pt x="105" y="395"/>
                  </a:lnTo>
                  <a:lnTo>
                    <a:pt x="107" y="397"/>
                  </a:lnTo>
                  <a:lnTo>
                    <a:pt x="107" y="402"/>
                  </a:lnTo>
                  <a:lnTo>
                    <a:pt x="105" y="402"/>
                  </a:lnTo>
                  <a:lnTo>
                    <a:pt x="101" y="402"/>
                  </a:lnTo>
                  <a:lnTo>
                    <a:pt x="98" y="404"/>
                  </a:lnTo>
                  <a:lnTo>
                    <a:pt x="96" y="404"/>
                  </a:lnTo>
                  <a:lnTo>
                    <a:pt x="91" y="409"/>
                  </a:lnTo>
                  <a:lnTo>
                    <a:pt x="91" y="411"/>
                  </a:lnTo>
                  <a:lnTo>
                    <a:pt x="89" y="413"/>
                  </a:lnTo>
                  <a:lnTo>
                    <a:pt x="87" y="418"/>
                  </a:lnTo>
                  <a:lnTo>
                    <a:pt x="89" y="427"/>
                  </a:lnTo>
                  <a:lnTo>
                    <a:pt x="94" y="429"/>
                  </a:lnTo>
                  <a:lnTo>
                    <a:pt x="96" y="427"/>
                  </a:lnTo>
                  <a:lnTo>
                    <a:pt x="101" y="434"/>
                  </a:lnTo>
                  <a:lnTo>
                    <a:pt x="98" y="436"/>
                  </a:lnTo>
                  <a:lnTo>
                    <a:pt x="105" y="436"/>
                  </a:lnTo>
                  <a:lnTo>
                    <a:pt x="107" y="436"/>
                  </a:lnTo>
                  <a:lnTo>
                    <a:pt x="110" y="436"/>
                  </a:lnTo>
                  <a:lnTo>
                    <a:pt x="114" y="436"/>
                  </a:lnTo>
                  <a:lnTo>
                    <a:pt x="117" y="434"/>
                  </a:lnTo>
                  <a:lnTo>
                    <a:pt x="119" y="434"/>
                  </a:lnTo>
                  <a:lnTo>
                    <a:pt x="121" y="432"/>
                  </a:lnTo>
                  <a:lnTo>
                    <a:pt x="126" y="434"/>
                  </a:lnTo>
                  <a:lnTo>
                    <a:pt x="128" y="432"/>
                  </a:lnTo>
                  <a:lnTo>
                    <a:pt x="128" y="427"/>
                  </a:lnTo>
                  <a:lnTo>
                    <a:pt x="128" y="425"/>
                  </a:lnTo>
                  <a:lnTo>
                    <a:pt x="130" y="425"/>
                  </a:lnTo>
                  <a:lnTo>
                    <a:pt x="135" y="432"/>
                  </a:lnTo>
                  <a:lnTo>
                    <a:pt x="137" y="432"/>
                  </a:lnTo>
                  <a:lnTo>
                    <a:pt x="140" y="434"/>
                  </a:lnTo>
                  <a:lnTo>
                    <a:pt x="144" y="436"/>
                  </a:lnTo>
                  <a:lnTo>
                    <a:pt x="146" y="434"/>
                  </a:lnTo>
                  <a:lnTo>
                    <a:pt x="149" y="429"/>
                  </a:lnTo>
                  <a:lnTo>
                    <a:pt x="149" y="429"/>
                  </a:lnTo>
                  <a:lnTo>
                    <a:pt x="153" y="427"/>
                  </a:lnTo>
                  <a:lnTo>
                    <a:pt x="156" y="425"/>
                  </a:lnTo>
                  <a:lnTo>
                    <a:pt x="156" y="427"/>
                  </a:lnTo>
                  <a:lnTo>
                    <a:pt x="156" y="432"/>
                  </a:lnTo>
                  <a:lnTo>
                    <a:pt x="153" y="436"/>
                  </a:lnTo>
                  <a:lnTo>
                    <a:pt x="153" y="439"/>
                  </a:lnTo>
                  <a:lnTo>
                    <a:pt x="156" y="436"/>
                  </a:lnTo>
                  <a:lnTo>
                    <a:pt x="158" y="432"/>
                  </a:lnTo>
                  <a:lnTo>
                    <a:pt x="160" y="432"/>
                  </a:lnTo>
                  <a:lnTo>
                    <a:pt x="162" y="429"/>
                  </a:lnTo>
                  <a:lnTo>
                    <a:pt x="165" y="432"/>
                  </a:lnTo>
                  <a:lnTo>
                    <a:pt x="162" y="436"/>
                  </a:lnTo>
                  <a:lnTo>
                    <a:pt x="165" y="439"/>
                  </a:lnTo>
                  <a:lnTo>
                    <a:pt x="165" y="436"/>
                  </a:lnTo>
                  <a:lnTo>
                    <a:pt x="172" y="429"/>
                  </a:lnTo>
                  <a:lnTo>
                    <a:pt x="172" y="432"/>
                  </a:lnTo>
                  <a:lnTo>
                    <a:pt x="167" y="436"/>
                  </a:lnTo>
                  <a:lnTo>
                    <a:pt x="167" y="439"/>
                  </a:lnTo>
                  <a:lnTo>
                    <a:pt x="172" y="441"/>
                  </a:lnTo>
                  <a:lnTo>
                    <a:pt x="172" y="446"/>
                  </a:lnTo>
                  <a:lnTo>
                    <a:pt x="172" y="450"/>
                  </a:lnTo>
                  <a:lnTo>
                    <a:pt x="174" y="452"/>
                  </a:lnTo>
                  <a:lnTo>
                    <a:pt x="176" y="452"/>
                  </a:lnTo>
                  <a:lnTo>
                    <a:pt x="176" y="457"/>
                  </a:lnTo>
                  <a:lnTo>
                    <a:pt x="178" y="459"/>
                  </a:lnTo>
                  <a:lnTo>
                    <a:pt x="181" y="455"/>
                  </a:lnTo>
                  <a:lnTo>
                    <a:pt x="181" y="459"/>
                  </a:lnTo>
                  <a:lnTo>
                    <a:pt x="176" y="464"/>
                  </a:lnTo>
                  <a:lnTo>
                    <a:pt x="181" y="466"/>
                  </a:lnTo>
                  <a:lnTo>
                    <a:pt x="181" y="464"/>
                  </a:lnTo>
                  <a:lnTo>
                    <a:pt x="183" y="459"/>
                  </a:lnTo>
                  <a:lnTo>
                    <a:pt x="185" y="459"/>
                  </a:lnTo>
                  <a:lnTo>
                    <a:pt x="185" y="462"/>
                  </a:lnTo>
                  <a:lnTo>
                    <a:pt x="185" y="464"/>
                  </a:lnTo>
                  <a:lnTo>
                    <a:pt x="188" y="469"/>
                  </a:lnTo>
                  <a:lnTo>
                    <a:pt x="195" y="469"/>
                  </a:lnTo>
                  <a:lnTo>
                    <a:pt x="192" y="471"/>
                  </a:lnTo>
                  <a:lnTo>
                    <a:pt x="185" y="476"/>
                  </a:lnTo>
                  <a:lnTo>
                    <a:pt x="181" y="476"/>
                  </a:lnTo>
                  <a:lnTo>
                    <a:pt x="178" y="478"/>
                  </a:lnTo>
                  <a:lnTo>
                    <a:pt x="183" y="478"/>
                  </a:lnTo>
                  <a:lnTo>
                    <a:pt x="183" y="482"/>
                  </a:lnTo>
                  <a:lnTo>
                    <a:pt x="185" y="487"/>
                  </a:lnTo>
                  <a:lnTo>
                    <a:pt x="188" y="489"/>
                  </a:lnTo>
                  <a:lnTo>
                    <a:pt x="190" y="489"/>
                  </a:lnTo>
                  <a:lnTo>
                    <a:pt x="190" y="492"/>
                  </a:lnTo>
                  <a:lnTo>
                    <a:pt x="195" y="496"/>
                  </a:lnTo>
                  <a:lnTo>
                    <a:pt x="197" y="496"/>
                  </a:lnTo>
                  <a:lnTo>
                    <a:pt x="199" y="496"/>
                  </a:lnTo>
                  <a:lnTo>
                    <a:pt x="204" y="501"/>
                  </a:lnTo>
                  <a:lnTo>
                    <a:pt x="208" y="501"/>
                  </a:lnTo>
                  <a:lnTo>
                    <a:pt x="208" y="503"/>
                  </a:lnTo>
                  <a:lnTo>
                    <a:pt x="211" y="506"/>
                  </a:lnTo>
                  <a:lnTo>
                    <a:pt x="211" y="503"/>
                  </a:lnTo>
                  <a:lnTo>
                    <a:pt x="213" y="503"/>
                  </a:lnTo>
                  <a:lnTo>
                    <a:pt x="215" y="503"/>
                  </a:lnTo>
                  <a:lnTo>
                    <a:pt x="213" y="506"/>
                  </a:lnTo>
                  <a:lnTo>
                    <a:pt x="213" y="506"/>
                  </a:lnTo>
                  <a:lnTo>
                    <a:pt x="213" y="510"/>
                  </a:lnTo>
                  <a:lnTo>
                    <a:pt x="215" y="512"/>
                  </a:lnTo>
                  <a:lnTo>
                    <a:pt x="217" y="512"/>
                  </a:lnTo>
                  <a:lnTo>
                    <a:pt x="217" y="515"/>
                  </a:lnTo>
                  <a:lnTo>
                    <a:pt x="222" y="519"/>
                  </a:lnTo>
                  <a:lnTo>
                    <a:pt x="224" y="519"/>
                  </a:lnTo>
                  <a:lnTo>
                    <a:pt x="227" y="522"/>
                  </a:lnTo>
                  <a:lnTo>
                    <a:pt x="229" y="524"/>
                  </a:lnTo>
                  <a:lnTo>
                    <a:pt x="233" y="526"/>
                  </a:lnTo>
                  <a:lnTo>
                    <a:pt x="236" y="524"/>
                  </a:lnTo>
                  <a:lnTo>
                    <a:pt x="238" y="526"/>
                  </a:lnTo>
                  <a:lnTo>
                    <a:pt x="240" y="526"/>
                  </a:lnTo>
                  <a:lnTo>
                    <a:pt x="243" y="526"/>
                  </a:lnTo>
                  <a:lnTo>
                    <a:pt x="245" y="529"/>
                  </a:lnTo>
                  <a:lnTo>
                    <a:pt x="249" y="533"/>
                  </a:lnTo>
                  <a:lnTo>
                    <a:pt x="252" y="536"/>
                  </a:lnTo>
                  <a:lnTo>
                    <a:pt x="254" y="536"/>
                  </a:lnTo>
                  <a:lnTo>
                    <a:pt x="261" y="538"/>
                  </a:lnTo>
                  <a:lnTo>
                    <a:pt x="266" y="540"/>
                  </a:lnTo>
                  <a:lnTo>
                    <a:pt x="268" y="540"/>
                  </a:lnTo>
                  <a:lnTo>
                    <a:pt x="270" y="540"/>
                  </a:lnTo>
                  <a:lnTo>
                    <a:pt x="270" y="538"/>
                  </a:lnTo>
                  <a:lnTo>
                    <a:pt x="268" y="536"/>
                  </a:lnTo>
                  <a:lnTo>
                    <a:pt x="266" y="533"/>
                  </a:lnTo>
                  <a:lnTo>
                    <a:pt x="268" y="531"/>
                  </a:lnTo>
                  <a:lnTo>
                    <a:pt x="270" y="531"/>
                  </a:lnTo>
                  <a:lnTo>
                    <a:pt x="270" y="529"/>
                  </a:lnTo>
                  <a:lnTo>
                    <a:pt x="270" y="526"/>
                  </a:lnTo>
                  <a:lnTo>
                    <a:pt x="268" y="529"/>
                  </a:lnTo>
                  <a:lnTo>
                    <a:pt x="268" y="526"/>
                  </a:lnTo>
                  <a:lnTo>
                    <a:pt x="268" y="522"/>
                  </a:lnTo>
                  <a:lnTo>
                    <a:pt x="268" y="522"/>
                  </a:lnTo>
                  <a:lnTo>
                    <a:pt x="263" y="524"/>
                  </a:lnTo>
                  <a:lnTo>
                    <a:pt x="263" y="522"/>
                  </a:lnTo>
                  <a:lnTo>
                    <a:pt x="263" y="519"/>
                  </a:lnTo>
                  <a:lnTo>
                    <a:pt x="261" y="519"/>
                  </a:lnTo>
                  <a:lnTo>
                    <a:pt x="263" y="517"/>
                  </a:lnTo>
                  <a:lnTo>
                    <a:pt x="263" y="512"/>
                  </a:lnTo>
                  <a:lnTo>
                    <a:pt x="261" y="510"/>
                  </a:lnTo>
                  <a:lnTo>
                    <a:pt x="256" y="510"/>
                  </a:lnTo>
                  <a:lnTo>
                    <a:pt x="259" y="508"/>
                  </a:lnTo>
                  <a:lnTo>
                    <a:pt x="256" y="503"/>
                  </a:lnTo>
                  <a:lnTo>
                    <a:pt x="254" y="501"/>
                  </a:lnTo>
                  <a:lnTo>
                    <a:pt x="252" y="501"/>
                  </a:lnTo>
                  <a:lnTo>
                    <a:pt x="254" y="499"/>
                  </a:lnTo>
                  <a:lnTo>
                    <a:pt x="249" y="499"/>
                  </a:lnTo>
                  <a:lnTo>
                    <a:pt x="249" y="499"/>
                  </a:lnTo>
                  <a:lnTo>
                    <a:pt x="249" y="496"/>
                  </a:lnTo>
                  <a:lnTo>
                    <a:pt x="247" y="492"/>
                  </a:lnTo>
                  <a:lnTo>
                    <a:pt x="243" y="492"/>
                  </a:lnTo>
                  <a:lnTo>
                    <a:pt x="240" y="492"/>
                  </a:lnTo>
                  <a:lnTo>
                    <a:pt x="240" y="487"/>
                  </a:lnTo>
                  <a:lnTo>
                    <a:pt x="240" y="485"/>
                  </a:lnTo>
                  <a:lnTo>
                    <a:pt x="240" y="482"/>
                  </a:lnTo>
                  <a:lnTo>
                    <a:pt x="233" y="478"/>
                  </a:lnTo>
                  <a:lnTo>
                    <a:pt x="233" y="473"/>
                  </a:lnTo>
                  <a:lnTo>
                    <a:pt x="233" y="469"/>
                  </a:lnTo>
                  <a:lnTo>
                    <a:pt x="236" y="471"/>
                  </a:lnTo>
                  <a:lnTo>
                    <a:pt x="238" y="469"/>
                  </a:lnTo>
                  <a:lnTo>
                    <a:pt x="243" y="469"/>
                  </a:lnTo>
                  <a:lnTo>
                    <a:pt x="243" y="473"/>
                  </a:lnTo>
                  <a:lnTo>
                    <a:pt x="245" y="478"/>
                  </a:lnTo>
                  <a:lnTo>
                    <a:pt x="249" y="480"/>
                  </a:lnTo>
                  <a:lnTo>
                    <a:pt x="252" y="482"/>
                  </a:lnTo>
                  <a:lnTo>
                    <a:pt x="252" y="485"/>
                  </a:lnTo>
                  <a:lnTo>
                    <a:pt x="254" y="487"/>
                  </a:lnTo>
                  <a:lnTo>
                    <a:pt x="254" y="482"/>
                  </a:lnTo>
                  <a:lnTo>
                    <a:pt x="252" y="478"/>
                  </a:lnTo>
                  <a:lnTo>
                    <a:pt x="252" y="476"/>
                  </a:lnTo>
                  <a:lnTo>
                    <a:pt x="254" y="476"/>
                  </a:lnTo>
                  <a:lnTo>
                    <a:pt x="256" y="478"/>
                  </a:lnTo>
                  <a:lnTo>
                    <a:pt x="256" y="480"/>
                  </a:lnTo>
                  <a:lnTo>
                    <a:pt x="256" y="482"/>
                  </a:lnTo>
                  <a:lnTo>
                    <a:pt x="259" y="487"/>
                  </a:lnTo>
                  <a:lnTo>
                    <a:pt x="261" y="489"/>
                  </a:lnTo>
                  <a:lnTo>
                    <a:pt x="261" y="492"/>
                  </a:lnTo>
                  <a:lnTo>
                    <a:pt x="266" y="494"/>
                  </a:lnTo>
                  <a:lnTo>
                    <a:pt x="268" y="501"/>
                  </a:lnTo>
                  <a:lnTo>
                    <a:pt x="270" y="499"/>
                  </a:lnTo>
                  <a:lnTo>
                    <a:pt x="268" y="494"/>
                  </a:lnTo>
                  <a:lnTo>
                    <a:pt x="268" y="487"/>
                  </a:lnTo>
                  <a:lnTo>
                    <a:pt x="270" y="485"/>
                  </a:lnTo>
                  <a:lnTo>
                    <a:pt x="270" y="487"/>
                  </a:lnTo>
                  <a:lnTo>
                    <a:pt x="272" y="494"/>
                  </a:lnTo>
                  <a:lnTo>
                    <a:pt x="270" y="496"/>
                  </a:lnTo>
                  <a:lnTo>
                    <a:pt x="272" y="499"/>
                  </a:lnTo>
                  <a:lnTo>
                    <a:pt x="272" y="501"/>
                  </a:lnTo>
                  <a:lnTo>
                    <a:pt x="275" y="501"/>
                  </a:lnTo>
                  <a:lnTo>
                    <a:pt x="277" y="499"/>
                  </a:lnTo>
                  <a:lnTo>
                    <a:pt x="275" y="499"/>
                  </a:lnTo>
                  <a:lnTo>
                    <a:pt x="275" y="496"/>
                  </a:lnTo>
                  <a:lnTo>
                    <a:pt x="277" y="496"/>
                  </a:lnTo>
                  <a:lnTo>
                    <a:pt x="279" y="501"/>
                  </a:lnTo>
                  <a:lnTo>
                    <a:pt x="279" y="503"/>
                  </a:lnTo>
                  <a:lnTo>
                    <a:pt x="279" y="503"/>
                  </a:lnTo>
                  <a:lnTo>
                    <a:pt x="279" y="501"/>
                  </a:lnTo>
                  <a:lnTo>
                    <a:pt x="282" y="501"/>
                  </a:lnTo>
                  <a:lnTo>
                    <a:pt x="282" y="506"/>
                  </a:lnTo>
                  <a:lnTo>
                    <a:pt x="284" y="508"/>
                  </a:lnTo>
                  <a:lnTo>
                    <a:pt x="286" y="508"/>
                  </a:lnTo>
                  <a:lnTo>
                    <a:pt x="288" y="506"/>
                  </a:lnTo>
                  <a:lnTo>
                    <a:pt x="288" y="510"/>
                  </a:lnTo>
                  <a:lnTo>
                    <a:pt x="286" y="512"/>
                  </a:lnTo>
                  <a:lnTo>
                    <a:pt x="288" y="517"/>
                  </a:lnTo>
                  <a:lnTo>
                    <a:pt x="291" y="519"/>
                  </a:lnTo>
                  <a:lnTo>
                    <a:pt x="295" y="522"/>
                  </a:lnTo>
                  <a:lnTo>
                    <a:pt x="295" y="517"/>
                  </a:lnTo>
                  <a:lnTo>
                    <a:pt x="293" y="517"/>
                  </a:lnTo>
                  <a:lnTo>
                    <a:pt x="293" y="512"/>
                  </a:lnTo>
                  <a:lnTo>
                    <a:pt x="291" y="506"/>
                  </a:lnTo>
                  <a:lnTo>
                    <a:pt x="295" y="506"/>
                  </a:lnTo>
                  <a:lnTo>
                    <a:pt x="295" y="508"/>
                  </a:lnTo>
                  <a:lnTo>
                    <a:pt x="300" y="508"/>
                  </a:lnTo>
                  <a:lnTo>
                    <a:pt x="300" y="508"/>
                  </a:lnTo>
                  <a:lnTo>
                    <a:pt x="300" y="503"/>
                  </a:lnTo>
                  <a:lnTo>
                    <a:pt x="300" y="501"/>
                  </a:lnTo>
                  <a:lnTo>
                    <a:pt x="300" y="494"/>
                  </a:lnTo>
                  <a:lnTo>
                    <a:pt x="298" y="487"/>
                  </a:lnTo>
                  <a:lnTo>
                    <a:pt x="300" y="480"/>
                  </a:lnTo>
                  <a:lnTo>
                    <a:pt x="300" y="476"/>
                  </a:lnTo>
                  <a:lnTo>
                    <a:pt x="300" y="482"/>
                  </a:lnTo>
                  <a:lnTo>
                    <a:pt x="300" y="485"/>
                  </a:lnTo>
                  <a:lnTo>
                    <a:pt x="302" y="489"/>
                  </a:lnTo>
                  <a:lnTo>
                    <a:pt x="307" y="496"/>
                  </a:lnTo>
                  <a:lnTo>
                    <a:pt x="307" y="494"/>
                  </a:lnTo>
                  <a:lnTo>
                    <a:pt x="307" y="489"/>
                  </a:lnTo>
                  <a:lnTo>
                    <a:pt x="309" y="487"/>
                  </a:lnTo>
                  <a:lnTo>
                    <a:pt x="309" y="480"/>
                  </a:lnTo>
                  <a:lnTo>
                    <a:pt x="311" y="480"/>
                  </a:lnTo>
                  <a:lnTo>
                    <a:pt x="309" y="478"/>
                  </a:lnTo>
                  <a:lnTo>
                    <a:pt x="307" y="471"/>
                  </a:lnTo>
                  <a:lnTo>
                    <a:pt x="304" y="466"/>
                  </a:lnTo>
                  <a:lnTo>
                    <a:pt x="302" y="466"/>
                  </a:lnTo>
                  <a:lnTo>
                    <a:pt x="304" y="464"/>
                  </a:lnTo>
                  <a:lnTo>
                    <a:pt x="302" y="459"/>
                  </a:lnTo>
                  <a:lnTo>
                    <a:pt x="300" y="455"/>
                  </a:lnTo>
                  <a:lnTo>
                    <a:pt x="304" y="455"/>
                  </a:lnTo>
                  <a:lnTo>
                    <a:pt x="304" y="455"/>
                  </a:lnTo>
                  <a:lnTo>
                    <a:pt x="307" y="452"/>
                  </a:lnTo>
                  <a:lnTo>
                    <a:pt x="307" y="450"/>
                  </a:lnTo>
                  <a:lnTo>
                    <a:pt x="304" y="450"/>
                  </a:lnTo>
                  <a:lnTo>
                    <a:pt x="300" y="452"/>
                  </a:lnTo>
                  <a:lnTo>
                    <a:pt x="298" y="450"/>
                  </a:lnTo>
                  <a:lnTo>
                    <a:pt x="298" y="448"/>
                  </a:lnTo>
                  <a:lnTo>
                    <a:pt x="298" y="446"/>
                  </a:lnTo>
                  <a:lnTo>
                    <a:pt x="300" y="443"/>
                  </a:lnTo>
                  <a:lnTo>
                    <a:pt x="302" y="441"/>
                  </a:lnTo>
                  <a:lnTo>
                    <a:pt x="300" y="436"/>
                  </a:lnTo>
                  <a:lnTo>
                    <a:pt x="298" y="436"/>
                  </a:lnTo>
                  <a:lnTo>
                    <a:pt x="298" y="439"/>
                  </a:lnTo>
                  <a:lnTo>
                    <a:pt x="295" y="441"/>
                  </a:lnTo>
                  <a:lnTo>
                    <a:pt x="295" y="439"/>
                  </a:lnTo>
                  <a:lnTo>
                    <a:pt x="295" y="441"/>
                  </a:lnTo>
                  <a:lnTo>
                    <a:pt x="288" y="441"/>
                  </a:lnTo>
                  <a:lnTo>
                    <a:pt x="288" y="439"/>
                  </a:lnTo>
                  <a:lnTo>
                    <a:pt x="293" y="439"/>
                  </a:lnTo>
                  <a:lnTo>
                    <a:pt x="293" y="436"/>
                  </a:lnTo>
                  <a:lnTo>
                    <a:pt x="291" y="434"/>
                  </a:lnTo>
                  <a:lnTo>
                    <a:pt x="291" y="429"/>
                  </a:lnTo>
                  <a:lnTo>
                    <a:pt x="288" y="427"/>
                  </a:lnTo>
                  <a:lnTo>
                    <a:pt x="286" y="429"/>
                  </a:lnTo>
                  <a:lnTo>
                    <a:pt x="286" y="434"/>
                  </a:lnTo>
                  <a:lnTo>
                    <a:pt x="286" y="436"/>
                  </a:lnTo>
                  <a:lnTo>
                    <a:pt x="284" y="434"/>
                  </a:lnTo>
                  <a:lnTo>
                    <a:pt x="284" y="429"/>
                  </a:lnTo>
                  <a:lnTo>
                    <a:pt x="284" y="427"/>
                  </a:lnTo>
                  <a:lnTo>
                    <a:pt x="282" y="427"/>
                  </a:lnTo>
                  <a:lnTo>
                    <a:pt x="282" y="422"/>
                  </a:lnTo>
                  <a:lnTo>
                    <a:pt x="282" y="422"/>
                  </a:lnTo>
                  <a:lnTo>
                    <a:pt x="279" y="422"/>
                  </a:lnTo>
                  <a:lnTo>
                    <a:pt x="282" y="422"/>
                  </a:lnTo>
                  <a:lnTo>
                    <a:pt x="279" y="420"/>
                  </a:lnTo>
                  <a:lnTo>
                    <a:pt x="277" y="418"/>
                  </a:lnTo>
                  <a:lnTo>
                    <a:pt x="279" y="418"/>
                  </a:lnTo>
                  <a:lnTo>
                    <a:pt x="282" y="416"/>
                  </a:lnTo>
                  <a:lnTo>
                    <a:pt x="284" y="416"/>
                  </a:lnTo>
                  <a:lnTo>
                    <a:pt x="282" y="413"/>
                  </a:lnTo>
                  <a:lnTo>
                    <a:pt x="279" y="413"/>
                  </a:lnTo>
                  <a:lnTo>
                    <a:pt x="277" y="411"/>
                  </a:lnTo>
                  <a:lnTo>
                    <a:pt x="279" y="409"/>
                  </a:lnTo>
                  <a:lnTo>
                    <a:pt x="284" y="406"/>
                  </a:lnTo>
                  <a:lnTo>
                    <a:pt x="284" y="406"/>
                  </a:lnTo>
                  <a:lnTo>
                    <a:pt x="282" y="404"/>
                  </a:lnTo>
                  <a:lnTo>
                    <a:pt x="275" y="404"/>
                  </a:lnTo>
                  <a:lnTo>
                    <a:pt x="275" y="406"/>
                  </a:lnTo>
                  <a:lnTo>
                    <a:pt x="272" y="409"/>
                  </a:lnTo>
                  <a:lnTo>
                    <a:pt x="266" y="409"/>
                  </a:lnTo>
                  <a:lnTo>
                    <a:pt x="268" y="406"/>
                  </a:lnTo>
                  <a:lnTo>
                    <a:pt x="275" y="402"/>
                  </a:lnTo>
                  <a:lnTo>
                    <a:pt x="277" y="399"/>
                  </a:lnTo>
                  <a:lnTo>
                    <a:pt x="277" y="397"/>
                  </a:lnTo>
                  <a:lnTo>
                    <a:pt x="272" y="397"/>
                  </a:lnTo>
                  <a:lnTo>
                    <a:pt x="270" y="397"/>
                  </a:lnTo>
                  <a:lnTo>
                    <a:pt x="272" y="395"/>
                  </a:lnTo>
                  <a:lnTo>
                    <a:pt x="272" y="392"/>
                  </a:lnTo>
                  <a:lnTo>
                    <a:pt x="270" y="392"/>
                  </a:lnTo>
                  <a:lnTo>
                    <a:pt x="270" y="390"/>
                  </a:lnTo>
                  <a:lnTo>
                    <a:pt x="270" y="388"/>
                  </a:lnTo>
                  <a:lnTo>
                    <a:pt x="272" y="383"/>
                  </a:lnTo>
                  <a:lnTo>
                    <a:pt x="268" y="383"/>
                  </a:lnTo>
                  <a:lnTo>
                    <a:pt x="263" y="381"/>
                  </a:lnTo>
                  <a:lnTo>
                    <a:pt x="259" y="381"/>
                  </a:lnTo>
                  <a:lnTo>
                    <a:pt x="256" y="379"/>
                  </a:lnTo>
                  <a:lnTo>
                    <a:pt x="261" y="379"/>
                  </a:lnTo>
                  <a:lnTo>
                    <a:pt x="266" y="379"/>
                  </a:lnTo>
                  <a:lnTo>
                    <a:pt x="268" y="376"/>
                  </a:lnTo>
                  <a:lnTo>
                    <a:pt x="268" y="379"/>
                  </a:lnTo>
                  <a:lnTo>
                    <a:pt x="270" y="381"/>
                  </a:lnTo>
                  <a:lnTo>
                    <a:pt x="272" y="381"/>
                  </a:lnTo>
                  <a:lnTo>
                    <a:pt x="277" y="383"/>
                  </a:lnTo>
                  <a:lnTo>
                    <a:pt x="277" y="386"/>
                  </a:lnTo>
                  <a:lnTo>
                    <a:pt x="275" y="388"/>
                  </a:lnTo>
                  <a:lnTo>
                    <a:pt x="275" y="390"/>
                  </a:lnTo>
                  <a:lnTo>
                    <a:pt x="279" y="395"/>
                  </a:lnTo>
                  <a:lnTo>
                    <a:pt x="282" y="395"/>
                  </a:lnTo>
                  <a:lnTo>
                    <a:pt x="282" y="392"/>
                  </a:lnTo>
                  <a:lnTo>
                    <a:pt x="284" y="395"/>
                  </a:lnTo>
                  <a:lnTo>
                    <a:pt x="288" y="395"/>
                  </a:lnTo>
                  <a:lnTo>
                    <a:pt x="291" y="392"/>
                  </a:lnTo>
                  <a:lnTo>
                    <a:pt x="291" y="392"/>
                  </a:lnTo>
                  <a:lnTo>
                    <a:pt x="288" y="390"/>
                  </a:lnTo>
                  <a:lnTo>
                    <a:pt x="288" y="388"/>
                  </a:lnTo>
                  <a:lnTo>
                    <a:pt x="288" y="386"/>
                  </a:lnTo>
                  <a:lnTo>
                    <a:pt x="286" y="383"/>
                  </a:lnTo>
                  <a:lnTo>
                    <a:pt x="284" y="381"/>
                  </a:lnTo>
                  <a:lnTo>
                    <a:pt x="284" y="379"/>
                  </a:lnTo>
                  <a:lnTo>
                    <a:pt x="284" y="376"/>
                  </a:lnTo>
                  <a:lnTo>
                    <a:pt x="282" y="374"/>
                  </a:lnTo>
                  <a:lnTo>
                    <a:pt x="282" y="374"/>
                  </a:lnTo>
                  <a:lnTo>
                    <a:pt x="284" y="374"/>
                  </a:lnTo>
                  <a:lnTo>
                    <a:pt x="286" y="379"/>
                  </a:lnTo>
                  <a:lnTo>
                    <a:pt x="286" y="381"/>
                  </a:lnTo>
                  <a:lnTo>
                    <a:pt x="291" y="381"/>
                  </a:lnTo>
                  <a:lnTo>
                    <a:pt x="288" y="379"/>
                  </a:lnTo>
                  <a:lnTo>
                    <a:pt x="291" y="379"/>
                  </a:lnTo>
                  <a:lnTo>
                    <a:pt x="293" y="379"/>
                  </a:lnTo>
                  <a:lnTo>
                    <a:pt x="293" y="374"/>
                  </a:lnTo>
                  <a:lnTo>
                    <a:pt x="291" y="372"/>
                  </a:lnTo>
                  <a:lnTo>
                    <a:pt x="286" y="369"/>
                  </a:lnTo>
                  <a:lnTo>
                    <a:pt x="291" y="369"/>
                  </a:lnTo>
                  <a:lnTo>
                    <a:pt x="291" y="372"/>
                  </a:lnTo>
                  <a:lnTo>
                    <a:pt x="293" y="372"/>
                  </a:lnTo>
                  <a:lnTo>
                    <a:pt x="298" y="372"/>
                  </a:lnTo>
                  <a:lnTo>
                    <a:pt x="295" y="369"/>
                  </a:lnTo>
                  <a:lnTo>
                    <a:pt x="295" y="367"/>
                  </a:lnTo>
                  <a:lnTo>
                    <a:pt x="298" y="367"/>
                  </a:lnTo>
                  <a:lnTo>
                    <a:pt x="298" y="369"/>
                  </a:lnTo>
                  <a:lnTo>
                    <a:pt x="300" y="369"/>
                  </a:lnTo>
                  <a:lnTo>
                    <a:pt x="300" y="372"/>
                  </a:lnTo>
                  <a:lnTo>
                    <a:pt x="300" y="372"/>
                  </a:lnTo>
                  <a:lnTo>
                    <a:pt x="298" y="376"/>
                  </a:lnTo>
                  <a:lnTo>
                    <a:pt x="300" y="376"/>
                  </a:lnTo>
                  <a:lnTo>
                    <a:pt x="300" y="376"/>
                  </a:lnTo>
                  <a:lnTo>
                    <a:pt x="302" y="379"/>
                  </a:lnTo>
                  <a:lnTo>
                    <a:pt x="302" y="381"/>
                  </a:lnTo>
                  <a:lnTo>
                    <a:pt x="300" y="381"/>
                  </a:lnTo>
                  <a:lnTo>
                    <a:pt x="300" y="383"/>
                  </a:lnTo>
                  <a:lnTo>
                    <a:pt x="302" y="383"/>
                  </a:lnTo>
                  <a:lnTo>
                    <a:pt x="304" y="383"/>
                  </a:lnTo>
                  <a:lnTo>
                    <a:pt x="304" y="386"/>
                  </a:lnTo>
                  <a:lnTo>
                    <a:pt x="304" y="388"/>
                  </a:lnTo>
                  <a:lnTo>
                    <a:pt x="304" y="388"/>
                  </a:lnTo>
                  <a:lnTo>
                    <a:pt x="307" y="390"/>
                  </a:lnTo>
                  <a:lnTo>
                    <a:pt x="309" y="388"/>
                  </a:lnTo>
                  <a:lnTo>
                    <a:pt x="316" y="383"/>
                  </a:lnTo>
                  <a:lnTo>
                    <a:pt x="321" y="379"/>
                  </a:lnTo>
                  <a:lnTo>
                    <a:pt x="321" y="381"/>
                  </a:lnTo>
                  <a:lnTo>
                    <a:pt x="318" y="383"/>
                  </a:lnTo>
                  <a:lnTo>
                    <a:pt x="318" y="386"/>
                  </a:lnTo>
                  <a:lnTo>
                    <a:pt x="314" y="388"/>
                  </a:lnTo>
                  <a:lnTo>
                    <a:pt x="309" y="392"/>
                  </a:lnTo>
                  <a:lnTo>
                    <a:pt x="307" y="395"/>
                  </a:lnTo>
                  <a:lnTo>
                    <a:pt x="311" y="397"/>
                  </a:lnTo>
                  <a:lnTo>
                    <a:pt x="314" y="395"/>
                  </a:lnTo>
                  <a:lnTo>
                    <a:pt x="318" y="392"/>
                  </a:lnTo>
                  <a:lnTo>
                    <a:pt x="323" y="392"/>
                  </a:lnTo>
                  <a:lnTo>
                    <a:pt x="327" y="390"/>
                  </a:lnTo>
                  <a:lnTo>
                    <a:pt x="327" y="386"/>
                  </a:lnTo>
                  <a:lnTo>
                    <a:pt x="330" y="386"/>
                  </a:lnTo>
                  <a:lnTo>
                    <a:pt x="334" y="383"/>
                  </a:lnTo>
                  <a:lnTo>
                    <a:pt x="337" y="383"/>
                  </a:lnTo>
                  <a:lnTo>
                    <a:pt x="337" y="383"/>
                  </a:lnTo>
                  <a:lnTo>
                    <a:pt x="334" y="386"/>
                  </a:lnTo>
                  <a:lnTo>
                    <a:pt x="332" y="388"/>
                  </a:lnTo>
                  <a:lnTo>
                    <a:pt x="330" y="390"/>
                  </a:lnTo>
                  <a:lnTo>
                    <a:pt x="327" y="392"/>
                  </a:lnTo>
                  <a:lnTo>
                    <a:pt x="325" y="395"/>
                  </a:lnTo>
                  <a:lnTo>
                    <a:pt x="321" y="397"/>
                  </a:lnTo>
                  <a:lnTo>
                    <a:pt x="318" y="397"/>
                  </a:lnTo>
                  <a:lnTo>
                    <a:pt x="316" y="402"/>
                  </a:lnTo>
                  <a:lnTo>
                    <a:pt x="314" y="404"/>
                  </a:lnTo>
                  <a:lnTo>
                    <a:pt x="316" y="404"/>
                  </a:lnTo>
                  <a:lnTo>
                    <a:pt x="318" y="402"/>
                  </a:lnTo>
                  <a:lnTo>
                    <a:pt x="321" y="402"/>
                  </a:lnTo>
                  <a:lnTo>
                    <a:pt x="323" y="404"/>
                  </a:lnTo>
                  <a:lnTo>
                    <a:pt x="321" y="404"/>
                  </a:lnTo>
                  <a:lnTo>
                    <a:pt x="318" y="406"/>
                  </a:lnTo>
                  <a:lnTo>
                    <a:pt x="316" y="406"/>
                  </a:lnTo>
                  <a:lnTo>
                    <a:pt x="316" y="409"/>
                  </a:lnTo>
                  <a:lnTo>
                    <a:pt x="318" y="409"/>
                  </a:lnTo>
                  <a:lnTo>
                    <a:pt x="321" y="409"/>
                  </a:lnTo>
                  <a:lnTo>
                    <a:pt x="323" y="409"/>
                  </a:lnTo>
                  <a:lnTo>
                    <a:pt x="321" y="411"/>
                  </a:lnTo>
                  <a:lnTo>
                    <a:pt x="316" y="411"/>
                  </a:lnTo>
                  <a:lnTo>
                    <a:pt x="316" y="413"/>
                  </a:lnTo>
                  <a:lnTo>
                    <a:pt x="316" y="416"/>
                  </a:lnTo>
                  <a:lnTo>
                    <a:pt x="318" y="416"/>
                  </a:lnTo>
                  <a:lnTo>
                    <a:pt x="321" y="416"/>
                  </a:lnTo>
                  <a:lnTo>
                    <a:pt x="325" y="416"/>
                  </a:lnTo>
                  <a:lnTo>
                    <a:pt x="325" y="416"/>
                  </a:lnTo>
                  <a:lnTo>
                    <a:pt x="323" y="418"/>
                  </a:lnTo>
                  <a:lnTo>
                    <a:pt x="323" y="418"/>
                  </a:lnTo>
                  <a:lnTo>
                    <a:pt x="318" y="420"/>
                  </a:lnTo>
                  <a:lnTo>
                    <a:pt x="318" y="420"/>
                  </a:lnTo>
                  <a:lnTo>
                    <a:pt x="318" y="422"/>
                  </a:lnTo>
                  <a:lnTo>
                    <a:pt x="321" y="425"/>
                  </a:lnTo>
                  <a:lnTo>
                    <a:pt x="321" y="427"/>
                  </a:lnTo>
                  <a:lnTo>
                    <a:pt x="321" y="429"/>
                  </a:lnTo>
                  <a:lnTo>
                    <a:pt x="323" y="427"/>
                  </a:lnTo>
                  <a:lnTo>
                    <a:pt x="325" y="422"/>
                  </a:lnTo>
                  <a:lnTo>
                    <a:pt x="327" y="420"/>
                  </a:lnTo>
                  <a:lnTo>
                    <a:pt x="327" y="420"/>
                  </a:lnTo>
                  <a:lnTo>
                    <a:pt x="327" y="422"/>
                  </a:lnTo>
                  <a:lnTo>
                    <a:pt x="327" y="425"/>
                  </a:lnTo>
                  <a:lnTo>
                    <a:pt x="325" y="425"/>
                  </a:lnTo>
                  <a:lnTo>
                    <a:pt x="325" y="427"/>
                  </a:lnTo>
                  <a:lnTo>
                    <a:pt x="327" y="429"/>
                  </a:lnTo>
                  <a:lnTo>
                    <a:pt x="325" y="429"/>
                  </a:lnTo>
                  <a:lnTo>
                    <a:pt x="327" y="432"/>
                  </a:lnTo>
                  <a:lnTo>
                    <a:pt x="330" y="432"/>
                  </a:lnTo>
                  <a:lnTo>
                    <a:pt x="330" y="432"/>
                  </a:lnTo>
                  <a:lnTo>
                    <a:pt x="332" y="429"/>
                  </a:lnTo>
                  <a:lnTo>
                    <a:pt x="334" y="429"/>
                  </a:lnTo>
                  <a:lnTo>
                    <a:pt x="334" y="432"/>
                  </a:lnTo>
                  <a:lnTo>
                    <a:pt x="332" y="434"/>
                  </a:lnTo>
                  <a:lnTo>
                    <a:pt x="332" y="434"/>
                  </a:lnTo>
                  <a:lnTo>
                    <a:pt x="334" y="434"/>
                  </a:lnTo>
                  <a:lnTo>
                    <a:pt x="334" y="436"/>
                  </a:lnTo>
                  <a:lnTo>
                    <a:pt x="334" y="439"/>
                  </a:lnTo>
                  <a:lnTo>
                    <a:pt x="337" y="439"/>
                  </a:lnTo>
                  <a:lnTo>
                    <a:pt x="337" y="441"/>
                  </a:lnTo>
                  <a:lnTo>
                    <a:pt x="339" y="439"/>
                  </a:lnTo>
                  <a:lnTo>
                    <a:pt x="341" y="436"/>
                  </a:lnTo>
                  <a:lnTo>
                    <a:pt x="343" y="434"/>
                  </a:lnTo>
                  <a:lnTo>
                    <a:pt x="341" y="432"/>
                  </a:lnTo>
                  <a:lnTo>
                    <a:pt x="339" y="429"/>
                  </a:lnTo>
                  <a:lnTo>
                    <a:pt x="341" y="429"/>
                  </a:lnTo>
                  <a:lnTo>
                    <a:pt x="341" y="429"/>
                  </a:lnTo>
                  <a:lnTo>
                    <a:pt x="343" y="429"/>
                  </a:lnTo>
                  <a:lnTo>
                    <a:pt x="343" y="427"/>
                  </a:lnTo>
                  <a:lnTo>
                    <a:pt x="341" y="425"/>
                  </a:lnTo>
                  <a:lnTo>
                    <a:pt x="343" y="422"/>
                  </a:lnTo>
                  <a:lnTo>
                    <a:pt x="343" y="422"/>
                  </a:lnTo>
                  <a:lnTo>
                    <a:pt x="343" y="420"/>
                  </a:lnTo>
                  <a:lnTo>
                    <a:pt x="343" y="418"/>
                  </a:lnTo>
                  <a:lnTo>
                    <a:pt x="343" y="418"/>
                  </a:lnTo>
                  <a:lnTo>
                    <a:pt x="341" y="416"/>
                  </a:lnTo>
                  <a:lnTo>
                    <a:pt x="341" y="416"/>
                  </a:lnTo>
                  <a:lnTo>
                    <a:pt x="341" y="416"/>
                  </a:lnTo>
                  <a:lnTo>
                    <a:pt x="343" y="416"/>
                  </a:lnTo>
                  <a:lnTo>
                    <a:pt x="346" y="416"/>
                  </a:lnTo>
                  <a:lnTo>
                    <a:pt x="346" y="413"/>
                  </a:lnTo>
                  <a:lnTo>
                    <a:pt x="343" y="413"/>
                  </a:lnTo>
                  <a:lnTo>
                    <a:pt x="341" y="411"/>
                  </a:lnTo>
                  <a:lnTo>
                    <a:pt x="343" y="411"/>
                  </a:lnTo>
                  <a:lnTo>
                    <a:pt x="346" y="409"/>
                  </a:lnTo>
                  <a:lnTo>
                    <a:pt x="346" y="404"/>
                  </a:lnTo>
                  <a:lnTo>
                    <a:pt x="346" y="402"/>
                  </a:lnTo>
                  <a:lnTo>
                    <a:pt x="348" y="404"/>
                  </a:lnTo>
                  <a:lnTo>
                    <a:pt x="348" y="406"/>
                  </a:lnTo>
                  <a:lnTo>
                    <a:pt x="350" y="409"/>
                  </a:lnTo>
                  <a:lnTo>
                    <a:pt x="348" y="413"/>
                  </a:lnTo>
                  <a:lnTo>
                    <a:pt x="350" y="413"/>
                  </a:lnTo>
                  <a:lnTo>
                    <a:pt x="353" y="413"/>
                  </a:lnTo>
                  <a:lnTo>
                    <a:pt x="353" y="411"/>
                  </a:lnTo>
                  <a:lnTo>
                    <a:pt x="355" y="409"/>
                  </a:lnTo>
                  <a:lnTo>
                    <a:pt x="355" y="413"/>
                  </a:lnTo>
                  <a:lnTo>
                    <a:pt x="357" y="416"/>
                  </a:lnTo>
                  <a:lnTo>
                    <a:pt x="357" y="416"/>
                  </a:lnTo>
                  <a:lnTo>
                    <a:pt x="359" y="413"/>
                  </a:lnTo>
                  <a:lnTo>
                    <a:pt x="359" y="409"/>
                  </a:lnTo>
                  <a:lnTo>
                    <a:pt x="359" y="406"/>
                  </a:lnTo>
                  <a:lnTo>
                    <a:pt x="357" y="404"/>
                  </a:lnTo>
                  <a:lnTo>
                    <a:pt x="357" y="404"/>
                  </a:lnTo>
                  <a:lnTo>
                    <a:pt x="359" y="404"/>
                  </a:lnTo>
                  <a:lnTo>
                    <a:pt x="362" y="406"/>
                  </a:lnTo>
                  <a:lnTo>
                    <a:pt x="364" y="409"/>
                  </a:lnTo>
                  <a:lnTo>
                    <a:pt x="366" y="409"/>
                  </a:lnTo>
                  <a:lnTo>
                    <a:pt x="366" y="406"/>
                  </a:lnTo>
                  <a:lnTo>
                    <a:pt x="366" y="402"/>
                  </a:lnTo>
                  <a:lnTo>
                    <a:pt x="366" y="399"/>
                  </a:lnTo>
                  <a:lnTo>
                    <a:pt x="362" y="397"/>
                  </a:lnTo>
                  <a:lnTo>
                    <a:pt x="359" y="395"/>
                  </a:lnTo>
                  <a:lnTo>
                    <a:pt x="362" y="395"/>
                  </a:lnTo>
                  <a:lnTo>
                    <a:pt x="364" y="397"/>
                  </a:lnTo>
                  <a:lnTo>
                    <a:pt x="366" y="399"/>
                  </a:lnTo>
                  <a:lnTo>
                    <a:pt x="369" y="402"/>
                  </a:lnTo>
                  <a:lnTo>
                    <a:pt x="373" y="402"/>
                  </a:lnTo>
                  <a:lnTo>
                    <a:pt x="375" y="399"/>
                  </a:lnTo>
                  <a:lnTo>
                    <a:pt x="375" y="397"/>
                  </a:lnTo>
                  <a:lnTo>
                    <a:pt x="373" y="395"/>
                  </a:lnTo>
                  <a:lnTo>
                    <a:pt x="371" y="392"/>
                  </a:lnTo>
                  <a:lnTo>
                    <a:pt x="366" y="392"/>
                  </a:lnTo>
                  <a:lnTo>
                    <a:pt x="364" y="392"/>
                  </a:lnTo>
                  <a:lnTo>
                    <a:pt x="364" y="388"/>
                  </a:lnTo>
                  <a:lnTo>
                    <a:pt x="366" y="390"/>
                  </a:lnTo>
                  <a:lnTo>
                    <a:pt x="369" y="392"/>
                  </a:lnTo>
                  <a:lnTo>
                    <a:pt x="371" y="392"/>
                  </a:lnTo>
                  <a:lnTo>
                    <a:pt x="371" y="390"/>
                  </a:lnTo>
                  <a:lnTo>
                    <a:pt x="371" y="388"/>
                  </a:lnTo>
                  <a:lnTo>
                    <a:pt x="369" y="386"/>
                  </a:lnTo>
                  <a:lnTo>
                    <a:pt x="369" y="383"/>
                  </a:lnTo>
                  <a:lnTo>
                    <a:pt x="371" y="383"/>
                  </a:lnTo>
                  <a:lnTo>
                    <a:pt x="371" y="383"/>
                  </a:lnTo>
                  <a:lnTo>
                    <a:pt x="373" y="386"/>
                  </a:lnTo>
                  <a:lnTo>
                    <a:pt x="373" y="388"/>
                  </a:lnTo>
                  <a:lnTo>
                    <a:pt x="373" y="390"/>
                  </a:lnTo>
                  <a:lnTo>
                    <a:pt x="375" y="390"/>
                  </a:lnTo>
                  <a:lnTo>
                    <a:pt x="380" y="392"/>
                  </a:lnTo>
                  <a:lnTo>
                    <a:pt x="382" y="390"/>
                  </a:lnTo>
                  <a:lnTo>
                    <a:pt x="387" y="390"/>
                  </a:lnTo>
                  <a:lnTo>
                    <a:pt x="389" y="388"/>
                  </a:lnTo>
                  <a:lnTo>
                    <a:pt x="387" y="388"/>
                  </a:lnTo>
                  <a:lnTo>
                    <a:pt x="387" y="388"/>
                  </a:lnTo>
                  <a:lnTo>
                    <a:pt x="380" y="388"/>
                  </a:lnTo>
                  <a:lnTo>
                    <a:pt x="380" y="386"/>
                  </a:lnTo>
                  <a:lnTo>
                    <a:pt x="382" y="386"/>
                  </a:lnTo>
                  <a:lnTo>
                    <a:pt x="385" y="386"/>
                  </a:lnTo>
                  <a:lnTo>
                    <a:pt x="387" y="386"/>
                  </a:lnTo>
                  <a:lnTo>
                    <a:pt x="385" y="383"/>
                  </a:lnTo>
                  <a:lnTo>
                    <a:pt x="385" y="381"/>
                  </a:lnTo>
                  <a:lnTo>
                    <a:pt x="385" y="381"/>
                  </a:lnTo>
                  <a:lnTo>
                    <a:pt x="385" y="379"/>
                  </a:lnTo>
                  <a:lnTo>
                    <a:pt x="382" y="379"/>
                  </a:lnTo>
                  <a:lnTo>
                    <a:pt x="380" y="379"/>
                  </a:lnTo>
                  <a:lnTo>
                    <a:pt x="382" y="376"/>
                  </a:lnTo>
                  <a:lnTo>
                    <a:pt x="382" y="374"/>
                  </a:lnTo>
                  <a:lnTo>
                    <a:pt x="385" y="376"/>
                  </a:lnTo>
                  <a:lnTo>
                    <a:pt x="387" y="376"/>
                  </a:lnTo>
                  <a:lnTo>
                    <a:pt x="389" y="381"/>
                  </a:lnTo>
                  <a:lnTo>
                    <a:pt x="387" y="383"/>
                  </a:lnTo>
                  <a:lnTo>
                    <a:pt x="392" y="38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61" name="Freeform 222">
              <a:extLst>
                <a:ext uri="{FF2B5EF4-FFF2-40B4-BE49-F238E27FC236}">
                  <a16:creationId xmlns:a16="http://schemas.microsoft.com/office/drawing/2014/main" id="{E22B90C3-CC0A-4214-BACB-BADC4E54138C}"/>
                </a:ext>
              </a:extLst>
            </p:cNvPr>
            <p:cNvSpPr>
              <a:spLocks/>
            </p:cNvSpPr>
            <p:nvPr/>
          </p:nvSpPr>
          <p:spPr bwMode="auto">
            <a:xfrm>
              <a:off x="9024938" y="1597025"/>
              <a:ext cx="17463" cy="33338"/>
            </a:xfrm>
            <a:custGeom>
              <a:avLst/>
              <a:gdLst>
                <a:gd name="T0" fmla="*/ 0 w 11"/>
                <a:gd name="T1" fmla="*/ 0 h 21"/>
                <a:gd name="T2" fmla="*/ 0 w 11"/>
                <a:gd name="T3" fmla="*/ 2 h 21"/>
                <a:gd name="T4" fmla="*/ 0 w 11"/>
                <a:gd name="T5" fmla="*/ 7 h 21"/>
                <a:gd name="T6" fmla="*/ 2 w 11"/>
                <a:gd name="T7" fmla="*/ 9 h 21"/>
                <a:gd name="T8" fmla="*/ 2 w 11"/>
                <a:gd name="T9" fmla="*/ 16 h 21"/>
                <a:gd name="T10" fmla="*/ 2 w 11"/>
                <a:gd name="T11" fmla="*/ 21 h 21"/>
                <a:gd name="T12" fmla="*/ 7 w 11"/>
                <a:gd name="T13" fmla="*/ 21 h 21"/>
                <a:gd name="T14" fmla="*/ 9 w 11"/>
                <a:gd name="T15" fmla="*/ 21 h 21"/>
                <a:gd name="T16" fmla="*/ 7 w 11"/>
                <a:gd name="T17" fmla="*/ 18 h 21"/>
                <a:gd name="T18" fmla="*/ 7 w 11"/>
                <a:gd name="T19" fmla="*/ 16 h 21"/>
                <a:gd name="T20" fmla="*/ 7 w 11"/>
                <a:gd name="T21" fmla="*/ 14 h 21"/>
                <a:gd name="T22" fmla="*/ 11 w 11"/>
                <a:gd name="T23" fmla="*/ 7 h 21"/>
                <a:gd name="T24" fmla="*/ 9 w 11"/>
                <a:gd name="T25" fmla="*/ 2 h 21"/>
                <a:gd name="T26" fmla="*/ 4 w 11"/>
                <a:gd name="T27" fmla="*/ 0 h 21"/>
                <a:gd name="T28" fmla="*/ 0 w 11"/>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21">
                  <a:moveTo>
                    <a:pt x="0" y="0"/>
                  </a:moveTo>
                  <a:lnTo>
                    <a:pt x="0" y="2"/>
                  </a:lnTo>
                  <a:lnTo>
                    <a:pt x="0" y="7"/>
                  </a:lnTo>
                  <a:lnTo>
                    <a:pt x="2" y="9"/>
                  </a:lnTo>
                  <a:lnTo>
                    <a:pt x="2" y="16"/>
                  </a:lnTo>
                  <a:lnTo>
                    <a:pt x="2" y="21"/>
                  </a:lnTo>
                  <a:lnTo>
                    <a:pt x="7" y="21"/>
                  </a:lnTo>
                  <a:lnTo>
                    <a:pt x="9" y="21"/>
                  </a:lnTo>
                  <a:lnTo>
                    <a:pt x="7" y="18"/>
                  </a:lnTo>
                  <a:lnTo>
                    <a:pt x="7" y="16"/>
                  </a:lnTo>
                  <a:lnTo>
                    <a:pt x="7" y="14"/>
                  </a:lnTo>
                  <a:lnTo>
                    <a:pt x="11" y="7"/>
                  </a:lnTo>
                  <a:lnTo>
                    <a:pt x="9" y="2"/>
                  </a:lnTo>
                  <a:lnTo>
                    <a:pt x="4"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262" name="Freeform 224">
              <a:extLst>
                <a:ext uri="{FF2B5EF4-FFF2-40B4-BE49-F238E27FC236}">
                  <a16:creationId xmlns:a16="http://schemas.microsoft.com/office/drawing/2014/main" id="{13FCDD32-F36F-4220-A93E-637AD08C8349}"/>
                </a:ext>
              </a:extLst>
            </p:cNvPr>
            <p:cNvSpPr>
              <a:spLocks/>
            </p:cNvSpPr>
            <p:nvPr/>
          </p:nvSpPr>
          <p:spPr bwMode="auto">
            <a:xfrm>
              <a:off x="9039225" y="1555750"/>
              <a:ext cx="7938" cy="15875"/>
            </a:xfrm>
            <a:custGeom>
              <a:avLst/>
              <a:gdLst>
                <a:gd name="T0" fmla="*/ 5 w 5"/>
                <a:gd name="T1" fmla="*/ 7 h 10"/>
                <a:gd name="T2" fmla="*/ 5 w 5"/>
                <a:gd name="T3" fmla="*/ 5 h 10"/>
                <a:gd name="T4" fmla="*/ 2 w 5"/>
                <a:gd name="T5" fmla="*/ 3 h 10"/>
                <a:gd name="T6" fmla="*/ 2 w 5"/>
                <a:gd name="T7" fmla="*/ 0 h 10"/>
                <a:gd name="T8" fmla="*/ 0 w 5"/>
                <a:gd name="T9" fmla="*/ 0 h 10"/>
                <a:gd name="T10" fmla="*/ 0 w 5"/>
                <a:gd name="T11" fmla="*/ 3 h 10"/>
                <a:gd name="T12" fmla="*/ 0 w 5"/>
                <a:gd name="T13" fmla="*/ 7 h 10"/>
                <a:gd name="T14" fmla="*/ 2 w 5"/>
                <a:gd name="T15" fmla="*/ 10 h 10"/>
                <a:gd name="T16" fmla="*/ 5 w 5"/>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0">
                  <a:moveTo>
                    <a:pt x="5" y="7"/>
                  </a:moveTo>
                  <a:lnTo>
                    <a:pt x="5" y="5"/>
                  </a:lnTo>
                  <a:lnTo>
                    <a:pt x="2" y="3"/>
                  </a:lnTo>
                  <a:lnTo>
                    <a:pt x="2" y="0"/>
                  </a:lnTo>
                  <a:lnTo>
                    <a:pt x="0" y="0"/>
                  </a:lnTo>
                  <a:lnTo>
                    <a:pt x="0" y="3"/>
                  </a:lnTo>
                  <a:lnTo>
                    <a:pt x="0" y="7"/>
                  </a:lnTo>
                  <a:lnTo>
                    <a:pt x="2" y="10"/>
                  </a:lnTo>
                  <a:lnTo>
                    <a:pt x="5" y="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63" name="Freeform 225">
              <a:extLst>
                <a:ext uri="{FF2B5EF4-FFF2-40B4-BE49-F238E27FC236}">
                  <a16:creationId xmlns:a16="http://schemas.microsoft.com/office/drawing/2014/main" id="{BA5B42BF-7BE6-49E5-A020-2B75BA29700C}"/>
                </a:ext>
              </a:extLst>
            </p:cNvPr>
            <p:cNvSpPr>
              <a:spLocks/>
            </p:cNvSpPr>
            <p:nvPr/>
          </p:nvSpPr>
          <p:spPr bwMode="auto">
            <a:xfrm>
              <a:off x="8943975" y="1482725"/>
              <a:ext cx="80963" cy="44450"/>
            </a:xfrm>
            <a:custGeom>
              <a:avLst/>
              <a:gdLst>
                <a:gd name="T0" fmla="*/ 37 w 51"/>
                <a:gd name="T1" fmla="*/ 9 h 28"/>
                <a:gd name="T2" fmla="*/ 32 w 51"/>
                <a:gd name="T3" fmla="*/ 5 h 28"/>
                <a:gd name="T4" fmla="*/ 28 w 51"/>
                <a:gd name="T5" fmla="*/ 5 h 28"/>
                <a:gd name="T6" fmla="*/ 26 w 51"/>
                <a:gd name="T7" fmla="*/ 3 h 28"/>
                <a:gd name="T8" fmla="*/ 26 w 51"/>
                <a:gd name="T9" fmla="*/ 3 h 28"/>
                <a:gd name="T10" fmla="*/ 21 w 51"/>
                <a:gd name="T11" fmla="*/ 3 h 28"/>
                <a:gd name="T12" fmla="*/ 21 w 51"/>
                <a:gd name="T13" fmla="*/ 0 h 28"/>
                <a:gd name="T14" fmla="*/ 19 w 51"/>
                <a:gd name="T15" fmla="*/ 0 h 28"/>
                <a:gd name="T16" fmla="*/ 16 w 51"/>
                <a:gd name="T17" fmla="*/ 0 h 28"/>
                <a:gd name="T18" fmla="*/ 12 w 51"/>
                <a:gd name="T19" fmla="*/ 0 h 28"/>
                <a:gd name="T20" fmla="*/ 10 w 51"/>
                <a:gd name="T21" fmla="*/ 0 h 28"/>
                <a:gd name="T22" fmla="*/ 5 w 51"/>
                <a:gd name="T23" fmla="*/ 0 h 28"/>
                <a:gd name="T24" fmla="*/ 3 w 51"/>
                <a:gd name="T25" fmla="*/ 3 h 28"/>
                <a:gd name="T26" fmla="*/ 0 w 51"/>
                <a:gd name="T27" fmla="*/ 9 h 28"/>
                <a:gd name="T28" fmla="*/ 0 w 51"/>
                <a:gd name="T29" fmla="*/ 16 h 28"/>
                <a:gd name="T30" fmla="*/ 3 w 51"/>
                <a:gd name="T31" fmla="*/ 16 h 28"/>
                <a:gd name="T32" fmla="*/ 7 w 51"/>
                <a:gd name="T33" fmla="*/ 16 h 28"/>
                <a:gd name="T34" fmla="*/ 10 w 51"/>
                <a:gd name="T35" fmla="*/ 19 h 28"/>
                <a:gd name="T36" fmla="*/ 14 w 51"/>
                <a:gd name="T37" fmla="*/ 21 h 28"/>
                <a:gd name="T38" fmla="*/ 19 w 51"/>
                <a:gd name="T39" fmla="*/ 21 h 28"/>
                <a:gd name="T40" fmla="*/ 23 w 51"/>
                <a:gd name="T41" fmla="*/ 26 h 28"/>
                <a:gd name="T42" fmla="*/ 30 w 51"/>
                <a:gd name="T43" fmla="*/ 26 h 28"/>
                <a:gd name="T44" fmla="*/ 35 w 51"/>
                <a:gd name="T45" fmla="*/ 28 h 28"/>
                <a:gd name="T46" fmla="*/ 39 w 51"/>
                <a:gd name="T47" fmla="*/ 28 h 28"/>
                <a:gd name="T48" fmla="*/ 44 w 51"/>
                <a:gd name="T49" fmla="*/ 23 h 28"/>
                <a:gd name="T50" fmla="*/ 49 w 51"/>
                <a:gd name="T51" fmla="*/ 23 h 28"/>
                <a:gd name="T52" fmla="*/ 51 w 51"/>
                <a:gd name="T53" fmla="*/ 23 h 28"/>
                <a:gd name="T54" fmla="*/ 49 w 51"/>
                <a:gd name="T55" fmla="*/ 21 h 28"/>
                <a:gd name="T56" fmla="*/ 49 w 51"/>
                <a:gd name="T57" fmla="*/ 19 h 28"/>
                <a:gd name="T58" fmla="*/ 46 w 51"/>
                <a:gd name="T59" fmla="*/ 16 h 28"/>
                <a:gd name="T60" fmla="*/ 44 w 51"/>
                <a:gd name="T61" fmla="*/ 12 h 28"/>
                <a:gd name="T62" fmla="*/ 42 w 51"/>
                <a:gd name="T63" fmla="*/ 14 h 28"/>
                <a:gd name="T64" fmla="*/ 39 w 51"/>
                <a:gd name="T65" fmla="*/ 14 h 28"/>
                <a:gd name="T66" fmla="*/ 37 w 51"/>
                <a:gd name="T67" fmla="*/ 12 h 28"/>
                <a:gd name="T68" fmla="*/ 39 w 51"/>
                <a:gd name="T69" fmla="*/ 12 h 28"/>
                <a:gd name="T70" fmla="*/ 37 w 51"/>
                <a:gd name="T7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28">
                  <a:moveTo>
                    <a:pt x="37" y="9"/>
                  </a:moveTo>
                  <a:lnTo>
                    <a:pt x="32" y="5"/>
                  </a:lnTo>
                  <a:lnTo>
                    <a:pt x="28" y="5"/>
                  </a:lnTo>
                  <a:lnTo>
                    <a:pt x="26" y="3"/>
                  </a:lnTo>
                  <a:lnTo>
                    <a:pt x="26" y="3"/>
                  </a:lnTo>
                  <a:lnTo>
                    <a:pt x="21" y="3"/>
                  </a:lnTo>
                  <a:lnTo>
                    <a:pt x="21" y="0"/>
                  </a:lnTo>
                  <a:lnTo>
                    <a:pt x="19" y="0"/>
                  </a:lnTo>
                  <a:lnTo>
                    <a:pt x="16" y="0"/>
                  </a:lnTo>
                  <a:lnTo>
                    <a:pt x="12" y="0"/>
                  </a:lnTo>
                  <a:lnTo>
                    <a:pt x="10" y="0"/>
                  </a:lnTo>
                  <a:lnTo>
                    <a:pt x="5" y="0"/>
                  </a:lnTo>
                  <a:lnTo>
                    <a:pt x="3" y="3"/>
                  </a:lnTo>
                  <a:lnTo>
                    <a:pt x="0" y="9"/>
                  </a:lnTo>
                  <a:lnTo>
                    <a:pt x="0" y="16"/>
                  </a:lnTo>
                  <a:lnTo>
                    <a:pt x="3" y="16"/>
                  </a:lnTo>
                  <a:lnTo>
                    <a:pt x="7" y="16"/>
                  </a:lnTo>
                  <a:lnTo>
                    <a:pt x="10" y="19"/>
                  </a:lnTo>
                  <a:lnTo>
                    <a:pt x="14" y="21"/>
                  </a:lnTo>
                  <a:lnTo>
                    <a:pt x="19" y="21"/>
                  </a:lnTo>
                  <a:lnTo>
                    <a:pt x="23" y="26"/>
                  </a:lnTo>
                  <a:lnTo>
                    <a:pt x="30" y="26"/>
                  </a:lnTo>
                  <a:lnTo>
                    <a:pt x="35" y="28"/>
                  </a:lnTo>
                  <a:lnTo>
                    <a:pt x="39" y="28"/>
                  </a:lnTo>
                  <a:lnTo>
                    <a:pt x="44" y="23"/>
                  </a:lnTo>
                  <a:lnTo>
                    <a:pt x="49" y="23"/>
                  </a:lnTo>
                  <a:lnTo>
                    <a:pt x="51" y="23"/>
                  </a:lnTo>
                  <a:lnTo>
                    <a:pt x="49" y="21"/>
                  </a:lnTo>
                  <a:lnTo>
                    <a:pt x="49" y="19"/>
                  </a:lnTo>
                  <a:lnTo>
                    <a:pt x="46" y="16"/>
                  </a:lnTo>
                  <a:lnTo>
                    <a:pt x="44" y="12"/>
                  </a:lnTo>
                  <a:lnTo>
                    <a:pt x="42" y="14"/>
                  </a:lnTo>
                  <a:lnTo>
                    <a:pt x="39" y="14"/>
                  </a:lnTo>
                  <a:lnTo>
                    <a:pt x="37" y="12"/>
                  </a:lnTo>
                  <a:lnTo>
                    <a:pt x="39" y="12"/>
                  </a:lnTo>
                  <a:lnTo>
                    <a:pt x="37" y="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64" name="Freeform 226">
              <a:extLst>
                <a:ext uri="{FF2B5EF4-FFF2-40B4-BE49-F238E27FC236}">
                  <a16:creationId xmlns:a16="http://schemas.microsoft.com/office/drawing/2014/main" id="{7D441A4A-D6B7-44B2-82C0-2FFEE4295815}"/>
                </a:ext>
              </a:extLst>
            </p:cNvPr>
            <p:cNvSpPr>
              <a:spLocks/>
            </p:cNvSpPr>
            <p:nvPr/>
          </p:nvSpPr>
          <p:spPr bwMode="auto">
            <a:xfrm>
              <a:off x="8893175" y="1538288"/>
              <a:ext cx="323850" cy="296863"/>
            </a:xfrm>
            <a:custGeom>
              <a:avLst/>
              <a:gdLst>
                <a:gd name="T0" fmla="*/ 6 w 89"/>
                <a:gd name="T1" fmla="*/ 11 h 81"/>
                <a:gd name="T2" fmla="*/ 7 w 89"/>
                <a:gd name="T3" fmla="*/ 18 h 81"/>
                <a:gd name="T4" fmla="*/ 4 w 89"/>
                <a:gd name="T5" fmla="*/ 19 h 81"/>
                <a:gd name="T6" fmla="*/ 13 w 89"/>
                <a:gd name="T7" fmla="*/ 24 h 81"/>
                <a:gd name="T8" fmla="*/ 18 w 89"/>
                <a:gd name="T9" fmla="*/ 24 h 81"/>
                <a:gd name="T10" fmla="*/ 17 w 89"/>
                <a:gd name="T11" fmla="*/ 36 h 81"/>
                <a:gd name="T12" fmla="*/ 10 w 89"/>
                <a:gd name="T13" fmla="*/ 45 h 81"/>
                <a:gd name="T14" fmla="*/ 9 w 89"/>
                <a:gd name="T15" fmla="*/ 52 h 81"/>
                <a:gd name="T16" fmla="*/ 7 w 89"/>
                <a:gd name="T17" fmla="*/ 60 h 81"/>
                <a:gd name="T18" fmla="*/ 11 w 89"/>
                <a:gd name="T19" fmla="*/ 60 h 81"/>
                <a:gd name="T20" fmla="*/ 12 w 89"/>
                <a:gd name="T21" fmla="*/ 62 h 81"/>
                <a:gd name="T22" fmla="*/ 16 w 89"/>
                <a:gd name="T23" fmla="*/ 67 h 81"/>
                <a:gd name="T24" fmla="*/ 23 w 89"/>
                <a:gd name="T25" fmla="*/ 62 h 81"/>
                <a:gd name="T26" fmla="*/ 26 w 89"/>
                <a:gd name="T27" fmla="*/ 62 h 81"/>
                <a:gd name="T28" fmla="*/ 25 w 89"/>
                <a:gd name="T29" fmla="*/ 71 h 81"/>
                <a:gd name="T30" fmla="*/ 33 w 89"/>
                <a:gd name="T31" fmla="*/ 71 h 81"/>
                <a:gd name="T32" fmla="*/ 35 w 89"/>
                <a:gd name="T33" fmla="*/ 73 h 81"/>
                <a:gd name="T34" fmla="*/ 38 w 89"/>
                <a:gd name="T35" fmla="*/ 74 h 81"/>
                <a:gd name="T36" fmla="*/ 39 w 89"/>
                <a:gd name="T37" fmla="*/ 75 h 81"/>
                <a:gd name="T38" fmla="*/ 44 w 89"/>
                <a:gd name="T39" fmla="*/ 75 h 81"/>
                <a:gd name="T40" fmla="*/ 49 w 89"/>
                <a:gd name="T41" fmla="*/ 76 h 81"/>
                <a:gd name="T42" fmla="*/ 57 w 89"/>
                <a:gd name="T43" fmla="*/ 76 h 81"/>
                <a:gd name="T44" fmla="*/ 60 w 89"/>
                <a:gd name="T45" fmla="*/ 69 h 81"/>
                <a:gd name="T46" fmla="*/ 60 w 89"/>
                <a:gd name="T47" fmla="*/ 79 h 81"/>
                <a:gd name="T48" fmla="*/ 67 w 89"/>
                <a:gd name="T49" fmla="*/ 81 h 81"/>
                <a:gd name="T50" fmla="*/ 78 w 89"/>
                <a:gd name="T51" fmla="*/ 80 h 81"/>
                <a:gd name="T52" fmla="*/ 79 w 89"/>
                <a:gd name="T53" fmla="*/ 72 h 81"/>
                <a:gd name="T54" fmla="*/ 85 w 89"/>
                <a:gd name="T55" fmla="*/ 75 h 81"/>
                <a:gd name="T56" fmla="*/ 83 w 89"/>
                <a:gd name="T57" fmla="*/ 71 h 81"/>
                <a:gd name="T58" fmla="*/ 85 w 89"/>
                <a:gd name="T59" fmla="*/ 67 h 81"/>
                <a:gd name="T60" fmla="*/ 88 w 89"/>
                <a:gd name="T61" fmla="*/ 63 h 81"/>
                <a:gd name="T62" fmla="*/ 87 w 89"/>
                <a:gd name="T63" fmla="*/ 60 h 81"/>
                <a:gd name="T64" fmla="*/ 83 w 89"/>
                <a:gd name="T65" fmla="*/ 55 h 81"/>
                <a:gd name="T66" fmla="*/ 72 w 89"/>
                <a:gd name="T67" fmla="*/ 52 h 81"/>
                <a:gd name="T68" fmla="*/ 64 w 89"/>
                <a:gd name="T69" fmla="*/ 50 h 81"/>
                <a:gd name="T70" fmla="*/ 55 w 89"/>
                <a:gd name="T71" fmla="*/ 50 h 81"/>
                <a:gd name="T72" fmla="*/ 48 w 89"/>
                <a:gd name="T73" fmla="*/ 50 h 81"/>
                <a:gd name="T74" fmla="*/ 48 w 89"/>
                <a:gd name="T75" fmla="*/ 53 h 81"/>
                <a:gd name="T76" fmla="*/ 43 w 89"/>
                <a:gd name="T77" fmla="*/ 48 h 81"/>
                <a:gd name="T78" fmla="*/ 39 w 89"/>
                <a:gd name="T79" fmla="*/ 49 h 81"/>
                <a:gd name="T80" fmla="*/ 36 w 89"/>
                <a:gd name="T81" fmla="*/ 46 h 81"/>
                <a:gd name="T82" fmla="*/ 31 w 89"/>
                <a:gd name="T83" fmla="*/ 48 h 81"/>
                <a:gd name="T84" fmla="*/ 29 w 89"/>
                <a:gd name="T85" fmla="*/ 41 h 81"/>
                <a:gd name="T86" fmla="*/ 28 w 89"/>
                <a:gd name="T87" fmla="*/ 36 h 81"/>
                <a:gd name="T88" fmla="*/ 25 w 89"/>
                <a:gd name="T89" fmla="*/ 36 h 81"/>
                <a:gd name="T90" fmla="*/ 26 w 89"/>
                <a:gd name="T91" fmla="*/ 32 h 81"/>
                <a:gd name="T92" fmla="*/ 27 w 89"/>
                <a:gd name="T93" fmla="*/ 30 h 81"/>
                <a:gd name="T94" fmla="*/ 26 w 89"/>
                <a:gd name="T95" fmla="*/ 27 h 81"/>
                <a:gd name="T96" fmla="*/ 36 w 89"/>
                <a:gd name="T97" fmla="*/ 32 h 81"/>
                <a:gd name="T98" fmla="*/ 32 w 89"/>
                <a:gd name="T99" fmla="*/ 25 h 81"/>
                <a:gd name="T100" fmla="*/ 30 w 89"/>
                <a:gd name="T101" fmla="*/ 20 h 81"/>
                <a:gd name="T102" fmla="*/ 34 w 89"/>
                <a:gd name="T103" fmla="*/ 19 h 81"/>
                <a:gd name="T104" fmla="*/ 25 w 89"/>
                <a:gd name="T105" fmla="*/ 17 h 81"/>
                <a:gd name="T106" fmla="*/ 16 w 89"/>
                <a:gd name="T107" fmla="*/ 20 h 81"/>
                <a:gd name="T108" fmla="*/ 21 w 89"/>
                <a:gd name="T109" fmla="*/ 13 h 81"/>
                <a:gd name="T110" fmla="*/ 17 w 89"/>
                <a:gd name="T111" fmla="*/ 7 h 81"/>
                <a:gd name="T112" fmla="*/ 10 w 89"/>
                <a:gd name="T113" fmla="*/ 0 h 81"/>
                <a:gd name="T114" fmla="*/ 2 w 89"/>
                <a:gd name="T115"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 h="81">
                  <a:moveTo>
                    <a:pt x="1" y="3"/>
                  </a:moveTo>
                  <a:cubicBezTo>
                    <a:pt x="0" y="5"/>
                    <a:pt x="0" y="5"/>
                    <a:pt x="0" y="5"/>
                  </a:cubicBezTo>
                  <a:cubicBezTo>
                    <a:pt x="1" y="7"/>
                    <a:pt x="1" y="7"/>
                    <a:pt x="1" y="7"/>
                  </a:cubicBezTo>
                  <a:cubicBezTo>
                    <a:pt x="3" y="8"/>
                    <a:pt x="3" y="8"/>
                    <a:pt x="3" y="8"/>
                  </a:cubicBezTo>
                  <a:cubicBezTo>
                    <a:pt x="4" y="11"/>
                    <a:pt x="4" y="11"/>
                    <a:pt x="4" y="11"/>
                  </a:cubicBezTo>
                  <a:cubicBezTo>
                    <a:pt x="6" y="11"/>
                    <a:pt x="6" y="11"/>
                    <a:pt x="6" y="11"/>
                  </a:cubicBezTo>
                  <a:cubicBezTo>
                    <a:pt x="5" y="12"/>
                    <a:pt x="5" y="12"/>
                    <a:pt x="5" y="12"/>
                  </a:cubicBezTo>
                  <a:cubicBezTo>
                    <a:pt x="3" y="12"/>
                    <a:pt x="3" y="12"/>
                    <a:pt x="3" y="12"/>
                  </a:cubicBezTo>
                  <a:cubicBezTo>
                    <a:pt x="3" y="13"/>
                    <a:pt x="3" y="13"/>
                    <a:pt x="3" y="13"/>
                  </a:cubicBezTo>
                  <a:cubicBezTo>
                    <a:pt x="5" y="16"/>
                    <a:pt x="5" y="16"/>
                    <a:pt x="5" y="16"/>
                  </a:cubicBezTo>
                  <a:cubicBezTo>
                    <a:pt x="7" y="17"/>
                    <a:pt x="7" y="17"/>
                    <a:pt x="7" y="17"/>
                  </a:cubicBezTo>
                  <a:cubicBezTo>
                    <a:pt x="7" y="18"/>
                    <a:pt x="7" y="18"/>
                    <a:pt x="7" y="18"/>
                  </a:cubicBezTo>
                  <a:cubicBezTo>
                    <a:pt x="6" y="17"/>
                    <a:pt x="6" y="17"/>
                    <a:pt x="6" y="17"/>
                  </a:cubicBezTo>
                  <a:cubicBezTo>
                    <a:pt x="3" y="17"/>
                    <a:pt x="3" y="17"/>
                    <a:pt x="3" y="17"/>
                  </a:cubicBezTo>
                  <a:cubicBezTo>
                    <a:pt x="3" y="18"/>
                    <a:pt x="3" y="18"/>
                    <a:pt x="3" y="18"/>
                  </a:cubicBezTo>
                  <a:cubicBezTo>
                    <a:pt x="2" y="19"/>
                    <a:pt x="2" y="19"/>
                    <a:pt x="2" y="19"/>
                  </a:cubicBezTo>
                  <a:cubicBezTo>
                    <a:pt x="2" y="20"/>
                    <a:pt x="2" y="20"/>
                    <a:pt x="2" y="20"/>
                  </a:cubicBezTo>
                  <a:cubicBezTo>
                    <a:pt x="4" y="19"/>
                    <a:pt x="4" y="19"/>
                    <a:pt x="4" y="19"/>
                  </a:cubicBezTo>
                  <a:cubicBezTo>
                    <a:pt x="5" y="20"/>
                    <a:pt x="5" y="20"/>
                    <a:pt x="5" y="20"/>
                  </a:cubicBezTo>
                  <a:cubicBezTo>
                    <a:pt x="8" y="19"/>
                    <a:pt x="8" y="19"/>
                    <a:pt x="8" y="19"/>
                  </a:cubicBezTo>
                  <a:cubicBezTo>
                    <a:pt x="9" y="20"/>
                    <a:pt x="9" y="20"/>
                    <a:pt x="9" y="20"/>
                  </a:cubicBezTo>
                  <a:cubicBezTo>
                    <a:pt x="10" y="21"/>
                    <a:pt x="10" y="21"/>
                    <a:pt x="10" y="21"/>
                  </a:cubicBezTo>
                  <a:cubicBezTo>
                    <a:pt x="11" y="22"/>
                    <a:pt x="11" y="22"/>
                    <a:pt x="11" y="22"/>
                  </a:cubicBezTo>
                  <a:cubicBezTo>
                    <a:pt x="13" y="24"/>
                    <a:pt x="13" y="24"/>
                    <a:pt x="13" y="24"/>
                  </a:cubicBezTo>
                  <a:cubicBezTo>
                    <a:pt x="14" y="24"/>
                    <a:pt x="14" y="24"/>
                    <a:pt x="14" y="24"/>
                  </a:cubicBezTo>
                  <a:cubicBezTo>
                    <a:pt x="14" y="22"/>
                    <a:pt x="14" y="22"/>
                    <a:pt x="14" y="22"/>
                  </a:cubicBezTo>
                  <a:cubicBezTo>
                    <a:pt x="15" y="23"/>
                    <a:pt x="15" y="23"/>
                    <a:pt x="15" y="23"/>
                  </a:cubicBezTo>
                  <a:cubicBezTo>
                    <a:pt x="16" y="22"/>
                    <a:pt x="16" y="22"/>
                    <a:pt x="16" y="22"/>
                  </a:cubicBezTo>
                  <a:cubicBezTo>
                    <a:pt x="18" y="22"/>
                    <a:pt x="18" y="22"/>
                    <a:pt x="18" y="22"/>
                  </a:cubicBezTo>
                  <a:cubicBezTo>
                    <a:pt x="18" y="24"/>
                    <a:pt x="18" y="24"/>
                    <a:pt x="18" y="24"/>
                  </a:cubicBezTo>
                  <a:cubicBezTo>
                    <a:pt x="17" y="25"/>
                    <a:pt x="17" y="25"/>
                    <a:pt x="17" y="25"/>
                  </a:cubicBezTo>
                  <a:cubicBezTo>
                    <a:pt x="17" y="28"/>
                    <a:pt x="17" y="28"/>
                    <a:pt x="17" y="28"/>
                  </a:cubicBezTo>
                  <a:cubicBezTo>
                    <a:pt x="17" y="30"/>
                    <a:pt x="17" y="30"/>
                    <a:pt x="17" y="30"/>
                  </a:cubicBezTo>
                  <a:cubicBezTo>
                    <a:pt x="17" y="32"/>
                    <a:pt x="17" y="32"/>
                    <a:pt x="17" y="32"/>
                  </a:cubicBezTo>
                  <a:cubicBezTo>
                    <a:pt x="18" y="34"/>
                    <a:pt x="18" y="34"/>
                    <a:pt x="18" y="34"/>
                  </a:cubicBezTo>
                  <a:cubicBezTo>
                    <a:pt x="17" y="36"/>
                    <a:pt x="17" y="36"/>
                    <a:pt x="17" y="36"/>
                  </a:cubicBezTo>
                  <a:cubicBezTo>
                    <a:pt x="17" y="37"/>
                    <a:pt x="17" y="37"/>
                    <a:pt x="17" y="37"/>
                  </a:cubicBezTo>
                  <a:cubicBezTo>
                    <a:pt x="16" y="39"/>
                    <a:pt x="16" y="39"/>
                    <a:pt x="16" y="39"/>
                  </a:cubicBezTo>
                  <a:cubicBezTo>
                    <a:pt x="14" y="41"/>
                    <a:pt x="14" y="41"/>
                    <a:pt x="14" y="41"/>
                  </a:cubicBezTo>
                  <a:cubicBezTo>
                    <a:pt x="12" y="41"/>
                    <a:pt x="12" y="41"/>
                    <a:pt x="12" y="41"/>
                  </a:cubicBezTo>
                  <a:cubicBezTo>
                    <a:pt x="12" y="43"/>
                    <a:pt x="12" y="43"/>
                    <a:pt x="12" y="43"/>
                  </a:cubicBezTo>
                  <a:cubicBezTo>
                    <a:pt x="10" y="45"/>
                    <a:pt x="10" y="45"/>
                    <a:pt x="10" y="45"/>
                  </a:cubicBezTo>
                  <a:cubicBezTo>
                    <a:pt x="10" y="46"/>
                    <a:pt x="10" y="46"/>
                    <a:pt x="10" y="46"/>
                  </a:cubicBezTo>
                  <a:cubicBezTo>
                    <a:pt x="8" y="47"/>
                    <a:pt x="8" y="47"/>
                    <a:pt x="8" y="47"/>
                  </a:cubicBezTo>
                  <a:cubicBezTo>
                    <a:pt x="7" y="49"/>
                    <a:pt x="7" y="49"/>
                    <a:pt x="7" y="49"/>
                  </a:cubicBezTo>
                  <a:cubicBezTo>
                    <a:pt x="7" y="50"/>
                    <a:pt x="7" y="50"/>
                    <a:pt x="7" y="50"/>
                  </a:cubicBezTo>
                  <a:cubicBezTo>
                    <a:pt x="9" y="51"/>
                    <a:pt x="9" y="51"/>
                    <a:pt x="9" y="51"/>
                  </a:cubicBezTo>
                  <a:cubicBezTo>
                    <a:pt x="9" y="52"/>
                    <a:pt x="9" y="52"/>
                    <a:pt x="9" y="52"/>
                  </a:cubicBezTo>
                  <a:cubicBezTo>
                    <a:pt x="7" y="53"/>
                    <a:pt x="7" y="53"/>
                    <a:pt x="7" y="53"/>
                  </a:cubicBezTo>
                  <a:cubicBezTo>
                    <a:pt x="7" y="54"/>
                    <a:pt x="7" y="54"/>
                    <a:pt x="7" y="54"/>
                  </a:cubicBezTo>
                  <a:cubicBezTo>
                    <a:pt x="8" y="55"/>
                    <a:pt x="8" y="55"/>
                    <a:pt x="8" y="55"/>
                  </a:cubicBezTo>
                  <a:cubicBezTo>
                    <a:pt x="6" y="56"/>
                    <a:pt x="6" y="56"/>
                    <a:pt x="6" y="56"/>
                  </a:cubicBezTo>
                  <a:cubicBezTo>
                    <a:pt x="6" y="58"/>
                    <a:pt x="6" y="58"/>
                    <a:pt x="6" y="58"/>
                  </a:cubicBezTo>
                  <a:cubicBezTo>
                    <a:pt x="7" y="60"/>
                    <a:pt x="7" y="60"/>
                    <a:pt x="7" y="60"/>
                  </a:cubicBezTo>
                  <a:cubicBezTo>
                    <a:pt x="8" y="60"/>
                    <a:pt x="8" y="60"/>
                    <a:pt x="8" y="60"/>
                  </a:cubicBezTo>
                  <a:cubicBezTo>
                    <a:pt x="8" y="61"/>
                    <a:pt x="8" y="61"/>
                    <a:pt x="8" y="61"/>
                  </a:cubicBezTo>
                  <a:cubicBezTo>
                    <a:pt x="9" y="63"/>
                    <a:pt x="9" y="63"/>
                    <a:pt x="9" y="63"/>
                  </a:cubicBezTo>
                  <a:cubicBezTo>
                    <a:pt x="10" y="62"/>
                    <a:pt x="10" y="62"/>
                    <a:pt x="10" y="62"/>
                  </a:cubicBezTo>
                  <a:cubicBezTo>
                    <a:pt x="10" y="61"/>
                    <a:pt x="10" y="61"/>
                    <a:pt x="10" y="61"/>
                  </a:cubicBezTo>
                  <a:cubicBezTo>
                    <a:pt x="11" y="60"/>
                    <a:pt x="11" y="60"/>
                    <a:pt x="11" y="60"/>
                  </a:cubicBezTo>
                  <a:cubicBezTo>
                    <a:pt x="12" y="61"/>
                    <a:pt x="12" y="61"/>
                    <a:pt x="12" y="61"/>
                  </a:cubicBezTo>
                  <a:cubicBezTo>
                    <a:pt x="12" y="60"/>
                    <a:pt x="12" y="60"/>
                    <a:pt x="12" y="60"/>
                  </a:cubicBezTo>
                  <a:cubicBezTo>
                    <a:pt x="14" y="58"/>
                    <a:pt x="14" y="58"/>
                    <a:pt x="14" y="58"/>
                  </a:cubicBezTo>
                  <a:cubicBezTo>
                    <a:pt x="15" y="59"/>
                    <a:pt x="15" y="59"/>
                    <a:pt x="15" y="59"/>
                  </a:cubicBezTo>
                  <a:cubicBezTo>
                    <a:pt x="14" y="61"/>
                    <a:pt x="14" y="61"/>
                    <a:pt x="14" y="61"/>
                  </a:cubicBezTo>
                  <a:cubicBezTo>
                    <a:pt x="12" y="62"/>
                    <a:pt x="12" y="62"/>
                    <a:pt x="12" y="62"/>
                  </a:cubicBezTo>
                  <a:cubicBezTo>
                    <a:pt x="12" y="63"/>
                    <a:pt x="12" y="63"/>
                    <a:pt x="12" y="63"/>
                  </a:cubicBezTo>
                  <a:cubicBezTo>
                    <a:pt x="13" y="63"/>
                    <a:pt x="13" y="63"/>
                    <a:pt x="13" y="63"/>
                  </a:cubicBezTo>
                  <a:cubicBezTo>
                    <a:pt x="13" y="64"/>
                    <a:pt x="13" y="64"/>
                    <a:pt x="13" y="64"/>
                  </a:cubicBezTo>
                  <a:cubicBezTo>
                    <a:pt x="14" y="66"/>
                    <a:pt x="14" y="66"/>
                    <a:pt x="14" y="66"/>
                  </a:cubicBezTo>
                  <a:cubicBezTo>
                    <a:pt x="16" y="66"/>
                    <a:pt x="16" y="66"/>
                    <a:pt x="16" y="66"/>
                  </a:cubicBezTo>
                  <a:cubicBezTo>
                    <a:pt x="16" y="67"/>
                    <a:pt x="16" y="67"/>
                    <a:pt x="16" y="67"/>
                  </a:cubicBezTo>
                  <a:cubicBezTo>
                    <a:pt x="19" y="67"/>
                    <a:pt x="19" y="67"/>
                    <a:pt x="19" y="67"/>
                  </a:cubicBezTo>
                  <a:cubicBezTo>
                    <a:pt x="20" y="66"/>
                    <a:pt x="20" y="66"/>
                    <a:pt x="20" y="66"/>
                  </a:cubicBezTo>
                  <a:cubicBezTo>
                    <a:pt x="22" y="65"/>
                    <a:pt x="22" y="65"/>
                    <a:pt x="22" y="65"/>
                  </a:cubicBezTo>
                  <a:cubicBezTo>
                    <a:pt x="22" y="63"/>
                    <a:pt x="22" y="63"/>
                    <a:pt x="22" y="63"/>
                  </a:cubicBezTo>
                  <a:cubicBezTo>
                    <a:pt x="23" y="63"/>
                    <a:pt x="23" y="63"/>
                    <a:pt x="23" y="63"/>
                  </a:cubicBezTo>
                  <a:cubicBezTo>
                    <a:pt x="23" y="62"/>
                    <a:pt x="23" y="62"/>
                    <a:pt x="23" y="62"/>
                  </a:cubicBezTo>
                  <a:cubicBezTo>
                    <a:pt x="24" y="63"/>
                    <a:pt x="24" y="63"/>
                    <a:pt x="24" y="63"/>
                  </a:cubicBezTo>
                  <a:cubicBezTo>
                    <a:pt x="23" y="64"/>
                    <a:pt x="23" y="64"/>
                    <a:pt x="23" y="64"/>
                  </a:cubicBezTo>
                  <a:cubicBezTo>
                    <a:pt x="23" y="65"/>
                    <a:pt x="23" y="65"/>
                    <a:pt x="23" y="65"/>
                  </a:cubicBezTo>
                  <a:cubicBezTo>
                    <a:pt x="24" y="65"/>
                    <a:pt x="24" y="65"/>
                    <a:pt x="24" y="65"/>
                  </a:cubicBezTo>
                  <a:cubicBezTo>
                    <a:pt x="25" y="62"/>
                    <a:pt x="25" y="62"/>
                    <a:pt x="25" y="62"/>
                  </a:cubicBezTo>
                  <a:cubicBezTo>
                    <a:pt x="26" y="62"/>
                    <a:pt x="26" y="62"/>
                    <a:pt x="26" y="62"/>
                  </a:cubicBezTo>
                  <a:cubicBezTo>
                    <a:pt x="27" y="63"/>
                    <a:pt x="27" y="63"/>
                    <a:pt x="27" y="63"/>
                  </a:cubicBezTo>
                  <a:cubicBezTo>
                    <a:pt x="26" y="65"/>
                    <a:pt x="26" y="65"/>
                    <a:pt x="26" y="65"/>
                  </a:cubicBezTo>
                  <a:cubicBezTo>
                    <a:pt x="24" y="68"/>
                    <a:pt x="24" y="68"/>
                    <a:pt x="24" y="68"/>
                  </a:cubicBezTo>
                  <a:cubicBezTo>
                    <a:pt x="23" y="69"/>
                    <a:pt x="23" y="69"/>
                    <a:pt x="23" y="69"/>
                  </a:cubicBezTo>
                  <a:cubicBezTo>
                    <a:pt x="23" y="70"/>
                    <a:pt x="23" y="70"/>
                    <a:pt x="23" y="70"/>
                  </a:cubicBezTo>
                  <a:cubicBezTo>
                    <a:pt x="25" y="71"/>
                    <a:pt x="25" y="71"/>
                    <a:pt x="25" y="71"/>
                  </a:cubicBezTo>
                  <a:cubicBezTo>
                    <a:pt x="26" y="72"/>
                    <a:pt x="26" y="72"/>
                    <a:pt x="26" y="72"/>
                  </a:cubicBezTo>
                  <a:cubicBezTo>
                    <a:pt x="28" y="72"/>
                    <a:pt x="28" y="72"/>
                    <a:pt x="28" y="72"/>
                  </a:cubicBezTo>
                  <a:cubicBezTo>
                    <a:pt x="28" y="72"/>
                    <a:pt x="28" y="72"/>
                    <a:pt x="28" y="72"/>
                  </a:cubicBezTo>
                  <a:cubicBezTo>
                    <a:pt x="30" y="72"/>
                    <a:pt x="30" y="72"/>
                    <a:pt x="30" y="72"/>
                  </a:cubicBezTo>
                  <a:cubicBezTo>
                    <a:pt x="31" y="71"/>
                    <a:pt x="31" y="71"/>
                    <a:pt x="31" y="71"/>
                  </a:cubicBezTo>
                  <a:cubicBezTo>
                    <a:pt x="33" y="71"/>
                    <a:pt x="33" y="71"/>
                    <a:pt x="33" y="71"/>
                  </a:cubicBezTo>
                  <a:cubicBezTo>
                    <a:pt x="32" y="72"/>
                    <a:pt x="32" y="72"/>
                    <a:pt x="32" y="72"/>
                  </a:cubicBezTo>
                  <a:cubicBezTo>
                    <a:pt x="32" y="73"/>
                    <a:pt x="32" y="73"/>
                    <a:pt x="32" y="73"/>
                  </a:cubicBezTo>
                  <a:cubicBezTo>
                    <a:pt x="33" y="73"/>
                    <a:pt x="33" y="73"/>
                    <a:pt x="33" y="73"/>
                  </a:cubicBezTo>
                  <a:cubicBezTo>
                    <a:pt x="35" y="74"/>
                    <a:pt x="35" y="74"/>
                    <a:pt x="35" y="74"/>
                  </a:cubicBezTo>
                  <a:cubicBezTo>
                    <a:pt x="36" y="74"/>
                    <a:pt x="36" y="74"/>
                    <a:pt x="36" y="74"/>
                  </a:cubicBezTo>
                  <a:cubicBezTo>
                    <a:pt x="35" y="73"/>
                    <a:pt x="35" y="73"/>
                    <a:pt x="35" y="73"/>
                  </a:cubicBezTo>
                  <a:cubicBezTo>
                    <a:pt x="35" y="71"/>
                    <a:pt x="35" y="71"/>
                    <a:pt x="35" y="71"/>
                  </a:cubicBezTo>
                  <a:cubicBezTo>
                    <a:pt x="36" y="70"/>
                    <a:pt x="36" y="70"/>
                    <a:pt x="36" y="70"/>
                  </a:cubicBezTo>
                  <a:cubicBezTo>
                    <a:pt x="37" y="71"/>
                    <a:pt x="37" y="71"/>
                    <a:pt x="37" y="71"/>
                  </a:cubicBezTo>
                  <a:cubicBezTo>
                    <a:pt x="36" y="73"/>
                    <a:pt x="36" y="73"/>
                    <a:pt x="36" y="73"/>
                  </a:cubicBezTo>
                  <a:cubicBezTo>
                    <a:pt x="37" y="74"/>
                    <a:pt x="37" y="74"/>
                    <a:pt x="37" y="74"/>
                  </a:cubicBezTo>
                  <a:cubicBezTo>
                    <a:pt x="38" y="74"/>
                    <a:pt x="38" y="74"/>
                    <a:pt x="38" y="74"/>
                  </a:cubicBezTo>
                  <a:cubicBezTo>
                    <a:pt x="38" y="73"/>
                    <a:pt x="38" y="73"/>
                    <a:pt x="38" y="73"/>
                  </a:cubicBezTo>
                  <a:cubicBezTo>
                    <a:pt x="39" y="72"/>
                    <a:pt x="39" y="72"/>
                    <a:pt x="39" y="72"/>
                  </a:cubicBezTo>
                  <a:cubicBezTo>
                    <a:pt x="40" y="71"/>
                    <a:pt x="40" y="71"/>
                    <a:pt x="40" y="71"/>
                  </a:cubicBezTo>
                  <a:cubicBezTo>
                    <a:pt x="40" y="72"/>
                    <a:pt x="40" y="72"/>
                    <a:pt x="40" y="72"/>
                  </a:cubicBezTo>
                  <a:cubicBezTo>
                    <a:pt x="39" y="73"/>
                    <a:pt x="39" y="73"/>
                    <a:pt x="39" y="73"/>
                  </a:cubicBezTo>
                  <a:cubicBezTo>
                    <a:pt x="39" y="75"/>
                    <a:pt x="39" y="75"/>
                    <a:pt x="39" y="75"/>
                  </a:cubicBezTo>
                  <a:cubicBezTo>
                    <a:pt x="42" y="75"/>
                    <a:pt x="42" y="75"/>
                    <a:pt x="42" y="75"/>
                  </a:cubicBezTo>
                  <a:cubicBezTo>
                    <a:pt x="43" y="74"/>
                    <a:pt x="43" y="74"/>
                    <a:pt x="43" y="74"/>
                  </a:cubicBezTo>
                  <a:cubicBezTo>
                    <a:pt x="44" y="71"/>
                    <a:pt x="44" y="71"/>
                    <a:pt x="44" y="71"/>
                  </a:cubicBezTo>
                  <a:cubicBezTo>
                    <a:pt x="44" y="72"/>
                    <a:pt x="44" y="72"/>
                    <a:pt x="44" y="72"/>
                  </a:cubicBezTo>
                  <a:cubicBezTo>
                    <a:pt x="44" y="73"/>
                    <a:pt x="44" y="73"/>
                    <a:pt x="44" y="73"/>
                  </a:cubicBezTo>
                  <a:cubicBezTo>
                    <a:pt x="44" y="75"/>
                    <a:pt x="44" y="75"/>
                    <a:pt x="44" y="75"/>
                  </a:cubicBezTo>
                  <a:cubicBezTo>
                    <a:pt x="46" y="74"/>
                    <a:pt x="46" y="74"/>
                    <a:pt x="46" y="74"/>
                  </a:cubicBezTo>
                  <a:cubicBezTo>
                    <a:pt x="46" y="72"/>
                    <a:pt x="46" y="72"/>
                    <a:pt x="46" y="72"/>
                  </a:cubicBezTo>
                  <a:cubicBezTo>
                    <a:pt x="47" y="71"/>
                    <a:pt x="47" y="71"/>
                    <a:pt x="47" y="71"/>
                  </a:cubicBezTo>
                  <a:cubicBezTo>
                    <a:pt x="47" y="75"/>
                    <a:pt x="47" y="75"/>
                    <a:pt x="47" y="75"/>
                  </a:cubicBezTo>
                  <a:cubicBezTo>
                    <a:pt x="47" y="76"/>
                    <a:pt x="47" y="76"/>
                    <a:pt x="47" y="76"/>
                  </a:cubicBezTo>
                  <a:cubicBezTo>
                    <a:pt x="49" y="76"/>
                    <a:pt x="49" y="76"/>
                    <a:pt x="49" y="76"/>
                  </a:cubicBezTo>
                  <a:cubicBezTo>
                    <a:pt x="51" y="77"/>
                    <a:pt x="51" y="77"/>
                    <a:pt x="51" y="77"/>
                  </a:cubicBezTo>
                  <a:cubicBezTo>
                    <a:pt x="53" y="77"/>
                    <a:pt x="53" y="77"/>
                    <a:pt x="53" y="77"/>
                  </a:cubicBezTo>
                  <a:cubicBezTo>
                    <a:pt x="54" y="76"/>
                    <a:pt x="54" y="76"/>
                    <a:pt x="54" y="76"/>
                  </a:cubicBezTo>
                  <a:cubicBezTo>
                    <a:pt x="54" y="77"/>
                    <a:pt x="54" y="77"/>
                    <a:pt x="54" y="77"/>
                  </a:cubicBezTo>
                  <a:cubicBezTo>
                    <a:pt x="56" y="77"/>
                    <a:pt x="56" y="77"/>
                    <a:pt x="56" y="77"/>
                  </a:cubicBezTo>
                  <a:cubicBezTo>
                    <a:pt x="57" y="76"/>
                    <a:pt x="57" y="76"/>
                    <a:pt x="57" y="76"/>
                  </a:cubicBezTo>
                  <a:cubicBezTo>
                    <a:pt x="57" y="74"/>
                    <a:pt x="57" y="74"/>
                    <a:pt x="57" y="74"/>
                  </a:cubicBezTo>
                  <a:cubicBezTo>
                    <a:pt x="59" y="73"/>
                    <a:pt x="59" y="73"/>
                    <a:pt x="59" y="73"/>
                  </a:cubicBezTo>
                  <a:cubicBezTo>
                    <a:pt x="60" y="72"/>
                    <a:pt x="60" y="72"/>
                    <a:pt x="60" y="72"/>
                  </a:cubicBezTo>
                  <a:cubicBezTo>
                    <a:pt x="59" y="70"/>
                    <a:pt x="59" y="70"/>
                    <a:pt x="59" y="70"/>
                  </a:cubicBezTo>
                  <a:cubicBezTo>
                    <a:pt x="60" y="68"/>
                    <a:pt x="60" y="68"/>
                    <a:pt x="60" y="68"/>
                  </a:cubicBezTo>
                  <a:cubicBezTo>
                    <a:pt x="60" y="69"/>
                    <a:pt x="60" y="69"/>
                    <a:pt x="60" y="69"/>
                  </a:cubicBezTo>
                  <a:cubicBezTo>
                    <a:pt x="60" y="71"/>
                    <a:pt x="60" y="71"/>
                    <a:pt x="60" y="71"/>
                  </a:cubicBezTo>
                  <a:cubicBezTo>
                    <a:pt x="61" y="71"/>
                    <a:pt x="61" y="71"/>
                    <a:pt x="61" y="71"/>
                  </a:cubicBezTo>
                  <a:cubicBezTo>
                    <a:pt x="62" y="72"/>
                    <a:pt x="62" y="72"/>
                    <a:pt x="62" y="72"/>
                  </a:cubicBezTo>
                  <a:cubicBezTo>
                    <a:pt x="60" y="73"/>
                    <a:pt x="60" y="73"/>
                    <a:pt x="60" y="73"/>
                  </a:cubicBezTo>
                  <a:cubicBezTo>
                    <a:pt x="59" y="75"/>
                    <a:pt x="59" y="75"/>
                    <a:pt x="59" y="75"/>
                  </a:cubicBezTo>
                  <a:cubicBezTo>
                    <a:pt x="60" y="79"/>
                    <a:pt x="60" y="79"/>
                    <a:pt x="60" y="79"/>
                  </a:cubicBezTo>
                  <a:cubicBezTo>
                    <a:pt x="60" y="79"/>
                    <a:pt x="62" y="80"/>
                    <a:pt x="62" y="80"/>
                  </a:cubicBezTo>
                  <a:cubicBezTo>
                    <a:pt x="63" y="79"/>
                    <a:pt x="63" y="79"/>
                    <a:pt x="63" y="79"/>
                  </a:cubicBezTo>
                  <a:cubicBezTo>
                    <a:pt x="64" y="81"/>
                    <a:pt x="64" y="81"/>
                    <a:pt x="64" y="81"/>
                  </a:cubicBezTo>
                  <a:cubicBezTo>
                    <a:pt x="65" y="81"/>
                    <a:pt x="65" y="81"/>
                    <a:pt x="65" y="81"/>
                  </a:cubicBezTo>
                  <a:cubicBezTo>
                    <a:pt x="66" y="81"/>
                    <a:pt x="66" y="81"/>
                    <a:pt x="66" y="81"/>
                  </a:cubicBezTo>
                  <a:cubicBezTo>
                    <a:pt x="67" y="81"/>
                    <a:pt x="67" y="81"/>
                    <a:pt x="67" y="81"/>
                  </a:cubicBezTo>
                  <a:cubicBezTo>
                    <a:pt x="70" y="79"/>
                    <a:pt x="70" y="79"/>
                    <a:pt x="70" y="79"/>
                  </a:cubicBezTo>
                  <a:cubicBezTo>
                    <a:pt x="72" y="79"/>
                    <a:pt x="72" y="79"/>
                    <a:pt x="72" y="79"/>
                  </a:cubicBezTo>
                  <a:cubicBezTo>
                    <a:pt x="74" y="80"/>
                    <a:pt x="74" y="80"/>
                    <a:pt x="74" y="80"/>
                  </a:cubicBezTo>
                  <a:cubicBezTo>
                    <a:pt x="76" y="80"/>
                    <a:pt x="76" y="80"/>
                    <a:pt x="76" y="80"/>
                  </a:cubicBezTo>
                  <a:cubicBezTo>
                    <a:pt x="77" y="81"/>
                    <a:pt x="77" y="81"/>
                    <a:pt x="77" y="81"/>
                  </a:cubicBezTo>
                  <a:cubicBezTo>
                    <a:pt x="78" y="80"/>
                    <a:pt x="78" y="80"/>
                    <a:pt x="78" y="80"/>
                  </a:cubicBezTo>
                  <a:cubicBezTo>
                    <a:pt x="78" y="79"/>
                    <a:pt x="78" y="79"/>
                    <a:pt x="78" y="79"/>
                  </a:cubicBezTo>
                  <a:cubicBezTo>
                    <a:pt x="79" y="77"/>
                    <a:pt x="79" y="77"/>
                    <a:pt x="79" y="77"/>
                  </a:cubicBezTo>
                  <a:cubicBezTo>
                    <a:pt x="80" y="77"/>
                    <a:pt x="80" y="77"/>
                    <a:pt x="80" y="77"/>
                  </a:cubicBezTo>
                  <a:cubicBezTo>
                    <a:pt x="80" y="76"/>
                    <a:pt x="80" y="76"/>
                    <a:pt x="80" y="76"/>
                  </a:cubicBezTo>
                  <a:cubicBezTo>
                    <a:pt x="79" y="74"/>
                    <a:pt x="79" y="74"/>
                    <a:pt x="79" y="74"/>
                  </a:cubicBezTo>
                  <a:cubicBezTo>
                    <a:pt x="79" y="72"/>
                    <a:pt x="79" y="72"/>
                    <a:pt x="79" y="72"/>
                  </a:cubicBezTo>
                  <a:cubicBezTo>
                    <a:pt x="80" y="73"/>
                    <a:pt x="80" y="73"/>
                    <a:pt x="80" y="73"/>
                  </a:cubicBezTo>
                  <a:cubicBezTo>
                    <a:pt x="80" y="74"/>
                    <a:pt x="80" y="74"/>
                    <a:pt x="80" y="74"/>
                  </a:cubicBezTo>
                  <a:cubicBezTo>
                    <a:pt x="82" y="76"/>
                    <a:pt x="82" y="76"/>
                    <a:pt x="82" y="76"/>
                  </a:cubicBezTo>
                  <a:cubicBezTo>
                    <a:pt x="82" y="75"/>
                    <a:pt x="82" y="75"/>
                    <a:pt x="82" y="75"/>
                  </a:cubicBezTo>
                  <a:cubicBezTo>
                    <a:pt x="84" y="75"/>
                    <a:pt x="84" y="75"/>
                    <a:pt x="84" y="75"/>
                  </a:cubicBezTo>
                  <a:cubicBezTo>
                    <a:pt x="85" y="75"/>
                    <a:pt x="85" y="75"/>
                    <a:pt x="85" y="75"/>
                  </a:cubicBezTo>
                  <a:cubicBezTo>
                    <a:pt x="86" y="75"/>
                    <a:pt x="86" y="75"/>
                    <a:pt x="86" y="75"/>
                  </a:cubicBezTo>
                  <a:cubicBezTo>
                    <a:pt x="86" y="74"/>
                    <a:pt x="86" y="74"/>
                    <a:pt x="86" y="74"/>
                  </a:cubicBezTo>
                  <a:cubicBezTo>
                    <a:pt x="85" y="72"/>
                    <a:pt x="85" y="72"/>
                    <a:pt x="85" y="72"/>
                  </a:cubicBezTo>
                  <a:cubicBezTo>
                    <a:pt x="86" y="71"/>
                    <a:pt x="86" y="71"/>
                    <a:pt x="86" y="71"/>
                  </a:cubicBezTo>
                  <a:cubicBezTo>
                    <a:pt x="84" y="70"/>
                    <a:pt x="84" y="70"/>
                    <a:pt x="84" y="70"/>
                  </a:cubicBezTo>
                  <a:cubicBezTo>
                    <a:pt x="83" y="71"/>
                    <a:pt x="83" y="71"/>
                    <a:pt x="83" y="71"/>
                  </a:cubicBezTo>
                  <a:cubicBezTo>
                    <a:pt x="81" y="71"/>
                    <a:pt x="81" y="71"/>
                    <a:pt x="81" y="71"/>
                  </a:cubicBezTo>
                  <a:cubicBezTo>
                    <a:pt x="80" y="70"/>
                    <a:pt x="80" y="70"/>
                    <a:pt x="80" y="70"/>
                  </a:cubicBezTo>
                  <a:cubicBezTo>
                    <a:pt x="81" y="69"/>
                    <a:pt x="81" y="69"/>
                    <a:pt x="81" y="69"/>
                  </a:cubicBezTo>
                  <a:cubicBezTo>
                    <a:pt x="82" y="70"/>
                    <a:pt x="82" y="70"/>
                    <a:pt x="82" y="70"/>
                  </a:cubicBezTo>
                  <a:cubicBezTo>
                    <a:pt x="84" y="69"/>
                    <a:pt x="84" y="69"/>
                    <a:pt x="84" y="69"/>
                  </a:cubicBezTo>
                  <a:cubicBezTo>
                    <a:pt x="85" y="67"/>
                    <a:pt x="85" y="67"/>
                    <a:pt x="85" y="67"/>
                  </a:cubicBezTo>
                  <a:cubicBezTo>
                    <a:pt x="86" y="68"/>
                    <a:pt x="86" y="68"/>
                    <a:pt x="86" y="68"/>
                  </a:cubicBezTo>
                  <a:cubicBezTo>
                    <a:pt x="87" y="68"/>
                    <a:pt x="87" y="68"/>
                    <a:pt x="87" y="68"/>
                  </a:cubicBezTo>
                  <a:cubicBezTo>
                    <a:pt x="88" y="67"/>
                    <a:pt x="88" y="67"/>
                    <a:pt x="88" y="67"/>
                  </a:cubicBezTo>
                  <a:cubicBezTo>
                    <a:pt x="88" y="65"/>
                    <a:pt x="88" y="65"/>
                    <a:pt x="88" y="65"/>
                  </a:cubicBezTo>
                  <a:cubicBezTo>
                    <a:pt x="88" y="64"/>
                    <a:pt x="88" y="64"/>
                    <a:pt x="88" y="64"/>
                  </a:cubicBezTo>
                  <a:cubicBezTo>
                    <a:pt x="88" y="63"/>
                    <a:pt x="88" y="63"/>
                    <a:pt x="88" y="63"/>
                  </a:cubicBezTo>
                  <a:cubicBezTo>
                    <a:pt x="89" y="62"/>
                    <a:pt x="89" y="62"/>
                    <a:pt x="89" y="62"/>
                  </a:cubicBezTo>
                  <a:cubicBezTo>
                    <a:pt x="89" y="62"/>
                    <a:pt x="89" y="62"/>
                    <a:pt x="89" y="62"/>
                  </a:cubicBezTo>
                  <a:cubicBezTo>
                    <a:pt x="87" y="61"/>
                    <a:pt x="87" y="61"/>
                    <a:pt x="87" y="61"/>
                  </a:cubicBezTo>
                  <a:cubicBezTo>
                    <a:pt x="86" y="61"/>
                    <a:pt x="86" y="61"/>
                    <a:pt x="86" y="61"/>
                  </a:cubicBezTo>
                  <a:cubicBezTo>
                    <a:pt x="86" y="60"/>
                    <a:pt x="86" y="60"/>
                    <a:pt x="86" y="60"/>
                  </a:cubicBezTo>
                  <a:cubicBezTo>
                    <a:pt x="87" y="60"/>
                    <a:pt x="87" y="60"/>
                    <a:pt x="87" y="60"/>
                  </a:cubicBezTo>
                  <a:cubicBezTo>
                    <a:pt x="87" y="58"/>
                    <a:pt x="87" y="58"/>
                    <a:pt x="87" y="58"/>
                  </a:cubicBezTo>
                  <a:cubicBezTo>
                    <a:pt x="86" y="57"/>
                    <a:pt x="86" y="57"/>
                    <a:pt x="86" y="57"/>
                  </a:cubicBezTo>
                  <a:cubicBezTo>
                    <a:pt x="82" y="57"/>
                    <a:pt x="82" y="57"/>
                    <a:pt x="82" y="57"/>
                  </a:cubicBezTo>
                  <a:cubicBezTo>
                    <a:pt x="82" y="56"/>
                    <a:pt x="82" y="56"/>
                    <a:pt x="82" y="56"/>
                  </a:cubicBezTo>
                  <a:cubicBezTo>
                    <a:pt x="82" y="55"/>
                    <a:pt x="82" y="55"/>
                    <a:pt x="82" y="55"/>
                  </a:cubicBezTo>
                  <a:cubicBezTo>
                    <a:pt x="83" y="55"/>
                    <a:pt x="83" y="55"/>
                    <a:pt x="83" y="55"/>
                  </a:cubicBezTo>
                  <a:cubicBezTo>
                    <a:pt x="82" y="53"/>
                    <a:pt x="82" y="53"/>
                    <a:pt x="82" y="53"/>
                  </a:cubicBezTo>
                  <a:cubicBezTo>
                    <a:pt x="79" y="51"/>
                    <a:pt x="79" y="51"/>
                    <a:pt x="79" y="51"/>
                  </a:cubicBezTo>
                  <a:cubicBezTo>
                    <a:pt x="78" y="51"/>
                    <a:pt x="78" y="51"/>
                    <a:pt x="78" y="51"/>
                  </a:cubicBezTo>
                  <a:cubicBezTo>
                    <a:pt x="77" y="52"/>
                    <a:pt x="77" y="52"/>
                    <a:pt x="77" y="52"/>
                  </a:cubicBezTo>
                  <a:cubicBezTo>
                    <a:pt x="74" y="52"/>
                    <a:pt x="74" y="52"/>
                    <a:pt x="74" y="52"/>
                  </a:cubicBezTo>
                  <a:cubicBezTo>
                    <a:pt x="72" y="52"/>
                    <a:pt x="72" y="52"/>
                    <a:pt x="72" y="52"/>
                  </a:cubicBezTo>
                  <a:cubicBezTo>
                    <a:pt x="69" y="50"/>
                    <a:pt x="69" y="50"/>
                    <a:pt x="69" y="50"/>
                  </a:cubicBezTo>
                  <a:cubicBezTo>
                    <a:pt x="68" y="49"/>
                    <a:pt x="68" y="49"/>
                    <a:pt x="68" y="49"/>
                  </a:cubicBezTo>
                  <a:cubicBezTo>
                    <a:pt x="67" y="48"/>
                    <a:pt x="67" y="48"/>
                    <a:pt x="67" y="48"/>
                  </a:cubicBezTo>
                  <a:cubicBezTo>
                    <a:pt x="66" y="49"/>
                    <a:pt x="66" y="49"/>
                    <a:pt x="66" y="49"/>
                  </a:cubicBezTo>
                  <a:cubicBezTo>
                    <a:pt x="65" y="49"/>
                    <a:pt x="65" y="49"/>
                    <a:pt x="65" y="49"/>
                  </a:cubicBezTo>
                  <a:cubicBezTo>
                    <a:pt x="64" y="50"/>
                    <a:pt x="64" y="50"/>
                    <a:pt x="64" y="50"/>
                  </a:cubicBezTo>
                  <a:cubicBezTo>
                    <a:pt x="62" y="50"/>
                    <a:pt x="62" y="50"/>
                    <a:pt x="62" y="50"/>
                  </a:cubicBezTo>
                  <a:cubicBezTo>
                    <a:pt x="61" y="51"/>
                    <a:pt x="61" y="51"/>
                    <a:pt x="61" y="51"/>
                  </a:cubicBezTo>
                  <a:cubicBezTo>
                    <a:pt x="60" y="50"/>
                    <a:pt x="60" y="50"/>
                    <a:pt x="60" y="50"/>
                  </a:cubicBezTo>
                  <a:cubicBezTo>
                    <a:pt x="59" y="49"/>
                    <a:pt x="59" y="49"/>
                    <a:pt x="59" y="49"/>
                  </a:cubicBezTo>
                  <a:cubicBezTo>
                    <a:pt x="57" y="50"/>
                    <a:pt x="57" y="50"/>
                    <a:pt x="57" y="50"/>
                  </a:cubicBezTo>
                  <a:cubicBezTo>
                    <a:pt x="55" y="50"/>
                    <a:pt x="55" y="50"/>
                    <a:pt x="55" y="50"/>
                  </a:cubicBezTo>
                  <a:cubicBezTo>
                    <a:pt x="55" y="51"/>
                    <a:pt x="55" y="51"/>
                    <a:pt x="55" y="51"/>
                  </a:cubicBezTo>
                  <a:cubicBezTo>
                    <a:pt x="54" y="52"/>
                    <a:pt x="54" y="52"/>
                    <a:pt x="54" y="52"/>
                  </a:cubicBezTo>
                  <a:cubicBezTo>
                    <a:pt x="54" y="51"/>
                    <a:pt x="54" y="51"/>
                    <a:pt x="54" y="51"/>
                  </a:cubicBezTo>
                  <a:cubicBezTo>
                    <a:pt x="54" y="50"/>
                    <a:pt x="54" y="50"/>
                    <a:pt x="54" y="50"/>
                  </a:cubicBezTo>
                  <a:cubicBezTo>
                    <a:pt x="52" y="51"/>
                    <a:pt x="52" y="51"/>
                    <a:pt x="52" y="51"/>
                  </a:cubicBezTo>
                  <a:cubicBezTo>
                    <a:pt x="48" y="50"/>
                    <a:pt x="48" y="50"/>
                    <a:pt x="48" y="50"/>
                  </a:cubicBezTo>
                  <a:cubicBezTo>
                    <a:pt x="48" y="51"/>
                    <a:pt x="48" y="51"/>
                    <a:pt x="48" y="51"/>
                  </a:cubicBezTo>
                  <a:cubicBezTo>
                    <a:pt x="49" y="52"/>
                    <a:pt x="49" y="52"/>
                    <a:pt x="49" y="52"/>
                  </a:cubicBezTo>
                  <a:cubicBezTo>
                    <a:pt x="49" y="53"/>
                    <a:pt x="49" y="53"/>
                    <a:pt x="49" y="53"/>
                  </a:cubicBezTo>
                  <a:cubicBezTo>
                    <a:pt x="50" y="54"/>
                    <a:pt x="50" y="54"/>
                    <a:pt x="50" y="54"/>
                  </a:cubicBezTo>
                  <a:cubicBezTo>
                    <a:pt x="48" y="54"/>
                    <a:pt x="48" y="54"/>
                    <a:pt x="48" y="54"/>
                  </a:cubicBezTo>
                  <a:cubicBezTo>
                    <a:pt x="48" y="53"/>
                    <a:pt x="48" y="53"/>
                    <a:pt x="48" y="53"/>
                  </a:cubicBezTo>
                  <a:cubicBezTo>
                    <a:pt x="46" y="53"/>
                    <a:pt x="46" y="53"/>
                    <a:pt x="46" y="53"/>
                  </a:cubicBezTo>
                  <a:cubicBezTo>
                    <a:pt x="44" y="53"/>
                    <a:pt x="44" y="53"/>
                    <a:pt x="44" y="53"/>
                  </a:cubicBezTo>
                  <a:cubicBezTo>
                    <a:pt x="43" y="53"/>
                    <a:pt x="43" y="53"/>
                    <a:pt x="43" y="53"/>
                  </a:cubicBezTo>
                  <a:cubicBezTo>
                    <a:pt x="45" y="52"/>
                    <a:pt x="45" y="52"/>
                    <a:pt x="45" y="52"/>
                  </a:cubicBezTo>
                  <a:cubicBezTo>
                    <a:pt x="45" y="51"/>
                    <a:pt x="45" y="51"/>
                    <a:pt x="45" y="51"/>
                  </a:cubicBezTo>
                  <a:cubicBezTo>
                    <a:pt x="43" y="48"/>
                    <a:pt x="43" y="48"/>
                    <a:pt x="43" y="48"/>
                  </a:cubicBezTo>
                  <a:cubicBezTo>
                    <a:pt x="43" y="47"/>
                    <a:pt x="43" y="47"/>
                    <a:pt x="43" y="47"/>
                  </a:cubicBezTo>
                  <a:cubicBezTo>
                    <a:pt x="43" y="46"/>
                    <a:pt x="43" y="46"/>
                    <a:pt x="43" y="46"/>
                  </a:cubicBezTo>
                  <a:cubicBezTo>
                    <a:pt x="41" y="48"/>
                    <a:pt x="41" y="48"/>
                    <a:pt x="41" y="48"/>
                  </a:cubicBezTo>
                  <a:cubicBezTo>
                    <a:pt x="41" y="49"/>
                    <a:pt x="41" y="49"/>
                    <a:pt x="41" y="49"/>
                  </a:cubicBezTo>
                  <a:cubicBezTo>
                    <a:pt x="41" y="50"/>
                    <a:pt x="41" y="50"/>
                    <a:pt x="41" y="50"/>
                  </a:cubicBezTo>
                  <a:cubicBezTo>
                    <a:pt x="39" y="49"/>
                    <a:pt x="39" y="49"/>
                    <a:pt x="39" y="49"/>
                  </a:cubicBezTo>
                  <a:cubicBezTo>
                    <a:pt x="40" y="48"/>
                    <a:pt x="40" y="48"/>
                    <a:pt x="40" y="48"/>
                  </a:cubicBezTo>
                  <a:cubicBezTo>
                    <a:pt x="40" y="47"/>
                    <a:pt x="40" y="47"/>
                    <a:pt x="40" y="47"/>
                  </a:cubicBezTo>
                  <a:cubicBezTo>
                    <a:pt x="38" y="47"/>
                    <a:pt x="38" y="47"/>
                    <a:pt x="38" y="47"/>
                  </a:cubicBezTo>
                  <a:cubicBezTo>
                    <a:pt x="37" y="47"/>
                    <a:pt x="37" y="47"/>
                    <a:pt x="37" y="47"/>
                  </a:cubicBezTo>
                  <a:cubicBezTo>
                    <a:pt x="36" y="47"/>
                    <a:pt x="36" y="47"/>
                    <a:pt x="36" y="47"/>
                  </a:cubicBezTo>
                  <a:cubicBezTo>
                    <a:pt x="36" y="46"/>
                    <a:pt x="36" y="46"/>
                    <a:pt x="36" y="46"/>
                  </a:cubicBezTo>
                  <a:cubicBezTo>
                    <a:pt x="36" y="45"/>
                    <a:pt x="36" y="45"/>
                    <a:pt x="36" y="45"/>
                  </a:cubicBezTo>
                  <a:cubicBezTo>
                    <a:pt x="36" y="43"/>
                    <a:pt x="36" y="43"/>
                    <a:pt x="36" y="43"/>
                  </a:cubicBezTo>
                  <a:cubicBezTo>
                    <a:pt x="34" y="44"/>
                    <a:pt x="34" y="44"/>
                    <a:pt x="34" y="44"/>
                  </a:cubicBezTo>
                  <a:cubicBezTo>
                    <a:pt x="32" y="46"/>
                    <a:pt x="32" y="46"/>
                    <a:pt x="32" y="46"/>
                  </a:cubicBezTo>
                  <a:cubicBezTo>
                    <a:pt x="33" y="48"/>
                    <a:pt x="33" y="48"/>
                    <a:pt x="33" y="48"/>
                  </a:cubicBezTo>
                  <a:cubicBezTo>
                    <a:pt x="31" y="48"/>
                    <a:pt x="31" y="48"/>
                    <a:pt x="31" y="48"/>
                  </a:cubicBezTo>
                  <a:cubicBezTo>
                    <a:pt x="31" y="46"/>
                    <a:pt x="31" y="46"/>
                    <a:pt x="31" y="46"/>
                  </a:cubicBezTo>
                  <a:cubicBezTo>
                    <a:pt x="31" y="45"/>
                    <a:pt x="31" y="45"/>
                    <a:pt x="31" y="45"/>
                  </a:cubicBezTo>
                  <a:cubicBezTo>
                    <a:pt x="31" y="44"/>
                    <a:pt x="31" y="44"/>
                    <a:pt x="31" y="44"/>
                  </a:cubicBezTo>
                  <a:cubicBezTo>
                    <a:pt x="32" y="41"/>
                    <a:pt x="32" y="41"/>
                    <a:pt x="32" y="41"/>
                  </a:cubicBezTo>
                  <a:cubicBezTo>
                    <a:pt x="31" y="40"/>
                    <a:pt x="31" y="40"/>
                    <a:pt x="31" y="40"/>
                  </a:cubicBezTo>
                  <a:cubicBezTo>
                    <a:pt x="29" y="41"/>
                    <a:pt x="29" y="41"/>
                    <a:pt x="29" y="41"/>
                  </a:cubicBezTo>
                  <a:cubicBezTo>
                    <a:pt x="29" y="40"/>
                    <a:pt x="29" y="40"/>
                    <a:pt x="29" y="40"/>
                  </a:cubicBezTo>
                  <a:cubicBezTo>
                    <a:pt x="30" y="39"/>
                    <a:pt x="30" y="39"/>
                    <a:pt x="30" y="39"/>
                  </a:cubicBezTo>
                  <a:cubicBezTo>
                    <a:pt x="31" y="37"/>
                    <a:pt x="31" y="37"/>
                    <a:pt x="31" y="37"/>
                  </a:cubicBezTo>
                  <a:cubicBezTo>
                    <a:pt x="31" y="36"/>
                    <a:pt x="31" y="36"/>
                    <a:pt x="31" y="36"/>
                  </a:cubicBezTo>
                  <a:cubicBezTo>
                    <a:pt x="30" y="36"/>
                    <a:pt x="30" y="36"/>
                    <a:pt x="30" y="36"/>
                  </a:cubicBezTo>
                  <a:cubicBezTo>
                    <a:pt x="28" y="36"/>
                    <a:pt x="28" y="36"/>
                    <a:pt x="28" y="36"/>
                  </a:cubicBezTo>
                  <a:cubicBezTo>
                    <a:pt x="28" y="36"/>
                    <a:pt x="28" y="36"/>
                    <a:pt x="28" y="36"/>
                  </a:cubicBezTo>
                  <a:cubicBezTo>
                    <a:pt x="26" y="36"/>
                    <a:pt x="26" y="36"/>
                    <a:pt x="26" y="36"/>
                  </a:cubicBezTo>
                  <a:cubicBezTo>
                    <a:pt x="27" y="36"/>
                    <a:pt x="27" y="36"/>
                    <a:pt x="27" y="36"/>
                  </a:cubicBezTo>
                  <a:cubicBezTo>
                    <a:pt x="27" y="35"/>
                    <a:pt x="27" y="35"/>
                    <a:pt x="27" y="35"/>
                  </a:cubicBezTo>
                  <a:cubicBezTo>
                    <a:pt x="26" y="35"/>
                    <a:pt x="26" y="35"/>
                    <a:pt x="26" y="35"/>
                  </a:cubicBezTo>
                  <a:cubicBezTo>
                    <a:pt x="25" y="36"/>
                    <a:pt x="25" y="36"/>
                    <a:pt x="25" y="36"/>
                  </a:cubicBezTo>
                  <a:cubicBezTo>
                    <a:pt x="22" y="36"/>
                    <a:pt x="22" y="36"/>
                    <a:pt x="22" y="36"/>
                  </a:cubicBezTo>
                  <a:cubicBezTo>
                    <a:pt x="22" y="35"/>
                    <a:pt x="22" y="35"/>
                    <a:pt x="22" y="35"/>
                  </a:cubicBezTo>
                  <a:cubicBezTo>
                    <a:pt x="23" y="35"/>
                    <a:pt x="23" y="35"/>
                    <a:pt x="23" y="35"/>
                  </a:cubicBezTo>
                  <a:cubicBezTo>
                    <a:pt x="24" y="33"/>
                    <a:pt x="24" y="33"/>
                    <a:pt x="24" y="33"/>
                  </a:cubicBezTo>
                  <a:cubicBezTo>
                    <a:pt x="25" y="32"/>
                    <a:pt x="25" y="32"/>
                    <a:pt x="25" y="32"/>
                  </a:cubicBezTo>
                  <a:cubicBezTo>
                    <a:pt x="26" y="32"/>
                    <a:pt x="26" y="32"/>
                    <a:pt x="26" y="32"/>
                  </a:cubicBezTo>
                  <a:cubicBezTo>
                    <a:pt x="27" y="34"/>
                    <a:pt x="27" y="34"/>
                    <a:pt x="27" y="34"/>
                  </a:cubicBezTo>
                  <a:cubicBezTo>
                    <a:pt x="30" y="34"/>
                    <a:pt x="30" y="34"/>
                    <a:pt x="30" y="34"/>
                  </a:cubicBezTo>
                  <a:cubicBezTo>
                    <a:pt x="29" y="33"/>
                    <a:pt x="29" y="33"/>
                    <a:pt x="29" y="33"/>
                  </a:cubicBezTo>
                  <a:cubicBezTo>
                    <a:pt x="28" y="31"/>
                    <a:pt x="28" y="31"/>
                    <a:pt x="28" y="31"/>
                  </a:cubicBezTo>
                  <a:cubicBezTo>
                    <a:pt x="26" y="31"/>
                    <a:pt x="26" y="31"/>
                    <a:pt x="26" y="31"/>
                  </a:cubicBezTo>
                  <a:cubicBezTo>
                    <a:pt x="27" y="30"/>
                    <a:pt x="27" y="30"/>
                    <a:pt x="27" y="30"/>
                  </a:cubicBezTo>
                  <a:cubicBezTo>
                    <a:pt x="25" y="28"/>
                    <a:pt x="25" y="28"/>
                    <a:pt x="25" y="28"/>
                  </a:cubicBezTo>
                  <a:cubicBezTo>
                    <a:pt x="23" y="27"/>
                    <a:pt x="23" y="27"/>
                    <a:pt x="23" y="27"/>
                  </a:cubicBezTo>
                  <a:cubicBezTo>
                    <a:pt x="24" y="27"/>
                    <a:pt x="24" y="27"/>
                    <a:pt x="24" y="27"/>
                  </a:cubicBezTo>
                  <a:cubicBezTo>
                    <a:pt x="25" y="26"/>
                    <a:pt x="25" y="26"/>
                    <a:pt x="25" y="26"/>
                  </a:cubicBezTo>
                  <a:cubicBezTo>
                    <a:pt x="25" y="26"/>
                    <a:pt x="25" y="26"/>
                    <a:pt x="25" y="26"/>
                  </a:cubicBezTo>
                  <a:cubicBezTo>
                    <a:pt x="26" y="27"/>
                    <a:pt x="26" y="27"/>
                    <a:pt x="26" y="27"/>
                  </a:cubicBezTo>
                  <a:cubicBezTo>
                    <a:pt x="28" y="29"/>
                    <a:pt x="28" y="29"/>
                    <a:pt x="28" y="29"/>
                  </a:cubicBezTo>
                  <a:cubicBezTo>
                    <a:pt x="30" y="30"/>
                    <a:pt x="30" y="30"/>
                    <a:pt x="30" y="30"/>
                  </a:cubicBezTo>
                  <a:cubicBezTo>
                    <a:pt x="32" y="31"/>
                    <a:pt x="32" y="31"/>
                    <a:pt x="32" y="31"/>
                  </a:cubicBezTo>
                  <a:cubicBezTo>
                    <a:pt x="32" y="30"/>
                    <a:pt x="32" y="30"/>
                    <a:pt x="32" y="30"/>
                  </a:cubicBezTo>
                  <a:cubicBezTo>
                    <a:pt x="33" y="31"/>
                    <a:pt x="33" y="31"/>
                    <a:pt x="33" y="31"/>
                  </a:cubicBezTo>
                  <a:cubicBezTo>
                    <a:pt x="36" y="32"/>
                    <a:pt x="36" y="32"/>
                    <a:pt x="36" y="32"/>
                  </a:cubicBezTo>
                  <a:cubicBezTo>
                    <a:pt x="38" y="32"/>
                    <a:pt x="38" y="32"/>
                    <a:pt x="38" y="32"/>
                  </a:cubicBezTo>
                  <a:cubicBezTo>
                    <a:pt x="39" y="31"/>
                    <a:pt x="39" y="31"/>
                    <a:pt x="39" y="31"/>
                  </a:cubicBezTo>
                  <a:cubicBezTo>
                    <a:pt x="38" y="29"/>
                    <a:pt x="38" y="29"/>
                    <a:pt x="38" y="29"/>
                  </a:cubicBezTo>
                  <a:cubicBezTo>
                    <a:pt x="35" y="26"/>
                    <a:pt x="35" y="26"/>
                    <a:pt x="35" y="26"/>
                  </a:cubicBezTo>
                  <a:cubicBezTo>
                    <a:pt x="33" y="24"/>
                    <a:pt x="33" y="24"/>
                    <a:pt x="33" y="24"/>
                  </a:cubicBezTo>
                  <a:cubicBezTo>
                    <a:pt x="32" y="25"/>
                    <a:pt x="32" y="25"/>
                    <a:pt x="32" y="25"/>
                  </a:cubicBezTo>
                  <a:cubicBezTo>
                    <a:pt x="32" y="23"/>
                    <a:pt x="32" y="23"/>
                    <a:pt x="32" y="23"/>
                  </a:cubicBezTo>
                  <a:cubicBezTo>
                    <a:pt x="30" y="21"/>
                    <a:pt x="30" y="21"/>
                    <a:pt x="30" y="21"/>
                  </a:cubicBezTo>
                  <a:cubicBezTo>
                    <a:pt x="29" y="21"/>
                    <a:pt x="29" y="21"/>
                    <a:pt x="29" y="21"/>
                  </a:cubicBezTo>
                  <a:cubicBezTo>
                    <a:pt x="28" y="20"/>
                    <a:pt x="28" y="20"/>
                    <a:pt x="28" y="20"/>
                  </a:cubicBezTo>
                  <a:cubicBezTo>
                    <a:pt x="29" y="19"/>
                    <a:pt x="29" y="19"/>
                    <a:pt x="29" y="19"/>
                  </a:cubicBezTo>
                  <a:cubicBezTo>
                    <a:pt x="30" y="20"/>
                    <a:pt x="30" y="20"/>
                    <a:pt x="30" y="20"/>
                  </a:cubicBezTo>
                  <a:cubicBezTo>
                    <a:pt x="31" y="21"/>
                    <a:pt x="31" y="21"/>
                    <a:pt x="31" y="21"/>
                  </a:cubicBezTo>
                  <a:cubicBezTo>
                    <a:pt x="33" y="21"/>
                    <a:pt x="33" y="21"/>
                    <a:pt x="33" y="21"/>
                  </a:cubicBezTo>
                  <a:cubicBezTo>
                    <a:pt x="33" y="23"/>
                    <a:pt x="33" y="23"/>
                    <a:pt x="33" y="23"/>
                  </a:cubicBezTo>
                  <a:cubicBezTo>
                    <a:pt x="34" y="23"/>
                    <a:pt x="34" y="23"/>
                    <a:pt x="34" y="23"/>
                  </a:cubicBezTo>
                  <a:cubicBezTo>
                    <a:pt x="35" y="22"/>
                    <a:pt x="35" y="22"/>
                    <a:pt x="35" y="22"/>
                  </a:cubicBezTo>
                  <a:cubicBezTo>
                    <a:pt x="34" y="19"/>
                    <a:pt x="34" y="19"/>
                    <a:pt x="34" y="19"/>
                  </a:cubicBezTo>
                  <a:cubicBezTo>
                    <a:pt x="32" y="16"/>
                    <a:pt x="32" y="16"/>
                    <a:pt x="32" y="16"/>
                  </a:cubicBezTo>
                  <a:cubicBezTo>
                    <a:pt x="31" y="16"/>
                    <a:pt x="31" y="16"/>
                    <a:pt x="31" y="16"/>
                  </a:cubicBezTo>
                  <a:cubicBezTo>
                    <a:pt x="30" y="16"/>
                    <a:pt x="30" y="16"/>
                    <a:pt x="30" y="16"/>
                  </a:cubicBezTo>
                  <a:cubicBezTo>
                    <a:pt x="28" y="16"/>
                    <a:pt x="28" y="16"/>
                    <a:pt x="28" y="16"/>
                  </a:cubicBezTo>
                  <a:cubicBezTo>
                    <a:pt x="26" y="17"/>
                    <a:pt x="26" y="17"/>
                    <a:pt x="26" y="17"/>
                  </a:cubicBezTo>
                  <a:cubicBezTo>
                    <a:pt x="25" y="17"/>
                    <a:pt x="25" y="17"/>
                    <a:pt x="25" y="17"/>
                  </a:cubicBezTo>
                  <a:cubicBezTo>
                    <a:pt x="23" y="16"/>
                    <a:pt x="23" y="16"/>
                    <a:pt x="23" y="16"/>
                  </a:cubicBezTo>
                  <a:cubicBezTo>
                    <a:pt x="22" y="16"/>
                    <a:pt x="22" y="16"/>
                    <a:pt x="22" y="16"/>
                  </a:cubicBezTo>
                  <a:cubicBezTo>
                    <a:pt x="21" y="15"/>
                    <a:pt x="21" y="15"/>
                    <a:pt x="21" y="15"/>
                  </a:cubicBezTo>
                  <a:cubicBezTo>
                    <a:pt x="19" y="18"/>
                    <a:pt x="19" y="18"/>
                    <a:pt x="19" y="18"/>
                  </a:cubicBezTo>
                  <a:cubicBezTo>
                    <a:pt x="17" y="19"/>
                    <a:pt x="17" y="19"/>
                    <a:pt x="17" y="19"/>
                  </a:cubicBezTo>
                  <a:cubicBezTo>
                    <a:pt x="16" y="20"/>
                    <a:pt x="16" y="20"/>
                    <a:pt x="16" y="20"/>
                  </a:cubicBezTo>
                  <a:cubicBezTo>
                    <a:pt x="15" y="21"/>
                    <a:pt x="15" y="21"/>
                    <a:pt x="15" y="21"/>
                  </a:cubicBezTo>
                  <a:cubicBezTo>
                    <a:pt x="15" y="20"/>
                    <a:pt x="15" y="20"/>
                    <a:pt x="15" y="20"/>
                  </a:cubicBezTo>
                  <a:cubicBezTo>
                    <a:pt x="16" y="18"/>
                    <a:pt x="16" y="18"/>
                    <a:pt x="16" y="18"/>
                  </a:cubicBezTo>
                  <a:cubicBezTo>
                    <a:pt x="17" y="18"/>
                    <a:pt x="17" y="18"/>
                    <a:pt x="17" y="18"/>
                  </a:cubicBezTo>
                  <a:cubicBezTo>
                    <a:pt x="21" y="14"/>
                    <a:pt x="21" y="14"/>
                    <a:pt x="21" y="14"/>
                  </a:cubicBezTo>
                  <a:cubicBezTo>
                    <a:pt x="21" y="13"/>
                    <a:pt x="21" y="13"/>
                    <a:pt x="21" y="13"/>
                  </a:cubicBezTo>
                  <a:cubicBezTo>
                    <a:pt x="20" y="12"/>
                    <a:pt x="20" y="12"/>
                    <a:pt x="20" y="12"/>
                  </a:cubicBezTo>
                  <a:cubicBezTo>
                    <a:pt x="20" y="8"/>
                    <a:pt x="20" y="8"/>
                    <a:pt x="20" y="8"/>
                  </a:cubicBezTo>
                  <a:cubicBezTo>
                    <a:pt x="21" y="7"/>
                    <a:pt x="21" y="7"/>
                    <a:pt x="21" y="7"/>
                  </a:cubicBezTo>
                  <a:cubicBezTo>
                    <a:pt x="20" y="6"/>
                    <a:pt x="20" y="6"/>
                    <a:pt x="20" y="6"/>
                  </a:cubicBezTo>
                  <a:cubicBezTo>
                    <a:pt x="19" y="7"/>
                    <a:pt x="19" y="7"/>
                    <a:pt x="19" y="7"/>
                  </a:cubicBezTo>
                  <a:cubicBezTo>
                    <a:pt x="17" y="7"/>
                    <a:pt x="17" y="7"/>
                    <a:pt x="17" y="7"/>
                  </a:cubicBezTo>
                  <a:cubicBezTo>
                    <a:pt x="16" y="6"/>
                    <a:pt x="16" y="6"/>
                    <a:pt x="16" y="6"/>
                  </a:cubicBezTo>
                  <a:cubicBezTo>
                    <a:pt x="16" y="4"/>
                    <a:pt x="16" y="4"/>
                    <a:pt x="16" y="4"/>
                  </a:cubicBezTo>
                  <a:cubicBezTo>
                    <a:pt x="16" y="3"/>
                    <a:pt x="16" y="3"/>
                    <a:pt x="16" y="3"/>
                  </a:cubicBezTo>
                  <a:cubicBezTo>
                    <a:pt x="13" y="2"/>
                    <a:pt x="13" y="2"/>
                    <a:pt x="13" y="2"/>
                  </a:cubicBezTo>
                  <a:cubicBezTo>
                    <a:pt x="11" y="0"/>
                    <a:pt x="11" y="0"/>
                    <a:pt x="11" y="0"/>
                  </a:cubicBezTo>
                  <a:cubicBezTo>
                    <a:pt x="10" y="0"/>
                    <a:pt x="10" y="0"/>
                    <a:pt x="10" y="0"/>
                  </a:cubicBezTo>
                  <a:cubicBezTo>
                    <a:pt x="8" y="0"/>
                    <a:pt x="8" y="0"/>
                    <a:pt x="8" y="0"/>
                  </a:cubicBezTo>
                  <a:cubicBezTo>
                    <a:pt x="7" y="0"/>
                    <a:pt x="7" y="0"/>
                    <a:pt x="7" y="0"/>
                  </a:cubicBezTo>
                  <a:cubicBezTo>
                    <a:pt x="4" y="1"/>
                    <a:pt x="4" y="1"/>
                    <a:pt x="4" y="1"/>
                  </a:cubicBezTo>
                  <a:cubicBezTo>
                    <a:pt x="3" y="1"/>
                    <a:pt x="3" y="1"/>
                    <a:pt x="3" y="1"/>
                  </a:cubicBezTo>
                  <a:cubicBezTo>
                    <a:pt x="3" y="1"/>
                    <a:pt x="3" y="1"/>
                    <a:pt x="3" y="1"/>
                  </a:cubicBezTo>
                  <a:cubicBezTo>
                    <a:pt x="2" y="3"/>
                    <a:pt x="2" y="3"/>
                    <a:pt x="2" y="3"/>
                  </a:cubicBezTo>
                  <a:cubicBezTo>
                    <a:pt x="3" y="5"/>
                    <a:pt x="3" y="5"/>
                    <a:pt x="3" y="5"/>
                  </a:cubicBezTo>
                  <a:cubicBezTo>
                    <a:pt x="4" y="6"/>
                    <a:pt x="4" y="6"/>
                    <a:pt x="4" y="6"/>
                  </a:cubicBezTo>
                  <a:cubicBezTo>
                    <a:pt x="3" y="6"/>
                    <a:pt x="3" y="6"/>
                    <a:pt x="3" y="6"/>
                  </a:cubicBezTo>
                  <a:lnTo>
                    <a:pt x="1"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65" name="Freeform 227">
              <a:extLst>
                <a:ext uri="{FF2B5EF4-FFF2-40B4-BE49-F238E27FC236}">
                  <a16:creationId xmlns:a16="http://schemas.microsoft.com/office/drawing/2014/main" id="{F580BA5E-2223-4872-B0EE-07E638CE7460}"/>
                </a:ext>
              </a:extLst>
            </p:cNvPr>
            <p:cNvSpPr>
              <a:spLocks/>
            </p:cNvSpPr>
            <p:nvPr/>
          </p:nvSpPr>
          <p:spPr bwMode="auto">
            <a:xfrm>
              <a:off x="9205913" y="1706563"/>
              <a:ext cx="11113" cy="7938"/>
            </a:xfrm>
            <a:custGeom>
              <a:avLst/>
              <a:gdLst>
                <a:gd name="T0" fmla="*/ 3 w 3"/>
                <a:gd name="T1" fmla="*/ 0 h 2"/>
                <a:gd name="T2" fmla="*/ 2 w 3"/>
                <a:gd name="T3" fmla="*/ 0 h 2"/>
                <a:gd name="T4" fmla="*/ 0 w 3"/>
                <a:gd name="T5" fmla="*/ 1 h 2"/>
                <a:gd name="T6" fmla="*/ 1 w 3"/>
                <a:gd name="T7" fmla="*/ 1 h 2"/>
                <a:gd name="T8" fmla="*/ 2 w 3"/>
                <a:gd name="T9" fmla="*/ 2 h 2"/>
                <a:gd name="T10" fmla="*/ 3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3" y="0"/>
                  </a:moveTo>
                  <a:cubicBezTo>
                    <a:pt x="2" y="0"/>
                    <a:pt x="2" y="0"/>
                    <a:pt x="2" y="0"/>
                  </a:cubicBezTo>
                  <a:cubicBezTo>
                    <a:pt x="0" y="1"/>
                    <a:pt x="0" y="1"/>
                    <a:pt x="0" y="1"/>
                  </a:cubicBezTo>
                  <a:cubicBezTo>
                    <a:pt x="0" y="1"/>
                    <a:pt x="1" y="1"/>
                    <a:pt x="1" y="1"/>
                  </a:cubicBezTo>
                  <a:cubicBezTo>
                    <a:pt x="2" y="2"/>
                    <a:pt x="2" y="2"/>
                    <a:pt x="2" y="2"/>
                  </a:cubicBezTo>
                  <a:lnTo>
                    <a:pt x="3"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66" name="Freeform 228">
              <a:extLst>
                <a:ext uri="{FF2B5EF4-FFF2-40B4-BE49-F238E27FC236}">
                  <a16:creationId xmlns:a16="http://schemas.microsoft.com/office/drawing/2014/main" id="{7C4281A8-DF70-40E5-A8B0-4AB0E65DC95E}"/>
                </a:ext>
              </a:extLst>
            </p:cNvPr>
            <p:cNvSpPr>
              <a:spLocks/>
            </p:cNvSpPr>
            <p:nvPr/>
          </p:nvSpPr>
          <p:spPr bwMode="auto">
            <a:xfrm>
              <a:off x="9021763" y="1443038"/>
              <a:ext cx="6350" cy="14288"/>
            </a:xfrm>
            <a:custGeom>
              <a:avLst/>
              <a:gdLst>
                <a:gd name="T0" fmla="*/ 2 w 4"/>
                <a:gd name="T1" fmla="*/ 0 h 9"/>
                <a:gd name="T2" fmla="*/ 0 w 4"/>
                <a:gd name="T3" fmla="*/ 2 h 9"/>
                <a:gd name="T4" fmla="*/ 0 w 4"/>
                <a:gd name="T5" fmla="*/ 7 h 9"/>
                <a:gd name="T6" fmla="*/ 2 w 4"/>
                <a:gd name="T7" fmla="*/ 9 h 9"/>
                <a:gd name="T8" fmla="*/ 4 w 4"/>
                <a:gd name="T9" fmla="*/ 9 h 9"/>
                <a:gd name="T10" fmla="*/ 4 w 4"/>
                <a:gd name="T11" fmla="*/ 7 h 9"/>
                <a:gd name="T12" fmla="*/ 4 w 4"/>
                <a:gd name="T13" fmla="*/ 0 h 9"/>
                <a:gd name="T14" fmla="*/ 2 w 4"/>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9">
                  <a:moveTo>
                    <a:pt x="2" y="0"/>
                  </a:moveTo>
                  <a:lnTo>
                    <a:pt x="0" y="2"/>
                  </a:lnTo>
                  <a:lnTo>
                    <a:pt x="0" y="7"/>
                  </a:lnTo>
                  <a:lnTo>
                    <a:pt x="2" y="9"/>
                  </a:lnTo>
                  <a:lnTo>
                    <a:pt x="4" y="9"/>
                  </a:lnTo>
                  <a:lnTo>
                    <a:pt x="4" y="7"/>
                  </a:lnTo>
                  <a:lnTo>
                    <a:pt x="4" y="0"/>
                  </a:lnTo>
                  <a:lnTo>
                    <a:pt x="2"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67" name="Freeform 229">
              <a:extLst>
                <a:ext uri="{FF2B5EF4-FFF2-40B4-BE49-F238E27FC236}">
                  <a16:creationId xmlns:a16="http://schemas.microsoft.com/office/drawing/2014/main" id="{1486D5E5-A4F7-4954-951B-73E74F398E16}"/>
                </a:ext>
              </a:extLst>
            </p:cNvPr>
            <p:cNvSpPr>
              <a:spLocks/>
            </p:cNvSpPr>
            <p:nvPr/>
          </p:nvSpPr>
          <p:spPr bwMode="auto">
            <a:xfrm>
              <a:off x="8821738" y="1662113"/>
              <a:ext cx="14288" cy="15875"/>
            </a:xfrm>
            <a:custGeom>
              <a:avLst/>
              <a:gdLst>
                <a:gd name="T0" fmla="*/ 2 w 9"/>
                <a:gd name="T1" fmla="*/ 3 h 10"/>
                <a:gd name="T2" fmla="*/ 0 w 9"/>
                <a:gd name="T3" fmla="*/ 3 h 10"/>
                <a:gd name="T4" fmla="*/ 0 w 9"/>
                <a:gd name="T5" fmla="*/ 7 h 10"/>
                <a:gd name="T6" fmla="*/ 2 w 9"/>
                <a:gd name="T7" fmla="*/ 10 h 10"/>
                <a:gd name="T8" fmla="*/ 4 w 9"/>
                <a:gd name="T9" fmla="*/ 10 h 10"/>
                <a:gd name="T10" fmla="*/ 4 w 9"/>
                <a:gd name="T11" fmla="*/ 7 h 10"/>
                <a:gd name="T12" fmla="*/ 6 w 9"/>
                <a:gd name="T13" fmla="*/ 7 h 10"/>
                <a:gd name="T14" fmla="*/ 6 w 9"/>
                <a:gd name="T15" fmla="*/ 5 h 10"/>
                <a:gd name="T16" fmla="*/ 9 w 9"/>
                <a:gd name="T17" fmla="*/ 3 h 10"/>
                <a:gd name="T18" fmla="*/ 6 w 9"/>
                <a:gd name="T19" fmla="*/ 0 h 10"/>
                <a:gd name="T20" fmla="*/ 4 w 9"/>
                <a:gd name="T21" fmla="*/ 0 h 10"/>
                <a:gd name="T22" fmla="*/ 2 w 9"/>
                <a:gd name="T23" fmla="*/ 0 h 10"/>
                <a:gd name="T24" fmla="*/ 2 w 9"/>
                <a:gd name="T2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0">
                  <a:moveTo>
                    <a:pt x="2" y="3"/>
                  </a:moveTo>
                  <a:lnTo>
                    <a:pt x="0" y="3"/>
                  </a:lnTo>
                  <a:lnTo>
                    <a:pt x="0" y="7"/>
                  </a:lnTo>
                  <a:lnTo>
                    <a:pt x="2" y="10"/>
                  </a:lnTo>
                  <a:lnTo>
                    <a:pt x="4" y="10"/>
                  </a:lnTo>
                  <a:lnTo>
                    <a:pt x="4" y="7"/>
                  </a:lnTo>
                  <a:lnTo>
                    <a:pt x="6" y="7"/>
                  </a:lnTo>
                  <a:lnTo>
                    <a:pt x="6" y="5"/>
                  </a:lnTo>
                  <a:lnTo>
                    <a:pt x="9" y="3"/>
                  </a:lnTo>
                  <a:lnTo>
                    <a:pt x="6" y="0"/>
                  </a:lnTo>
                  <a:lnTo>
                    <a:pt x="4" y="0"/>
                  </a:lnTo>
                  <a:lnTo>
                    <a:pt x="2" y="0"/>
                  </a:lnTo>
                  <a:lnTo>
                    <a:pt x="2"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68" name="Freeform 230">
              <a:extLst>
                <a:ext uri="{FF2B5EF4-FFF2-40B4-BE49-F238E27FC236}">
                  <a16:creationId xmlns:a16="http://schemas.microsoft.com/office/drawing/2014/main" id="{2ABABC85-AF5A-4CF7-B24A-5171FFE416F7}"/>
                </a:ext>
              </a:extLst>
            </p:cNvPr>
            <p:cNvSpPr>
              <a:spLocks/>
            </p:cNvSpPr>
            <p:nvPr/>
          </p:nvSpPr>
          <p:spPr bwMode="auto">
            <a:xfrm>
              <a:off x="8828088" y="1651000"/>
              <a:ext cx="7938" cy="7938"/>
            </a:xfrm>
            <a:custGeom>
              <a:avLst/>
              <a:gdLst>
                <a:gd name="T0" fmla="*/ 5 w 5"/>
                <a:gd name="T1" fmla="*/ 0 h 5"/>
                <a:gd name="T2" fmla="*/ 2 w 5"/>
                <a:gd name="T3" fmla="*/ 0 h 5"/>
                <a:gd name="T4" fmla="*/ 0 w 5"/>
                <a:gd name="T5" fmla="*/ 3 h 5"/>
                <a:gd name="T6" fmla="*/ 0 w 5"/>
                <a:gd name="T7" fmla="*/ 5 h 5"/>
                <a:gd name="T8" fmla="*/ 2 w 5"/>
                <a:gd name="T9" fmla="*/ 3 h 5"/>
                <a:gd name="T10" fmla="*/ 5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5" y="0"/>
                  </a:moveTo>
                  <a:lnTo>
                    <a:pt x="2" y="0"/>
                  </a:lnTo>
                  <a:lnTo>
                    <a:pt x="0" y="3"/>
                  </a:lnTo>
                  <a:lnTo>
                    <a:pt x="0" y="5"/>
                  </a:lnTo>
                  <a:lnTo>
                    <a:pt x="2" y="3"/>
                  </a:lnTo>
                  <a:lnTo>
                    <a:pt x="5"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69" name="Freeform 231">
              <a:extLst>
                <a:ext uri="{FF2B5EF4-FFF2-40B4-BE49-F238E27FC236}">
                  <a16:creationId xmlns:a16="http://schemas.microsoft.com/office/drawing/2014/main" id="{FB83921C-5202-4F21-A527-B5563BF4E87D}"/>
                </a:ext>
              </a:extLst>
            </p:cNvPr>
            <p:cNvSpPr>
              <a:spLocks/>
            </p:cNvSpPr>
            <p:nvPr/>
          </p:nvSpPr>
          <p:spPr bwMode="auto">
            <a:xfrm>
              <a:off x="8816975" y="1670050"/>
              <a:ext cx="73025" cy="84138"/>
            </a:xfrm>
            <a:custGeom>
              <a:avLst/>
              <a:gdLst>
                <a:gd name="T0" fmla="*/ 0 w 46"/>
                <a:gd name="T1" fmla="*/ 25 h 53"/>
                <a:gd name="T2" fmla="*/ 3 w 46"/>
                <a:gd name="T3" fmla="*/ 25 h 53"/>
                <a:gd name="T4" fmla="*/ 0 w 46"/>
                <a:gd name="T5" fmla="*/ 30 h 53"/>
                <a:gd name="T6" fmla="*/ 5 w 46"/>
                <a:gd name="T7" fmla="*/ 28 h 53"/>
                <a:gd name="T8" fmla="*/ 3 w 46"/>
                <a:gd name="T9" fmla="*/ 32 h 53"/>
                <a:gd name="T10" fmla="*/ 7 w 46"/>
                <a:gd name="T11" fmla="*/ 37 h 53"/>
                <a:gd name="T12" fmla="*/ 9 w 46"/>
                <a:gd name="T13" fmla="*/ 37 h 53"/>
                <a:gd name="T14" fmla="*/ 12 w 46"/>
                <a:gd name="T15" fmla="*/ 39 h 53"/>
                <a:gd name="T16" fmla="*/ 16 w 46"/>
                <a:gd name="T17" fmla="*/ 39 h 53"/>
                <a:gd name="T18" fmla="*/ 16 w 46"/>
                <a:gd name="T19" fmla="*/ 46 h 53"/>
                <a:gd name="T20" fmla="*/ 21 w 46"/>
                <a:gd name="T21" fmla="*/ 48 h 53"/>
                <a:gd name="T22" fmla="*/ 30 w 46"/>
                <a:gd name="T23" fmla="*/ 51 h 53"/>
                <a:gd name="T24" fmla="*/ 35 w 46"/>
                <a:gd name="T25" fmla="*/ 53 h 53"/>
                <a:gd name="T26" fmla="*/ 35 w 46"/>
                <a:gd name="T27" fmla="*/ 48 h 53"/>
                <a:gd name="T28" fmla="*/ 39 w 46"/>
                <a:gd name="T29" fmla="*/ 42 h 53"/>
                <a:gd name="T30" fmla="*/ 41 w 46"/>
                <a:gd name="T31" fmla="*/ 32 h 53"/>
                <a:gd name="T32" fmla="*/ 46 w 46"/>
                <a:gd name="T33" fmla="*/ 25 h 53"/>
                <a:gd name="T34" fmla="*/ 46 w 46"/>
                <a:gd name="T35" fmla="*/ 18 h 53"/>
                <a:gd name="T36" fmla="*/ 41 w 46"/>
                <a:gd name="T37" fmla="*/ 12 h 53"/>
                <a:gd name="T38" fmla="*/ 41 w 46"/>
                <a:gd name="T39" fmla="*/ 5 h 53"/>
                <a:gd name="T40" fmla="*/ 35 w 46"/>
                <a:gd name="T41" fmla="*/ 0 h 53"/>
                <a:gd name="T42" fmla="*/ 28 w 46"/>
                <a:gd name="T43" fmla="*/ 0 h 53"/>
                <a:gd name="T44" fmla="*/ 21 w 46"/>
                <a:gd name="T45" fmla="*/ 2 h 53"/>
                <a:gd name="T46" fmla="*/ 23 w 46"/>
                <a:gd name="T47" fmla="*/ 7 h 53"/>
                <a:gd name="T48" fmla="*/ 19 w 46"/>
                <a:gd name="T49" fmla="*/ 5 h 53"/>
                <a:gd name="T50" fmla="*/ 14 w 46"/>
                <a:gd name="T51" fmla="*/ 7 h 53"/>
                <a:gd name="T52" fmla="*/ 19 w 46"/>
                <a:gd name="T53" fmla="*/ 9 h 53"/>
                <a:gd name="T54" fmla="*/ 14 w 46"/>
                <a:gd name="T55" fmla="*/ 12 h 53"/>
                <a:gd name="T56" fmla="*/ 14 w 46"/>
                <a:gd name="T57" fmla="*/ 16 h 53"/>
                <a:gd name="T58" fmla="*/ 14 w 46"/>
                <a:gd name="T59" fmla="*/ 18 h 53"/>
                <a:gd name="T60" fmla="*/ 5 w 46"/>
                <a:gd name="T61" fmla="*/ 16 h 53"/>
                <a:gd name="T62" fmla="*/ 0 w 46"/>
                <a:gd name="T6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53">
                  <a:moveTo>
                    <a:pt x="0" y="23"/>
                  </a:moveTo>
                  <a:lnTo>
                    <a:pt x="0" y="25"/>
                  </a:lnTo>
                  <a:lnTo>
                    <a:pt x="0" y="25"/>
                  </a:lnTo>
                  <a:lnTo>
                    <a:pt x="3" y="25"/>
                  </a:lnTo>
                  <a:lnTo>
                    <a:pt x="0" y="28"/>
                  </a:lnTo>
                  <a:lnTo>
                    <a:pt x="0" y="30"/>
                  </a:lnTo>
                  <a:lnTo>
                    <a:pt x="0" y="32"/>
                  </a:lnTo>
                  <a:lnTo>
                    <a:pt x="5" y="28"/>
                  </a:lnTo>
                  <a:lnTo>
                    <a:pt x="5" y="30"/>
                  </a:lnTo>
                  <a:lnTo>
                    <a:pt x="3" y="32"/>
                  </a:lnTo>
                  <a:lnTo>
                    <a:pt x="5" y="35"/>
                  </a:lnTo>
                  <a:lnTo>
                    <a:pt x="7" y="37"/>
                  </a:lnTo>
                  <a:lnTo>
                    <a:pt x="9" y="37"/>
                  </a:lnTo>
                  <a:lnTo>
                    <a:pt x="9" y="37"/>
                  </a:lnTo>
                  <a:lnTo>
                    <a:pt x="9" y="42"/>
                  </a:lnTo>
                  <a:lnTo>
                    <a:pt x="12" y="39"/>
                  </a:lnTo>
                  <a:lnTo>
                    <a:pt x="14" y="37"/>
                  </a:lnTo>
                  <a:lnTo>
                    <a:pt x="16" y="39"/>
                  </a:lnTo>
                  <a:lnTo>
                    <a:pt x="16" y="44"/>
                  </a:lnTo>
                  <a:lnTo>
                    <a:pt x="16" y="46"/>
                  </a:lnTo>
                  <a:lnTo>
                    <a:pt x="19" y="44"/>
                  </a:lnTo>
                  <a:lnTo>
                    <a:pt x="21" y="48"/>
                  </a:lnTo>
                  <a:lnTo>
                    <a:pt x="23" y="48"/>
                  </a:lnTo>
                  <a:lnTo>
                    <a:pt x="30" y="51"/>
                  </a:lnTo>
                  <a:lnTo>
                    <a:pt x="32" y="51"/>
                  </a:lnTo>
                  <a:lnTo>
                    <a:pt x="35" y="53"/>
                  </a:lnTo>
                  <a:lnTo>
                    <a:pt x="35" y="51"/>
                  </a:lnTo>
                  <a:lnTo>
                    <a:pt x="35" y="48"/>
                  </a:lnTo>
                  <a:lnTo>
                    <a:pt x="37" y="48"/>
                  </a:lnTo>
                  <a:lnTo>
                    <a:pt x="39" y="42"/>
                  </a:lnTo>
                  <a:lnTo>
                    <a:pt x="39" y="39"/>
                  </a:lnTo>
                  <a:lnTo>
                    <a:pt x="41" y="32"/>
                  </a:lnTo>
                  <a:lnTo>
                    <a:pt x="44" y="32"/>
                  </a:lnTo>
                  <a:lnTo>
                    <a:pt x="46" y="25"/>
                  </a:lnTo>
                  <a:lnTo>
                    <a:pt x="46" y="18"/>
                  </a:lnTo>
                  <a:lnTo>
                    <a:pt x="46" y="18"/>
                  </a:lnTo>
                  <a:lnTo>
                    <a:pt x="46" y="14"/>
                  </a:lnTo>
                  <a:lnTo>
                    <a:pt x="41" y="12"/>
                  </a:lnTo>
                  <a:lnTo>
                    <a:pt x="41" y="7"/>
                  </a:lnTo>
                  <a:lnTo>
                    <a:pt x="41" y="5"/>
                  </a:lnTo>
                  <a:lnTo>
                    <a:pt x="39" y="2"/>
                  </a:lnTo>
                  <a:lnTo>
                    <a:pt x="35" y="0"/>
                  </a:lnTo>
                  <a:lnTo>
                    <a:pt x="30" y="0"/>
                  </a:lnTo>
                  <a:lnTo>
                    <a:pt x="28" y="0"/>
                  </a:lnTo>
                  <a:lnTo>
                    <a:pt x="21" y="0"/>
                  </a:lnTo>
                  <a:lnTo>
                    <a:pt x="21" y="2"/>
                  </a:lnTo>
                  <a:lnTo>
                    <a:pt x="23" y="5"/>
                  </a:lnTo>
                  <a:lnTo>
                    <a:pt x="23" y="7"/>
                  </a:lnTo>
                  <a:lnTo>
                    <a:pt x="21" y="7"/>
                  </a:lnTo>
                  <a:lnTo>
                    <a:pt x="19" y="5"/>
                  </a:lnTo>
                  <a:lnTo>
                    <a:pt x="16" y="5"/>
                  </a:lnTo>
                  <a:lnTo>
                    <a:pt x="14" y="7"/>
                  </a:lnTo>
                  <a:lnTo>
                    <a:pt x="16" y="7"/>
                  </a:lnTo>
                  <a:lnTo>
                    <a:pt x="19" y="9"/>
                  </a:lnTo>
                  <a:lnTo>
                    <a:pt x="19" y="9"/>
                  </a:lnTo>
                  <a:lnTo>
                    <a:pt x="14" y="12"/>
                  </a:lnTo>
                  <a:lnTo>
                    <a:pt x="12" y="12"/>
                  </a:lnTo>
                  <a:lnTo>
                    <a:pt x="14" y="16"/>
                  </a:lnTo>
                  <a:lnTo>
                    <a:pt x="14" y="16"/>
                  </a:lnTo>
                  <a:lnTo>
                    <a:pt x="14" y="18"/>
                  </a:lnTo>
                  <a:lnTo>
                    <a:pt x="9" y="16"/>
                  </a:lnTo>
                  <a:lnTo>
                    <a:pt x="5" y="16"/>
                  </a:lnTo>
                  <a:lnTo>
                    <a:pt x="3" y="21"/>
                  </a:lnTo>
                  <a:lnTo>
                    <a:pt x="0" y="2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70" name="Freeform 232">
              <a:extLst>
                <a:ext uri="{FF2B5EF4-FFF2-40B4-BE49-F238E27FC236}">
                  <a16:creationId xmlns:a16="http://schemas.microsoft.com/office/drawing/2014/main" id="{62CA4085-C636-4ACD-84FC-9E953D8232AC}"/>
                </a:ext>
              </a:extLst>
            </p:cNvPr>
            <p:cNvSpPr>
              <a:spLocks/>
            </p:cNvSpPr>
            <p:nvPr/>
          </p:nvSpPr>
          <p:spPr bwMode="auto">
            <a:xfrm>
              <a:off x="8867775" y="1395413"/>
              <a:ext cx="7938" cy="6350"/>
            </a:xfrm>
            <a:custGeom>
              <a:avLst/>
              <a:gdLst>
                <a:gd name="T0" fmla="*/ 5 w 5"/>
                <a:gd name="T1" fmla="*/ 2 h 4"/>
                <a:gd name="T2" fmla="*/ 3 w 5"/>
                <a:gd name="T3" fmla="*/ 0 h 4"/>
                <a:gd name="T4" fmla="*/ 0 w 5"/>
                <a:gd name="T5" fmla="*/ 2 h 4"/>
                <a:gd name="T6" fmla="*/ 0 w 5"/>
                <a:gd name="T7" fmla="*/ 2 h 4"/>
                <a:gd name="T8" fmla="*/ 0 w 5"/>
                <a:gd name="T9" fmla="*/ 4 h 4"/>
                <a:gd name="T10" fmla="*/ 3 w 5"/>
                <a:gd name="T11" fmla="*/ 4 h 4"/>
                <a:gd name="T12" fmla="*/ 5 w 5"/>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2"/>
                  </a:moveTo>
                  <a:lnTo>
                    <a:pt x="3" y="0"/>
                  </a:lnTo>
                  <a:lnTo>
                    <a:pt x="0" y="2"/>
                  </a:lnTo>
                  <a:lnTo>
                    <a:pt x="0" y="2"/>
                  </a:lnTo>
                  <a:lnTo>
                    <a:pt x="0" y="4"/>
                  </a:lnTo>
                  <a:lnTo>
                    <a:pt x="3" y="4"/>
                  </a:lnTo>
                  <a:lnTo>
                    <a:pt x="5"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71" name="Freeform 233">
              <a:extLst>
                <a:ext uri="{FF2B5EF4-FFF2-40B4-BE49-F238E27FC236}">
                  <a16:creationId xmlns:a16="http://schemas.microsoft.com/office/drawing/2014/main" id="{9AC3F8F2-E781-4834-A11C-46793D13976A}"/>
                </a:ext>
              </a:extLst>
            </p:cNvPr>
            <p:cNvSpPr>
              <a:spLocks/>
            </p:cNvSpPr>
            <p:nvPr/>
          </p:nvSpPr>
          <p:spPr bwMode="auto">
            <a:xfrm>
              <a:off x="8839200" y="1641475"/>
              <a:ext cx="11113" cy="6350"/>
            </a:xfrm>
            <a:custGeom>
              <a:avLst/>
              <a:gdLst>
                <a:gd name="T0" fmla="*/ 2 w 7"/>
                <a:gd name="T1" fmla="*/ 4 h 4"/>
                <a:gd name="T2" fmla="*/ 5 w 7"/>
                <a:gd name="T3" fmla="*/ 2 h 4"/>
                <a:gd name="T4" fmla="*/ 7 w 7"/>
                <a:gd name="T5" fmla="*/ 2 h 4"/>
                <a:gd name="T6" fmla="*/ 5 w 7"/>
                <a:gd name="T7" fmla="*/ 0 h 4"/>
                <a:gd name="T8" fmla="*/ 2 w 7"/>
                <a:gd name="T9" fmla="*/ 2 h 4"/>
                <a:gd name="T10" fmla="*/ 0 w 7"/>
                <a:gd name="T11" fmla="*/ 4 h 4"/>
                <a:gd name="T12" fmla="*/ 0 w 7"/>
                <a:gd name="T13" fmla="*/ 4 h 4"/>
                <a:gd name="T14" fmla="*/ 2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2" y="4"/>
                  </a:moveTo>
                  <a:lnTo>
                    <a:pt x="5" y="2"/>
                  </a:lnTo>
                  <a:lnTo>
                    <a:pt x="7" y="2"/>
                  </a:lnTo>
                  <a:lnTo>
                    <a:pt x="5" y="0"/>
                  </a:lnTo>
                  <a:lnTo>
                    <a:pt x="2" y="2"/>
                  </a:lnTo>
                  <a:lnTo>
                    <a:pt x="0" y="4"/>
                  </a:lnTo>
                  <a:lnTo>
                    <a:pt x="0" y="4"/>
                  </a:lnTo>
                  <a:lnTo>
                    <a:pt x="2"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72" name="Freeform 234">
              <a:extLst>
                <a:ext uri="{FF2B5EF4-FFF2-40B4-BE49-F238E27FC236}">
                  <a16:creationId xmlns:a16="http://schemas.microsoft.com/office/drawing/2014/main" id="{66878904-A160-4812-8692-588591D7C4B7}"/>
                </a:ext>
              </a:extLst>
            </p:cNvPr>
            <p:cNvSpPr>
              <a:spLocks/>
            </p:cNvSpPr>
            <p:nvPr/>
          </p:nvSpPr>
          <p:spPr bwMode="auto">
            <a:xfrm>
              <a:off x="9118600" y="1893888"/>
              <a:ext cx="101600" cy="98425"/>
            </a:xfrm>
            <a:custGeom>
              <a:avLst/>
              <a:gdLst>
                <a:gd name="T0" fmla="*/ 19 w 64"/>
                <a:gd name="T1" fmla="*/ 58 h 62"/>
                <a:gd name="T2" fmla="*/ 21 w 64"/>
                <a:gd name="T3" fmla="*/ 55 h 62"/>
                <a:gd name="T4" fmla="*/ 26 w 64"/>
                <a:gd name="T5" fmla="*/ 55 h 62"/>
                <a:gd name="T6" fmla="*/ 30 w 64"/>
                <a:gd name="T7" fmla="*/ 53 h 62"/>
                <a:gd name="T8" fmla="*/ 35 w 64"/>
                <a:gd name="T9" fmla="*/ 55 h 62"/>
                <a:gd name="T10" fmla="*/ 37 w 64"/>
                <a:gd name="T11" fmla="*/ 55 h 62"/>
                <a:gd name="T12" fmla="*/ 42 w 64"/>
                <a:gd name="T13" fmla="*/ 55 h 62"/>
                <a:gd name="T14" fmla="*/ 44 w 64"/>
                <a:gd name="T15" fmla="*/ 58 h 62"/>
                <a:gd name="T16" fmla="*/ 51 w 64"/>
                <a:gd name="T17" fmla="*/ 60 h 62"/>
                <a:gd name="T18" fmla="*/ 53 w 64"/>
                <a:gd name="T19" fmla="*/ 62 h 62"/>
                <a:gd name="T20" fmla="*/ 60 w 64"/>
                <a:gd name="T21" fmla="*/ 62 h 62"/>
                <a:gd name="T22" fmla="*/ 62 w 64"/>
                <a:gd name="T23" fmla="*/ 60 h 62"/>
                <a:gd name="T24" fmla="*/ 64 w 64"/>
                <a:gd name="T25" fmla="*/ 60 h 62"/>
                <a:gd name="T26" fmla="*/ 64 w 64"/>
                <a:gd name="T27" fmla="*/ 58 h 62"/>
                <a:gd name="T28" fmla="*/ 60 w 64"/>
                <a:gd name="T29" fmla="*/ 55 h 62"/>
                <a:gd name="T30" fmla="*/ 60 w 64"/>
                <a:gd name="T31" fmla="*/ 53 h 62"/>
                <a:gd name="T32" fmla="*/ 62 w 64"/>
                <a:gd name="T33" fmla="*/ 51 h 62"/>
                <a:gd name="T34" fmla="*/ 60 w 64"/>
                <a:gd name="T35" fmla="*/ 46 h 62"/>
                <a:gd name="T36" fmla="*/ 60 w 64"/>
                <a:gd name="T37" fmla="*/ 41 h 62"/>
                <a:gd name="T38" fmla="*/ 60 w 64"/>
                <a:gd name="T39" fmla="*/ 39 h 62"/>
                <a:gd name="T40" fmla="*/ 60 w 64"/>
                <a:gd name="T41" fmla="*/ 37 h 62"/>
                <a:gd name="T42" fmla="*/ 55 w 64"/>
                <a:gd name="T43" fmla="*/ 34 h 62"/>
                <a:gd name="T44" fmla="*/ 55 w 64"/>
                <a:gd name="T45" fmla="*/ 32 h 62"/>
                <a:gd name="T46" fmla="*/ 58 w 64"/>
                <a:gd name="T47" fmla="*/ 27 h 62"/>
                <a:gd name="T48" fmla="*/ 55 w 64"/>
                <a:gd name="T49" fmla="*/ 23 h 62"/>
                <a:gd name="T50" fmla="*/ 51 w 64"/>
                <a:gd name="T51" fmla="*/ 21 h 62"/>
                <a:gd name="T52" fmla="*/ 48 w 64"/>
                <a:gd name="T53" fmla="*/ 16 h 62"/>
                <a:gd name="T54" fmla="*/ 46 w 64"/>
                <a:gd name="T55" fmla="*/ 14 h 62"/>
                <a:gd name="T56" fmla="*/ 42 w 64"/>
                <a:gd name="T57" fmla="*/ 14 h 62"/>
                <a:gd name="T58" fmla="*/ 32 w 64"/>
                <a:gd name="T59" fmla="*/ 11 h 62"/>
                <a:gd name="T60" fmla="*/ 32 w 64"/>
                <a:gd name="T61" fmla="*/ 14 h 62"/>
                <a:gd name="T62" fmla="*/ 28 w 64"/>
                <a:gd name="T63" fmla="*/ 11 h 62"/>
                <a:gd name="T64" fmla="*/ 26 w 64"/>
                <a:gd name="T65" fmla="*/ 9 h 62"/>
                <a:gd name="T66" fmla="*/ 16 w 64"/>
                <a:gd name="T67" fmla="*/ 7 h 62"/>
                <a:gd name="T68" fmla="*/ 16 w 64"/>
                <a:gd name="T69" fmla="*/ 2 h 62"/>
                <a:gd name="T70" fmla="*/ 14 w 64"/>
                <a:gd name="T71" fmla="*/ 0 h 62"/>
                <a:gd name="T72" fmla="*/ 10 w 64"/>
                <a:gd name="T73" fmla="*/ 2 h 62"/>
                <a:gd name="T74" fmla="*/ 10 w 64"/>
                <a:gd name="T75" fmla="*/ 7 h 62"/>
                <a:gd name="T76" fmla="*/ 7 w 64"/>
                <a:gd name="T77" fmla="*/ 11 h 62"/>
                <a:gd name="T78" fmla="*/ 7 w 64"/>
                <a:gd name="T79" fmla="*/ 14 h 62"/>
                <a:gd name="T80" fmla="*/ 5 w 64"/>
                <a:gd name="T81" fmla="*/ 16 h 62"/>
                <a:gd name="T82" fmla="*/ 3 w 64"/>
                <a:gd name="T83" fmla="*/ 16 h 62"/>
                <a:gd name="T84" fmla="*/ 0 w 64"/>
                <a:gd name="T85" fmla="*/ 25 h 62"/>
                <a:gd name="T86" fmla="*/ 3 w 64"/>
                <a:gd name="T87" fmla="*/ 27 h 62"/>
                <a:gd name="T88" fmla="*/ 7 w 64"/>
                <a:gd name="T89" fmla="*/ 27 h 62"/>
                <a:gd name="T90" fmla="*/ 7 w 64"/>
                <a:gd name="T91" fmla="*/ 32 h 62"/>
                <a:gd name="T92" fmla="*/ 5 w 64"/>
                <a:gd name="T93" fmla="*/ 34 h 62"/>
                <a:gd name="T94" fmla="*/ 5 w 64"/>
                <a:gd name="T95" fmla="*/ 37 h 62"/>
                <a:gd name="T96" fmla="*/ 0 w 64"/>
                <a:gd name="T97" fmla="*/ 39 h 62"/>
                <a:gd name="T98" fmla="*/ 0 w 64"/>
                <a:gd name="T99" fmla="*/ 46 h 62"/>
                <a:gd name="T100" fmla="*/ 3 w 64"/>
                <a:gd name="T101" fmla="*/ 48 h 62"/>
                <a:gd name="T102" fmla="*/ 5 w 64"/>
                <a:gd name="T103" fmla="*/ 51 h 62"/>
                <a:gd name="T104" fmla="*/ 7 w 64"/>
                <a:gd name="T105" fmla="*/ 55 h 62"/>
                <a:gd name="T106" fmla="*/ 10 w 64"/>
                <a:gd name="T107" fmla="*/ 55 h 62"/>
                <a:gd name="T108" fmla="*/ 16 w 64"/>
                <a:gd name="T109" fmla="*/ 60 h 62"/>
                <a:gd name="T110" fmla="*/ 19 w 64"/>
                <a:gd name="T111"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 h="62">
                  <a:moveTo>
                    <a:pt x="19" y="58"/>
                  </a:moveTo>
                  <a:lnTo>
                    <a:pt x="21" y="55"/>
                  </a:lnTo>
                  <a:lnTo>
                    <a:pt x="26" y="55"/>
                  </a:lnTo>
                  <a:lnTo>
                    <a:pt x="30" y="53"/>
                  </a:lnTo>
                  <a:lnTo>
                    <a:pt x="35" y="55"/>
                  </a:lnTo>
                  <a:lnTo>
                    <a:pt x="37" y="55"/>
                  </a:lnTo>
                  <a:lnTo>
                    <a:pt x="42" y="55"/>
                  </a:lnTo>
                  <a:lnTo>
                    <a:pt x="44" y="58"/>
                  </a:lnTo>
                  <a:lnTo>
                    <a:pt x="51" y="60"/>
                  </a:lnTo>
                  <a:lnTo>
                    <a:pt x="53" y="62"/>
                  </a:lnTo>
                  <a:lnTo>
                    <a:pt x="60" y="62"/>
                  </a:lnTo>
                  <a:lnTo>
                    <a:pt x="62" y="60"/>
                  </a:lnTo>
                  <a:lnTo>
                    <a:pt x="64" y="60"/>
                  </a:lnTo>
                  <a:lnTo>
                    <a:pt x="64" y="58"/>
                  </a:lnTo>
                  <a:lnTo>
                    <a:pt x="60" y="55"/>
                  </a:lnTo>
                  <a:lnTo>
                    <a:pt x="60" y="53"/>
                  </a:lnTo>
                  <a:lnTo>
                    <a:pt x="62" y="51"/>
                  </a:lnTo>
                  <a:lnTo>
                    <a:pt x="60" y="46"/>
                  </a:lnTo>
                  <a:lnTo>
                    <a:pt x="60" y="41"/>
                  </a:lnTo>
                  <a:lnTo>
                    <a:pt x="60" y="39"/>
                  </a:lnTo>
                  <a:lnTo>
                    <a:pt x="60" y="37"/>
                  </a:lnTo>
                  <a:lnTo>
                    <a:pt x="55" y="34"/>
                  </a:lnTo>
                  <a:lnTo>
                    <a:pt x="55" y="32"/>
                  </a:lnTo>
                  <a:lnTo>
                    <a:pt x="58" y="27"/>
                  </a:lnTo>
                  <a:lnTo>
                    <a:pt x="55" y="23"/>
                  </a:lnTo>
                  <a:lnTo>
                    <a:pt x="51" y="21"/>
                  </a:lnTo>
                  <a:lnTo>
                    <a:pt x="48" y="16"/>
                  </a:lnTo>
                  <a:lnTo>
                    <a:pt x="46" y="14"/>
                  </a:lnTo>
                  <a:lnTo>
                    <a:pt x="42" y="14"/>
                  </a:lnTo>
                  <a:lnTo>
                    <a:pt x="32" y="11"/>
                  </a:lnTo>
                  <a:lnTo>
                    <a:pt x="32" y="14"/>
                  </a:lnTo>
                  <a:lnTo>
                    <a:pt x="28" y="11"/>
                  </a:lnTo>
                  <a:lnTo>
                    <a:pt x="26" y="9"/>
                  </a:lnTo>
                  <a:lnTo>
                    <a:pt x="16" y="7"/>
                  </a:lnTo>
                  <a:lnTo>
                    <a:pt x="16" y="2"/>
                  </a:lnTo>
                  <a:lnTo>
                    <a:pt x="14" y="0"/>
                  </a:lnTo>
                  <a:lnTo>
                    <a:pt x="10" y="2"/>
                  </a:lnTo>
                  <a:lnTo>
                    <a:pt x="10" y="7"/>
                  </a:lnTo>
                  <a:lnTo>
                    <a:pt x="7" y="11"/>
                  </a:lnTo>
                  <a:lnTo>
                    <a:pt x="7" y="14"/>
                  </a:lnTo>
                  <a:lnTo>
                    <a:pt x="5" y="16"/>
                  </a:lnTo>
                  <a:lnTo>
                    <a:pt x="3" y="16"/>
                  </a:lnTo>
                  <a:lnTo>
                    <a:pt x="0" y="25"/>
                  </a:lnTo>
                  <a:lnTo>
                    <a:pt x="3" y="27"/>
                  </a:lnTo>
                  <a:lnTo>
                    <a:pt x="7" y="27"/>
                  </a:lnTo>
                  <a:lnTo>
                    <a:pt x="7" y="32"/>
                  </a:lnTo>
                  <a:lnTo>
                    <a:pt x="5" y="34"/>
                  </a:lnTo>
                  <a:lnTo>
                    <a:pt x="5" y="37"/>
                  </a:lnTo>
                  <a:lnTo>
                    <a:pt x="0" y="39"/>
                  </a:lnTo>
                  <a:lnTo>
                    <a:pt x="0" y="46"/>
                  </a:lnTo>
                  <a:lnTo>
                    <a:pt x="3" y="48"/>
                  </a:lnTo>
                  <a:lnTo>
                    <a:pt x="5" y="51"/>
                  </a:lnTo>
                  <a:lnTo>
                    <a:pt x="7" y="55"/>
                  </a:lnTo>
                  <a:lnTo>
                    <a:pt x="10" y="55"/>
                  </a:lnTo>
                  <a:lnTo>
                    <a:pt x="16" y="60"/>
                  </a:lnTo>
                  <a:lnTo>
                    <a:pt x="19" y="58"/>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73" name="Freeform 235">
              <a:extLst>
                <a:ext uri="{FF2B5EF4-FFF2-40B4-BE49-F238E27FC236}">
                  <a16:creationId xmlns:a16="http://schemas.microsoft.com/office/drawing/2014/main" id="{85DCC0DD-1025-4016-A6C7-F682C7D99190}"/>
                </a:ext>
              </a:extLst>
            </p:cNvPr>
            <p:cNvSpPr>
              <a:spLocks/>
            </p:cNvSpPr>
            <p:nvPr/>
          </p:nvSpPr>
          <p:spPr bwMode="auto">
            <a:xfrm>
              <a:off x="8836025" y="1658938"/>
              <a:ext cx="11113" cy="11113"/>
            </a:xfrm>
            <a:custGeom>
              <a:avLst/>
              <a:gdLst>
                <a:gd name="T0" fmla="*/ 0 w 7"/>
                <a:gd name="T1" fmla="*/ 5 h 7"/>
                <a:gd name="T2" fmla="*/ 2 w 7"/>
                <a:gd name="T3" fmla="*/ 5 h 7"/>
                <a:gd name="T4" fmla="*/ 2 w 7"/>
                <a:gd name="T5" fmla="*/ 7 h 7"/>
                <a:gd name="T6" fmla="*/ 2 w 7"/>
                <a:gd name="T7" fmla="*/ 7 h 7"/>
                <a:gd name="T8" fmla="*/ 7 w 7"/>
                <a:gd name="T9" fmla="*/ 5 h 7"/>
                <a:gd name="T10" fmla="*/ 4 w 7"/>
                <a:gd name="T11" fmla="*/ 2 h 7"/>
                <a:gd name="T12" fmla="*/ 2 w 7"/>
                <a:gd name="T13" fmla="*/ 0 h 7"/>
                <a:gd name="T14" fmla="*/ 2 w 7"/>
                <a:gd name="T15" fmla="*/ 0 h 7"/>
                <a:gd name="T16" fmla="*/ 0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0" y="5"/>
                  </a:moveTo>
                  <a:lnTo>
                    <a:pt x="2" y="5"/>
                  </a:lnTo>
                  <a:lnTo>
                    <a:pt x="2" y="7"/>
                  </a:lnTo>
                  <a:lnTo>
                    <a:pt x="2" y="7"/>
                  </a:lnTo>
                  <a:lnTo>
                    <a:pt x="7" y="5"/>
                  </a:lnTo>
                  <a:lnTo>
                    <a:pt x="4" y="2"/>
                  </a:lnTo>
                  <a:lnTo>
                    <a:pt x="2" y="0"/>
                  </a:lnTo>
                  <a:lnTo>
                    <a:pt x="2" y="0"/>
                  </a:lnTo>
                  <a:lnTo>
                    <a:pt x="0"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74" name="Freeform 236">
              <a:extLst>
                <a:ext uri="{FF2B5EF4-FFF2-40B4-BE49-F238E27FC236}">
                  <a16:creationId xmlns:a16="http://schemas.microsoft.com/office/drawing/2014/main" id="{D9E398F9-89CF-477A-9339-4B7041BAA3BB}"/>
                </a:ext>
              </a:extLst>
            </p:cNvPr>
            <p:cNvSpPr>
              <a:spLocks/>
            </p:cNvSpPr>
            <p:nvPr/>
          </p:nvSpPr>
          <p:spPr bwMode="auto">
            <a:xfrm>
              <a:off x="8421688" y="2154238"/>
              <a:ext cx="14288" cy="14288"/>
            </a:xfrm>
            <a:custGeom>
              <a:avLst/>
              <a:gdLst>
                <a:gd name="T0" fmla="*/ 9 w 9"/>
                <a:gd name="T1" fmla="*/ 0 h 9"/>
                <a:gd name="T2" fmla="*/ 6 w 9"/>
                <a:gd name="T3" fmla="*/ 0 h 9"/>
                <a:gd name="T4" fmla="*/ 4 w 9"/>
                <a:gd name="T5" fmla="*/ 2 h 9"/>
                <a:gd name="T6" fmla="*/ 2 w 9"/>
                <a:gd name="T7" fmla="*/ 2 h 9"/>
                <a:gd name="T8" fmla="*/ 0 w 9"/>
                <a:gd name="T9" fmla="*/ 4 h 9"/>
                <a:gd name="T10" fmla="*/ 2 w 9"/>
                <a:gd name="T11" fmla="*/ 7 h 9"/>
                <a:gd name="T12" fmla="*/ 4 w 9"/>
                <a:gd name="T13" fmla="*/ 9 h 9"/>
                <a:gd name="T14" fmla="*/ 9 w 9"/>
                <a:gd name="T15" fmla="*/ 7 h 9"/>
                <a:gd name="T16" fmla="*/ 9 w 9"/>
                <a:gd name="T17" fmla="*/ 4 h 9"/>
                <a:gd name="T18" fmla="*/ 9 w 9"/>
                <a:gd name="T19" fmla="*/ 2 h 9"/>
                <a:gd name="T20" fmla="*/ 9 w 9"/>
                <a:gd name="T21" fmla="*/ 0 h 9"/>
                <a:gd name="T22" fmla="*/ 9 w 9"/>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9" y="0"/>
                  </a:moveTo>
                  <a:lnTo>
                    <a:pt x="6" y="0"/>
                  </a:lnTo>
                  <a:lnTo>
                    <a:pt x="4" y="2"/>
                  </a:lnTo>
                  <a:lnTo>
                    <a:pt x="2" y="2"/>
                  </a:lnTo>
                  <a:lnTo>
                    <a:pt x="0" y="4"/>
                  </a:lnTo>
                  <a:lnTo>
                    <a:pt x="2" y="7"/>
                  </a:lnTo>
                  <a:lnTo>
                    <a:pt x="4" y="9"/>
                  </a:lnTo>
                  <a:lnTo>
                    <a:pt x="9" y="7"/>
                  </a:lnTo>
                  <a:lnTo>
                    <a:pt x="9" y="4"/>
                  </a:lnTo>
                  <a:lnTo>
                    <a:pt x="9" y="2"/>
                  </a:lnTo>
                  <a:lnTo>
                    <a:pt x="9" y="0"/>
                  </a:lnTo>
                  <a:lnTo>
                    <a:pt x="9"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75" name="Freeform 237">
              <a:extLst>
                <a:ext uri="{FF2B5EF4-FFF2-40B4-BE49-F238E27FC236}">
                  <a16:creationId xmlns:a16="http://schemas.microsoft.com/office/drawing/2014/main" id="{8E02E33A-1FED-44EE-8575-2A448A45C427}"/>
                </a:ext>
              </a:extLst>
            </p:cNvPr>
            <p:cNvSpPr>
              <a:spLocks/>
            </p:cNvSpPr>
            <p:nvPr/>
          </p:nvSpPr>
          <p:spPr bwMode="auto">
            <a:xfrm>
              <a:off x="8878888" y="1563688"/>
              <a:ext cx="7938" cy="11113"/>
            </a:xfrm>
            <a:custGeom>
              <a:avLst/>
              <a:gdLst>
                <a:gd name="T0" fmla="*/ 2 w 5"/>
                <a:gd name="T1" fmla="*/ 5 h 7"/>
                <a:gd name="T2" fmla="*/ 0 w 5"/>
                <a:gd name="T3" fmla="*/ 7 h 7"/>
                <a:gd name="T4" fmla="*/ 2 w 5"/>
                <a:gd name="T5" fmla="*/ 7 h 7"/>
                <a:gd name="T6" fmla="*/ 5 w 5"/>
                <a:gd name="T7" fmla="*/ 5 h 7"/>
                <a:gd name="T8" fmla="*/ 5 w 5"/>
                <a:gd name="T9" fmla="*/ 0 h 7"/>
                <a:gd name="T10" fmla="*/ 2 w 5"/>
                <a:gd name="T11" fmla="*/ 5 h 7"/>
              </a:gdLst>
              <a:ahLst/>
              <a:cxnLst>
                <a:cxn ang="0">
                  <a:pos x="T0" y="T1"/>
                </a:cxn>
                <a:cxn ang="0">
                  <a:pos x="T2" y="T3"/>
                </a:cxn>
                <a:cxn ang="0">
                  <a:pos x="T4" y="T5"/>
                </a:cxn>
                <a:cxn ang="0">
                  <a:pos x="T6" y="T7"/>
                </a:cxn>
                <a:cxn ang="0">
                  <a:pos x="T8" y="T9"/>
                </a:cxn>
                <a:cxn ang="0">
                  <a:pos x="T10" y="T11"/>
                </a:cxn>
              </a:cxnLst>
              <a:rect l="0" t="0" r="r" b="b"/>
              <a:pathLst>
                <a:path w="5" h="7">
                  <a:moveTo>
                    <a:pt x="2" y="5"/>
                  </a:moveTo>
                  <a:lnTo>
                    <a:pt x="0" y="7"/>
                  </a:lnTo>
                  <a:lnTo>
                    <a:pt x="2" y="7"/>
                  </a:lnTo>
                  <a:lnTo>
                    <a:pt x="5" y="5"/>
                  </a:lnTo>
                  <a:lnTo>
                    <a:pt x="5" y="0"/>
                  </a:lnTo>
                  <a:lnTo>
                    <a:pt x="2"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76" name="Freeform 238">
              <a:extLst>
                <a:ext uri="{FF2B5EF4-FFF2-40B4-BE49-F238E27FC236}">
                  <a16:creationId xmlns:a16="http://schemas.microsoft.com/office/drawing/2014/main" id="{C7FDB4A7-6675-4BD7-B71B-8241B5312F3B}"/>
                </a:ext>
              </a:extLst>
            </p:cNvPr>
            <p:cNvSpPr>
              <a:spLocks/>
            </p:cNvSpPr>
            <p:nvPr/>
          </p:nvSpPr>
          <p:spPr bwMode="auto">
            <a:xfrm>
              <a:off x="8816975" y="1739900"/>
              <a:ext cx="11113" cy="14288"/>
            </a:xfrm>
            <a:custGeom>
              <a:avLst/>
              <a:gdLst>
                <a:gd name="T0" fmla="*/ 0 w 7"/>
                <a:gd name="T1" fmla="*/ 2 h 9"/>
                <a:gd name="T2" fmla="*/ 3 w 7"/>
                <a:gd name="T3" fmla="*/ 7 h 9"/>
                <a:gd name="T4" fmla="*/ 3 w 7"/>
                <a:gd name="T5" fmla="*/ 9 h 9"/>
                <a:gd name="T6" fmla="*/ 5 w 7"/>
                <a:gd name="T7" fmla="*/ 7 h 9"/>
                <a:gd name="T8" fmla="*/ 7 w 7"/>
                <a:gd name="T9" fmla="*/ 4 h 9"/>
                <a:gd name="T10" fmla="*/ 5 w 7"/>
                <a:gd name="T11" fmla="*/ 2 h 9"/>
                <a:gd name="T12" fmla="*/ 3 w 7"/>
                <a:gd name="T13" fmla="*/ 0 h 9"/>
                <a:gd name="T14" fmla="*/ 0 w 7"/>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0" y="2"/>
                  </a:moveTo>
                  <a:lnTo>
                    <a:pt x="3" y="7"/>
                  </a:lnTo>
                  <a:lnTo>
                    <a:pt x="3" y="9"/>
                  </a:lnTo>
                  <a:lnTo>
                    <a:pt x="5" y="7"/>
                  </a:lnTo>
                  <a:lnTo>
                    <a:pt x="7" y="4"/>
                  </a:lnTo>
                  <a:lnTo>
                    <a:pt x="5" y="2"/>
                  </a:lnTo>
                  <a:lnTo>
                    <a:pt x="3" y="0"/>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77" name="Freeform 239">
              <a:extLst>
                <a:ext uri="{FF2B5EF4-FFF2-40B4-BE49-F238E27FC236}">
                  <a16:creationId xmlns:a16="http://schemas.microsoft.com/office/drawing/2014/main" id="{2B064467-A308-42BC-B72E-F7C1325885AD}"/>
                </a:ext>
              </a:extLst>
            </p:cNvPr>
            <p:cNvSpPr>
              <a:spLocks/>
            </p:cNvSpPr>
            <p:nvPr/>
          </p:nvSpPr>
          <p:spPr bwMode="auto">
            <a:xfrm>
              <a:off x="9104313" y="1989138"/>
              <a:ext cx="7938" cy="6350"/>
            </a:xfrm>
            <a:custGeom>
              <a:avLst/>
              <a:gdLst>
                <a:gd name="T0" fmla="*/ 0 w 5"/>
                <a:gd name="T1" fmla="*/ 2 h 4"/>
                <a:gd name="T2" fmla="*/ 2 w 5"/>
                <a:gd name="T3" fmla="*/ 4 h 4"/>
                <a:gd name="T4" fmla="*/ 5 w 5"/>
                <a:gd name="T5" fmla="*/ 4 h 4"/>
                <a:gd name="T6" fmla="*/ 5 w 5"/>
                <a:gd name="T7" fmla="*/ 0 h 4"/>
                <a:gd name="T8" fmla="*/ 2 w 5"/>
                <a:gd name="T9" fmla="*/ 0 h 4"/>
                <a:gd name="T10" fmla="*/ 0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0" y="2"/>
                  </a:moveTo>
                  <a:lnTo>
                    <a:pt x="2" y="4"/>
                  </a:lnTo>
                  <a:lnTo>
                    <a:pt x="5" y="4"/>
                  </a:lnTo>
                  <a:lnTo>
                    <a:pt x="5" y="0"/>
                  </a:lnTo>
                  <a:lnTo>
                    <a:pt x="2" y="0"/>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78" name="Freeform 240">
              <a:extLst>
                <a:ext uri="{FF2B5EF4-FFF2-40B4-BE49-F238E27FC236}">
                  <a16:creationId xmlns:a16="http://schemas.microsoft.com/office/drawing/2014/main" id="{7D1DC8A8-9303-42B7-BA94-B0BB1FAC82F1}"/>
                </a:ext>
              </a:extLst>
            </p:cNvPr>
            <p:cNvSpPr>
              <a:spLocks/>
            </p:cNvSpPr>
            <p:nvPr/>
          </p:nvSpPr>
          <p:spPr bwMode="auto">
            <a:xfrm>
              <a:off x="9126538" y="1995488"/>
              <a:ext cx="7938" cy="7938"/>
            </a:xfrm>
            <a:custGeom>
              <a:avLst/>
              <a:gdLst>
                <a:gd name="T0" fmla="*/ 0 w 5"/>
                <a:gd name="T1" fmla="*/ 3 h 5"/>
                <a:gd name="T2" fmla="*/ 2 w 5"/>
                <a:gd name="T3" fmla="*/ 5 h 5"/>
                <a:gd name="T4" fmla="*/ 5 w 5"/>
                <a:gd name="T5" fmla="*/ 5 h 5"/>
                <a:gd name="T6" fmla="*/ 5 w 5"/>
                <a:gd name="T7" fmla="*/ 3 h 5"/>
                <a:gd name="T8" fmla="*/ 2 w 5"/>
                <a:gd name="T9" fmla="*/ 0 h 5"/>
                <a:gd name="T10" fmla="*/ 0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0" y="3"/>
                  </a:moveTo>
                  <a:lnTo>
                    <a:pt x="2" y="5"/>
                  </a:lnTo>
                  <a:lnTo>
                    <a:pt x="5" y="5"/>
                  </a:lnTo>
                  <a:lnTo>
                    <a:pt x="5" y="3"/>
                  </a:lnTo>
                  <a:lnTo>
                    <a:pt x="2" y="0"/>
                  </a:lnTo>
                  <a:lnTo>
                    <a:pt x="0"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79" name="Freeform 241">
              <a:extLst>
                <a:ext uri="{FF2B5EF4-FFF2-40B4-BE49-F238E27FC236}">
                  <a16:creationId xmlns:a16="http://schemas.microsoft.com/office/drawing/2014/main" id="{EA2AD4CA-D890-4C88-976A-6DEA2F0025EA}"/>
                </a:ext>
              </a:extLst>
            </p:cNvPr>
            <p:cNvSpPr>
              <a:spLocks/>
            </p:cNvSpPr>
            <p:nvPr/>
          </p:nvSpPr>
          <p:spPr bwMode="auto">
            <a:xfrm>
              <a:off x="9256713" y="2084388"/>
              <a:ext cx="7938" cy="11113"/>
            </a:xfrm>
            <a:custGeom>
              <a:avLst/>
              <a:gdLst>
                <a:gd name="T0" fmla="*/ 0 w 5"/>
                <a:gd name="T1" fmla="*/ 2 h 7"/>
                <a:gd name="T2" fmla="*/ 0 w 5"/>
                <a:gd name="T3" fmla="*/ 4 h 7"/>
                <a:gd name="T4" fmla="*/ 3 w 5"/>
                <a:gd name="T5" fmla="*/ 7 h 7"/>
                <a:gd name="T6" fmla="*/ 5 w 5"/>
                <a:gd name="T7" fmla="*/ 7 h 7"/>
                <a:gd name="T8" fmla="*/ 5 w 5"/>
                <a:gd name="T9" fmla="*/ 2 h 7"/>
                <a:gd name="T10" fmla="*/ 3 w 5"/>
                <a:gd name="T11" fmla="*/ 0 h 7"/>
                <a:gd name="T12" fmla="*/ 0 w 5"/>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0" y="2"/>
                  </a:moveTo>
                  <a:lnTo>
                    <a:pt x="0" y="4"/>
                  </a:lnTo>
                  <a:lnTo>
                    <a:pt x="3" y="7"/>
                  </a:lnTo>
                  <a:lnTo>
                    <a:pt x="5" y="7"/>
                  </a:lnTo>
                  <a:lnTo>
                    <a:pt x="5" y="2"/>
                  </a:lnTo>
                  <a:lnTo>
                    <a:pt x="3" y="0"/>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80" name="Freeform 242">
              <a:extLst>
                <a:ext uri="{FF2B5EF4-FFF2-40B4-BE49-F238E27FC236}">
                  <a16:creationId xmlns:a16="http://schemas.microsoft.com/office/drawing/2014/main" id="{580C4C1E-0B1E-4287-9282-A84493BCC5A1}"/>
                </a:ext>
              </a:extLst>
            </p:cNvPr>
            <p:cNvSpPr>
              <a:spLocks/>
            </p:cNvSpPr>
            <p:nvPr/>
          </p:nvSpPr>
          <p:spPr bwMode="auto">
            <a:xfrm>
              <a:off x="9247188" y="2095500"/>
              <a:ext cx="9525" cy="14288"/>
            </a:xfrm>
            <a:custGeom>
              <a:avLst/>
              <a:gdLst>
                <a:gd name="T0" fmla="*/ 2 w 6"/>
                <a:gd name="T1" fmla="*/ 9 h 9"/>
                <a:gd name="T2" fmla="*/ 2 w 6"/>
                <a:gd name="T3" fmla="*/ 9 h 9"/>
                <a:gd name="T4" fmla="*/ 4 w 6"/>
                <a:gd name="T5" fmla="*/ 4 h 9"/>
                <a:gd name="T6" fmla="*/ 6 w 6"/>
                <a:gd name="T7" fmla="*/ 2 h 9"/>
                <a:gd name="T8" fmla="*/ 6 w 6"/>
                <a:gd name="T9" fmla="*/ 2 h 9"/>
                <a:gd name="T10" fmla="*/ 4 w 6"/>
                <a:gd name="T11" fmla="*/ 2 h 9"/>
                <a:gd name="T12" fmla="*/ 2 w 6"/>
                <a:gd name="T13" fmla="*/ 0 h 9"/>
                <a:gd name="T14" fmla="*/ 0 w 6"/>
                <a:gd name="T15" fmla="*/ 0 h 9"/>
                <a:gd name="T16" fmla="*/ 2 w 6"/>
                <a:gd name="T17" fmla="*/ 4 h 9"/>
                <a:gd name="T18" fmla="*/ 0 w 6"/>
                <a:gd name="T19" fmla="*/ 7 h 9"/>
                <a:gd name="T20" fmla="*/ 2 w 6"/>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2" y="9"/>
                  </a:moveTo>
                  <a:lnTo>
                    <a:pt x="2" y="9"/>
                  </a:lnTo>
                  <a:lnTo>
                    <a:pt x="4" y="4"/>
                  </a:lnTo>
                  <a:lnTo>
                    <a:pt x="6" y="2"/>
                  </a:lnTo>
                  <a:lnTo>
                    <a:pt x="6" y="2"/>
                  </a:lnTo>
                  <a:lnTo>
                    <a:pt x="4" y="2"/>
                  </a:lnTo>
                  <a:lnTo>
                    <a:pt x="2" y="0"/>
                  </a:lnTo>
                  <a:lnTo>
                    <a:pt x="0" y="0"/>
                  </a:lnTo>
                  <a:lnTo>
                    <a:pt x="2" y="4"/>
                  </a:lnTo>
                  <a:lnTo>
                    <a:pt x="0" y="7"/>
                  </a:lnTo>
                  <a:lnTo>
                    <a:pt x="2" y="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81" name="Freeform 243">
              <a:extLst>
                <a:ext uri="{FF2B5EF4-FFF2-40B4-BE49-F238E27FC236}">
                  <a16:creationId xmlns:a16="http://schemas.microsoft.com/office/drawing/2014/main" id="{D00DA805-2D45-4E05-9090-250A9BE883F8}"/>
                </a:ext>
              </a:extLst>
            </p:cNvPr>
            <p:cNvSpPr>
              <a:spLocks/>
            </p:cNvSpPr>
            <p:nvPr/>
          </p:nvSpPr>
          <p:spPr bwMode="auto">
            <a:xfrm>
              <a:off x="8882063" y="1641475"/>
              <a:ext cx="11113" cy="20638"/>
            </a:xfrm>
            <a:custGeom>
              <a:avLst/>
              <a:gdLst>
                <a:gd name="T0" fmla="*/ 0 w 3"/>
                <a:gd name="T1" fmla="*/ 1 h 6"/>
                <a:gd name="T2" fmla="*/ 0 w 3"/>
                <a:gd name="T3" fmla="*/ 3 h 6"/>
                <a:gd name="T4" fmla="*/ 0 w 3"/>
                <a:gd name="T5" fmla="*/ 3 h 6"/>
                <a:gd name="T6" fmla="*/ 0 w 3"/>
                <a:gd name="T7" fmla="*/ 4 h 6"/>
                <a:gd name="T8" fmla="*/ 0 w 3"/>
                <a:gd name="T9" fmla="*/ 5 h 6"/>
                <a:gd name="T10" fmla="*/ 1 w 3"/>
                <a:gd name="T11" fmla="*/ 6 h 6"/>
                <a:gd name="T12" fmla="*/ 1 w 3"/>
                <a:gd name="T13" fmla="*/ 6 h 6"/>
                <a:gd name="T14" fmla="*/ 2 w 3"/>
                <a:gd name="T15" fmla="*/ 4 h 6"/>
                <a:gd name="T16" fmla="*/ 3 w 3"/>
                <a:gd name="T17" fmla="*/ 0 h 6"/>
                <a:gd name="T18" fmla="*/ 1 w 3"/>
                <a:gd name="T19" fmla="*/ 0 h 6"/>
                <a:gd name="T20" fmla="*/ 0 w 3"/>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0" y="1"/>
                  </a:moveTo>
                  <a:cubicBezTo>
                    <a:pt x="0" y="3"/>
                    <a:pt x="0" y="3"/>
                    <a:pt x="0" y="3"/>
                  </a:cubicBezTo>
                  <a:cubicBezTo>
                    <a:pt x="0" y="3"/>
                    <a:pt x="0" y="3"/>
                    <a:pt x="0" y="3"/>
                  </a:cubicBezTo>
                  <a:cubicBezTo>
                    <a:pt x="0" y="4"/>
                    <a:pt x="0" y="4"/>
                    <a:pt x="0" y="4"/>
                  </a:cubicBezTo>
                  <a:cubicBezTo>
                    <a:pt x="0" y="5"/>
                    <a:pt x="0" y="5"/>
                    <a:pt x="0" y="5"/>
                  </a:cubicBezTo>
                  <a:cubicBezTo>
                    <a:pt x="1" y="6"/>
                    <a:pt x="1" y="6"/>
                    <a:pt x="1" y="6"/>
                  </a:cubicBezTo>
                  <a:cubicBezTo>
                    <a:pt x="1" y="6"/>
                    <a:pt x="1" y="6"/>
                    <a:pt x="1" y="6"/>
                  </a:cubicBezTo>
                  <a:cubicBezTo>
                    <a:pt x="2" y="4"/>
                    <a:pt x="2" y="4"/>
                    <a:pt x="2" y="4"/>
                  </a:cubicBezTo>
                  <a:cubicBezTo>
                    <a:pt x="3" y="0"/>
                    <a:pt x="3" y="0"/>
                    <a:pt x="3" y="0"/>
                  </a:cubicBezTo>
                  <a:cubicBezTo>
                    <a:pt x="1" y="0"/>
                    <a:pt x="1" y="0"/>
                    <a:pt x="1" y="0"/>
                  </a:cubicBezTo>
                  <a:lnTo>
                    <a:pt x="0" y="1"/>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82" name="Freeform 244">
              <a:extLst>
                <a:ext uri="{FF2B5EF4-FFF2-40B4-BE49-F238E27FC236}">
                  <a16:creationId xmlns:a16="http://schemas.microsoft.com/office/drawing/2014/main" id="{590E0392-E3C2-44C1-B23B-F0F711EE1A5E}"/>
                </a:ext>
              </a:extLst>
            </p:cNvPr>
            <p:cNvSpPr>
              <a:spLocks/>
            </p:cNvSpPr>
            <p:nvPr/>
          </p:nvSpPr>
          <p:spPr bwMode="auto">
            <a:xfrm>
              <a:off x="9115425" y="1995488"/>
              <a:ext cx="3175" cy="7938"/>
            </a:xfrm>
            <a:custGeom>
              <a:avLst/>
              <a:gdLst>
                <a:gd name="T0" fmla="*/ 0 w 2"/>
                <a:gd name="T1" fmla="*/ 3 h 5"/>
                <a:gd name="T2" fmla="*/ 0 w 2"/>
                <a:gd name="T3" fmla="*/ 5 h 5"/>
                <a:gd name="T4" fmla="*/ 2 w 2"/>
                <a:gd name="T5" fmla="*/ 5 h 5"/>
                <a:gd name="T6" fmla="*/ 2 w 2"/>
                <a:gd name="T7" fmla="*/ 0 h 5"/>
                <a:gd name="T8" fmla="*/ 0 w 2"/>
                <a:gd name="T9" fmla="*/ 0 h 5"/>
                <a:gd name="T10" fmla="*/ 0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0" y="3"/>
                  </a:moveTo>
                  <a:lnTo>
                    <a:pt x="0" y="5"/>
                  </a:lnTo>
                  <a:lnTo>
                    <a:pt x="2" y="5"/>
                  </a:lnTo>
                  <a:lnTo>
                    <a:pt x="2" y="0"/>
                  </a:lnTo>
                  <a:lnTo>
                    <a:pt x="0" y="0"/>
                  </a:lnTo>
                  <a:lnTo>
                    <a:pt x="0"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83" name="Freeform 245">
              <a:extLst>
                <a:ext uri="{FF2B5EF4-FFF2-40B4-BE49-F238E27FC236}">
                  <a16:creationId xmlns:a16="http://schemas.microsoft.com/office/drawing/2014/main" id="{CEB4E7A9-85F5-4297-B2D7-941E5984E75E}"/>
                </a:ext>
              </a:extLst>
            </p:cNvPr>
            <p:cNvSpPr>
              <a:spLocks/>
            </p:cNvSpPr>
            <p:nvPr/>
          </p:nvSpPr>
          <p:spPr bwMode="auto">
            <a:xfrm>
              <a:off x="8923338" y="1820863"/>
              <a:ext cx="11113" cy="6350"/>
            </a:xfrm>
            <a:custGeom>
              <a:avLst/>
              <a:gdLst>
                <a:gd name="T0" fmla="*/ 0 w 7"/>
                <a:gd name="T1" fmla="*/ 2 h 4"/>
                <a:gd name="T2" fmla="*/ 2 w 7"/>
                <a:gd name="T3" fmla="*/ 4 h 4"/>
                <a:gd name="T4" fmla="*/ 4 w 7"/>
                <a:gd name="T5" fmla="*/ 4 h 4"/>
                <a:gd name="T6" fmla="*/ 7 w 7"/>
                <a:gd name="T7" fmla="*/ 2 h 4"/>
                <a:gd name="T8" fmla="*/ 4 w 7"/>
                <a:gd name="T9" fmla="*/ 2 h 4"/>
                <a:gd name="T10" fmla="*/ 0 w 7"/>
                <a:gd name="T11" fmla="*/ 0 h 4"/>
                <a:gd name="T12" fmla="*/ 0 w 7"/>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0" y="2"/>
                  </a:moveTo>
                  <a:lnTo>
                    <a:pt x="2" y="4"/>
                  </a:lnTo>
                  <a:lnTo>
                    <a:pt x="4" y="4"/>
                  </a:lnTo>
                  <a:lnTo>
                    <a:pt x="7" y="2"/>
                  </a:lnTo>
                  <a:lnTo>
                    <a:pt x="4" y="2"/>
                  </a:lnTo>
                  <a:lnTo>
                    <a:pt x="0" y="0"/>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84" name="Freeform 246">
              <a:extLst>
                <a:ext uri="{FF2B5EF4-FFF2-40B4-BE49-F238E27FC236}">
                  <a16:creationId xmlns:a16="http://schemas.microsoft.com/office/drawing/2014/main" id="{B47C36E5-ABA9-4509-BCBF-AA08F6FD3861}"/>
                </a:ext>
              </a:extLst>
            </p:cNvPr>
            <p:cNvSpPr>
              <a:spLocks/>
            </p:cNvSpPr>
            <p:nvPr/>
          </p:nvSpPr>
          <p:spPr bwMode="auto">
            <a:xfrm>
              <a:off x="8890000" y="1625600"/>
              <a:ext cx="3175" cy="4763"/>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0" y="0"/>
                    <a:pt x="0" y="0"/>
                    <a:pt x="0" y="0"/>
                  </a:cubicBezTo>
                  <a:cubicBezTo>
                    <a:pt x="0" y="1"/>
                    <a:pt x="0" y="1"/>
                    <a:pt x="0" y="1"/>
                  </a:cubicBezTo>
                  <a:lnTo>
                    <a:pt x="1" y="1"/>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85" name="Freeform 247">
              <a:extLst>
                <a:ext uri="{FF2B5EF4-FFF2-40B4-BE49-F238E27FC236}">
                  <a16:creationId xmlns:a16="http://schemas.microsoft.com/office/drawing/2014/main" id="{EFD4B660-BB55-4686-BE0E-0DCF02D0A063}"/>
                </a:ext>
              </a:extLst>
            </p:cNvPr>
            <p:cNvSpPr>
              <a:spLocks/>
            </p:cNvSpPr>
            <p:nvPr/>
          </p:nvSpPr>
          <p:spPr bwMode="auto">
            <a:xfrm>
              <a:off x="8890000" y="1530350"/>
              <a:ext cx="7938" cy="4763"/>
            </a:xfrm>
            <a:custGeom>
              <a:avLst/>
              <a:gdLst>
                <a:gd name="T0" fmla="*/ 0 w 5"/>
                <a:gd name="T1" fmla="*/ 3 h 3"/>
                <a:gd name="T2" fmla="*/ 0 w 5"/>
                <a:gd name="T3" fmla="*/ 3 h 3"/>
                <a:gd name="T4" fmla="*/ 5 w 5"/>
                <a:gd name="T5" fmla="*/ 3 h 3"/>
                <a:gd name="T6" fmla="*/ 5 w 5"/>
                <a:gd name="T7" fmla="*/ 0 h 3"/>
                <a:gd name="T8" fmla="*/ 2 w 5"/>
                <a:gd name="T9" fmla="*/ 0 h 3"/>
                <a:gd name="T10" fmla="*/ 0 w 5"/>
                <a:gd name="T11" fmla="*/ 3 h 3"/>
              </a:gdLst>
              <a:ahLst/>
              <a:cxnLst>
                <a:cxn ang="0">
                  <a:pos x="T0" y="T1"/>
                </a:cxn>
                <a:cxn ang="0">
                  <a:pos x="T2" y="T3"/>
                </a:cxn>
                <a:cxn ang="0">
                  <a:pos x="T4" y="T5"/>
                </a:cxn>
                <a:cxn ang="0">
                  <a:pos x="T6" y="T7"/>
                </a:cxn>
                <a:cxn ang="0">
                  <a:pos x="T8" y="T9"/>
                </a:cxn>
                <a:cxn ang="0">
                  <a:pos x="T10" y="T11"/>
                </a:cxn>
              </a:cxnLst>
              <a:rect l="0" t="0" r="r" b="b"/>
              <a:pathLst>
                <a:path w="5" h="3">
                  <a:moveTo>
                    <a:pt x="0" y="3"/>
                  </a:moveTo>
                  <a:lnTo>
                    <a:pt x="0" y="3"/>
                  </a:lnTo>
                  <a:lnTo>
                    <a:pt x="5" y="3"/>
                  </a:lnTo>
                  <a:lnTo>
                    <a:pt x="5" y="0"/>
                  </a:lnTo>
                  <a:lnTo>
                    <a:pt x="2" y="0"/>
                  </a:lnTo>
                  <a:lnTo>
                    <a:pt x="0"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86" name="Freeform 248">
              <a:extLst>
                <a:ext uri="{FF2B5EF4-FFF2-40B4-BE49-F238E27FC236}">
                  <a16:creationId xmlns:a16="http://schemas.microsoft.com/office/drawing/2014/main" id="{11621081-362D-4886-84A0-5634EC3C39B5}"/>
                </a:ext>
              </a:extLst>
            </p:cNvPr>
            <p:cNvSpPr>
              <a:spLocks/>
            </p:cNvSpPr>
            <p:nvPr/>
          </p:nvSpPr>
          <p:spPr bwMode="auto">
            <a:xfrm>
              <a:off x="8697913" y="1577975"/>
              <a:ext cx="36513" cy="11113"/>
            </a:xfrm>
            <a:custGeom>
              <a:avLst/>
              <a:gdLst>
                <a:gd name="T0" fmla="*/ 0 w 23"/>
                <a:gd name="T1" fmla="*/ 5 h 7"/>
                <a:gd name="T2" fmla="*/ 9 w 23"/>
                <a:gd name="T3" fmla="*/ 7 h 7"/>
                <a:gd name="T4" fmla="*/ 11 w 23"/>
                <a:gd name="T5" fmla="*/ 5 h 7"/>
                <a:gd name="T6" fmla="*/ 16 w 23"/>
                <a:gd name="T7" fmla="*/ 5 h 7"/>
                <a:gd name="T8" fmla="*/ 18 w 23"/>
                <a:gd name="T9" fmla="*/ 7 h 7"/>
                <a:gd name="T10" fmla="*/ 20 w 23"/>
                <a:gd name="T11" fmla="*/ 5 h 7"/>
                <a:gd name="T12" fmla="*/ 23 w 23"/>
                <a:gd name="T13" fmla="*/ 5 h 7"/>
                <a:gd name="T14" fmla="*/ 23 w 23"/>
                <a:gd name="T15" fmla="*/ 3 h 7"/>
                <a:gd name="T16" fmla="*/ 20 w 23"/>
                <a:gd name="T17" fmla="*/ 0 h 7"/>
                <a:gd name="T18" fmla="*/ 11 w 23"/>
                <a:gd name="T19" fmla="*/ 3 h 7"/>
                <a:gd name="T20" fmla="*/ 9 w 23"/>
                <a:gd name="T21" fmla="*/ 3 h 7"/>
                <a:gd name="T22" fmla="*/ 7 w 23"/>
                <a:gd name="T23" fmla="*/ 0 h 7"/>
                <a:gd name="T24" fmla="*/ 2 w 23"/>
                <a:gd name="T25" fmla="*/ 0 h 7"/>
                <a:gd name="T26" fmla="*/ 0 w 23"/>
                <a:gd name="T27" fmla="*/ 3 h 7"/>
                <a:gd name="T28" fmla="*/ 0 w 23"/>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7">
                  <a:moveTo>
                    <a:pt x="0" y="5"/>
                  </a:moveTo>
                  <a:lnTo>
                    <a:pt x="9" y="7"/>
                  </a:lnTo>
                  <a:lnTo>
                    <a:pt x="11" y="5"/>
                  </a:lnTo>
                  <a:lnTo>
                    <a:pt x="16" y="5"/>
                  </a:lnTo>
                  <a:lnTo>
                    <a:pt x="18" y="7"/>
                  </a:lnTo>
                  <a:lnTo>
                    <a:pt x="20" y="5"/>
                  </a:lnTo>
                  <a:lnTo>
                    <a:pt x="23" y="5"/>
                  </a:lnTo>
                  <a:lnTo>
                    <a:pt x="23" y="3"/>
                  </a:lnTo>
                  <a:lnTo>
                    <a:pt x="20" y="0"/>
                  </a:lnTo>
                  <a:lnTo>
                    <a:pt x="11" y="3"/>
                  </a:lnTo>
                  <a:lnTo>
                    <a:pt x="9" y="3"/>
                  </a:lnTo>
                  <a:lnTo>
                    <a:pt x="7" y="0"/>
                  </a:lnTo>
                  <a:lnTo>
                    <a:pt x="2" y="0"/>
                  </a:lnTo>
                  <a:lnTo>
                    <a:pt x="0" y="3"/>
                  </a:lnTo>
                  <a:lnTo>
                    <a:pt x="0"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87" name="Freeform 249">
              <a:extLst>
                <a:ext uri="{FF2B5EF4-FFF2-40B4-BE49-F238E27FC236}">
                  <a16:creationId xmlns:a16="http://schemas.microsoft.com/office/drawing/2014/main" id="{BE0E3518-1412-4D93-8334-675424AF1C19}"/>
                </a:ext>
              </a:extLst>
            </p:cNvPr>
            <p:cNvSpPr>
              <a:spLocks/>
            </p:cNvSpPr>
            <p:nvPr/>
          </p:nvSpPr>
          <p:spPr bwMode="auto">
            <a:xfrm>
              <a:off x="8323263" y="1471613"/>
              <a:ext cx="73025" cy="47625"/>
            </a:xfrm>
            <a:custGeom>
              <a:avLst/>
              <a:gdLst>
                <a:gd name="T0" fmla="*/ 7 w 46"/>
                <a:gd name="T1" fmla="*/ 26 h 30"/>
                <a:gd name="T2" fmla="*/ 9 w 46"/>
                <a:gd name="T3" fmla="*/ 30 h 30"/>
                <a:gd name="T4" fmla="*/ 9 w 46"/>
                <a:gd name="T5" fmla="*/ 30 h 30"/>
                <a:gd name="T6" fmla="*/ 11 w 46"/>
                <a:gd name="T7" fmla="*/ 28 h 30"/>
                <a:gd name="T8" fmla="*/ 13 w 46"/>
                <a:gd name="T9" fmla="*/ 28 h 30"/>
                <a:gd name="T10" fmla="*/ 18 w 46"/>
                <a:gd name="T11" fmla="*/ 26 h 30"/>
                <a:gd name="T12" fmla="*/ 20 w 46"/>
                <a:gd name="T13" fmla="*/ 21 h 30"/>
                <a:gd name="T14" fmla="*/ 34 w 46"/>
                <a:gd name="T15" fmla="*/ 12 h 30"/>
                <a:gd name="T16" fmla="*/ 39 w 46"/>
                <a:gd name="T17" fmla="*/ 7 h 30"/>
                <a:gd name="T18" fmla="*/ 46 w 46"/>
                <a:gd name="T19" fmla="*/ 3 h 30"/>
                <a:gd name="T20" fmla="*/ 46 w 46"/>
                <a:gd name="T21" fmla="*/ 0 h 30"/>
                <a:gd name="T22" fmla="*/ 46 w 46"/>
                <a:gd name="T23" fmla="*/ 0 h 30"/>
                <a:gd name="T24" fmla="*/ 39 w 46"/>
                <a:gd name="T25" fmla="*/ 3 h 30"/>
                <a:gd name="T26" fmla="*/ 36 w 46"/>
                <a:gd name="T27" fmla="*/ 3 h 30"/>
                <a:gd name="T28" fmla="*/ 32 w 46"/>
                <a:gd name="T29" fmla="*/ 3 h 30"/>
                <a:gd name="T30" fmla="*/ 27 w 46"/>
                <a:gd name="T31" fmla="*/ 5 h 30"/>
                <a:gd name="T32" fmla="*/ 20 w 46"/>
                <a:gd name="T33" fmla="*/ 7 h 30"/>
                <a:gd name="T34" fmla="*/ 18 w 46"/>
                <a:gd name="T35" fmla="*/ 10 h 30"/>
                <a:gd name="T36" fmla="*/ 16 w 46"/>
                <a:gd name="T37" fmla="*/ 12 h 30"/>
                <a:gd name="T38" fmla="*/ 11 w 46"/>
                <a:gd name="T39" fmla="*/ 14 h 30"/>
                <a:gd name="T40" fmla="*/ 2 w 46"/>
                <a:gd name="T41" fmla="*/ 19 h 30"/>
                <a:gd name="T42" fmla="*/ 0 w 46"/>
                <a:gd name="T43" fmla="*/ 23 h 30"/>
                <a:gd name="T44" fmla="*/ 2 w 46"/>
                <a:gd name="T45" fmla="*/ 26 h 30"/>
                <a:gd name="T46" fmla="*/ 4 w 46"/>
                <a:gd name="T47" fmla="*/ 26 h 30"/>
                <a:gd name="T48" fmla="*/ 7 w 46"/>
                <a:gd name="T4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30">
                  <a:moveTo>
                    <a:pt x="7" y="26"/>
                  </a:moveTo>
                  <a:lnTo>
                    <a:pt x="9" y="30"/>
                  </a:lnTo>
                  <a:lnTo>
                    <a:pt x="9" y="30"/>
                  </a:lnTo>
                  <a:lnTo>
                    <a:pt x="11" y="28"/>
                  </a:lnTo>
                  <a:lnTo>
                    <a:pt x="13" y="28"/>
                  </a:lnTo>
                  <a:lnTo>
                    <a:pt x="18" y="26"/>
                  </a:lnTo>
                  <a:lnTo>
                    <a:pt x="20" y="21"/>
                  </a:lnTo>
                  <a:lnTo>
                    <a:pt x="34" y="12"/>
                  </a:lnTo>
                  <a:lnTo>
                    <a:pt x="39" y="7"/>
                  </a:lnTo>
                  <a:lnTo>
                    <a:pt x="46" y="3"/>
                  </a:lnTo>
                  <a:lnTo>
                    <a:pt x="46" y="0"/>
                  </a:lnTo>
                  <a:lnTo>
                    <a:pt x="46" y="0"/>
                  </a:lnTo>
                  <a:lnTo>
                    <a:pt x="39" y="3"/>
                  </a:lnTo>
                  <a:lnTo>
                    <a:pt x="36" y="3"/>
                  </a:lnTo>
                  <a:lnTo>
                    <a:pt x="32" y="3"/>
                  </a:lnTo>
                  <a:lnTo>
                    <a:pt x="27" y="5"/>
                  </a:lnTo>
                  <a:lnTo>
                    <a:pt x="20" y="7"/>
                  </a:lnTo>
                  <a:lnTo>
                    <a:pt x="18" y="10"/>
                  </a:lnTo>
                  <a:lnTo>
                    <a:pt x="16" y="12"/>
                  </a:lnTo>
                  <a:lnTo>
                    <a:pt x="11" y="14"/>
                  </a:lnTo>
                  <a:lnTo>
                    <a:pt x="2" y="19"/>
                  </a:lnTo>
                  <a:lnTo>
                    <a:pt x="0" y="23"/>
                  </a:lnTo>
                  <a:lnTo>
                    <a:pt x="2" y="26"/>
                  </a:lnTo>
                  <a:lnTo>
                    <a:pt x="4" y="26"/>
                  </a:lnTo>
                  <a:lnTo>
                    <a:pt x="7" y="26"/>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88" name="Freeform 250">
              <a:extLst>
                <a:ext uri="{FF2B5EF4-FFF2-40B4-BE49-F238E27FC236}">
                  <a16:creationId xmlns:a16="http://schemas.microsoft.com/office/drawing/2014/main" id="{57E2226F-F481-4F50-87D1-DD99AC1EE75F}"/>
                </a:ext>
              </a:extLst>
            </p:cNvPr>
            <p:cNvSpPr>
              <a:spLocks/>
            </p:cNvSpPr>
            <p:nvPr/>
          </p:nvSpPr>
          <p:spPr bwMode="auto">
            <a:xfrm>
              <a:off x="8613775" y="2128838"/>
              <a:ext cx="7938" cy="14288"/>
            </a:xfrm>
            <a:custGeom>
              <a:avLst/>
              <a:gdLst>
                <a:gd name="T0" fmla="*/ 5 w 5"/>
                <a:gd name="T1" fmla="*/ 4 h 9"/>
                <a:gd name="T2" fmla="*/ 2 w 5"/>
                <a:gd name="T3" fmla="*/ 0 h 9"/>
                <a:gd name="T4" fmla="*/ 0 w 5"/>
                <a:gd name="T5" fmla="*/ 2 h 9"/>
                <a:gd name="T6" fmla="*/ 0 w 5"/>
                <a:gd name="T7" fmla="*/ 9 h 9"/>
                <a:gd name="T8" fmla="*/ 2 w 5"/>
                <a:gd name="T9" fmla="*/ 9 h 9"/>
                <a:gd name="T10" fmla="*/ 5 w 5"/>
                <a:gd name="T11" fmla="*/ 4 h 9"/>
              </a:gdLst>
              <a:ahLst/>
              <a:cxnLst>
                <a:cxn ang="0">
                  <a:pos x="T0" y="T1"/>
                </a:cxn>
                <a:cxn ang="0">
                  <a:pos x="T2" y="T3"/>
                </a:cxn>
                <a:cxn ang="0">
                  <a:pos x="T4" y="T5"/>
                </a:cxn>
                <a:cxn ang="0">
                  <a:pos x="T6" y="T7"/>
                </a:cxn>
                <a:cxn ang="0">
                  <a:pos x="T8" y="T9"/>
                </a:cxn>
                <a:cxn ang="0">
                  <a:pos x="T10" y="T11"/>
                </a:cxn>
              </a:cxnLst>
              <a:rect l="0" t="0" r="r" b="b"/>
              <a:pathLst>
                <a:path w="5" h="9">
                  <a:moveTo>
                    <a:pt x="5" y="4"/>
                  </a:moveTo>
                  <a:lnTo>
                    <a:pt x="2" y="0"/>
                  </a:lnTo>
                  <a:lnTo>
                    <a:pt x="0" y="2"/>
                  </a:lnTo>
                  <a:lnTo>
                    <a:pt x="0" y="9"/>
                  </a:lnTo>
                  <a:lnTo>
                    <a:pt x="2" y="9"/>
                  </a:lnTo>
                  <a:lnTo>
                    <a:pt x="5"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89" name="Freeform 251">
              <a:extLst>
                <a:ext uri="{FF2B5EF4-FFF2-40B4-BE49-F238E27FC236}">
                  <a16:creationId xmlns:a16="http://schemas.microsoft.com/office/drawing/2014/main" id="{C5837FAA-3878-40BF-9DAE-BFDEB6348888}"/>
                </a:ext>
              </a:extLst>
            </p:cNvPr>
            <p:cNvSpPr>
              <a:spLocks/>
            </p:cNvSpPr>
            <p:nvPr/>
          </p:nvSpPr>
          <p:spPr bwMode="auto">
            <a:xfrm>
              <a:off x="8301038" y="1465263"/>
              <a:ext cx="3175" cy="6350"/>
            </a:xfrm>
            <a:custGeom>
              <a:avLst/>
              <a:gdLst>
                <a:gd name="T0" fmla="*/ 0 w 1"/>
                <a:gd name="T1" fmla="*/ 2 h 2"/>
                <a:gd name="T2" fmla="*/ 1 w 1"/>
                <a:gd name="T3" fmla="*/ 1 h 2"/>
                <a:gd name="T4" fmla="*/ 1 w 1"/>
                <a:gd name="T5" fmla="*/ 0 h 2"/>
                <a:gd name="T6" fmla="*/ 0 w 1"/>
                <a:gd name="T7" fmla="*/ 1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1" y="1"/>
                    <a:pt x="1" y="1"/>
                    <a:pt x="1" y="1"/>
                  </a:cubicBezTo>
                  <a:cubicBezTo>
                    <a:pt x="1" y="0"/>
                    <a:pt x="1" y="0"/>
                    <a:pt x="1" y="0"/>
                  </a:cubicBezTo>
                  <a:cubicBezTo>
                    <a:pt x="0" y="1"/>
                    <a:pt x="0" y="1"/>
                    <a:pt x="0" y="1"/>
                  </a:cubicBezTo>
                  <a:cubicBezTo>
                    <a:pt x="0" y="1"/>
                    <a:pt x="0" y="2"/>
                    <a:pt x="0" y="2"/>
                  </a:cubicBez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90" name="Rectangle 252">
              <a:extLst>
                <a:ext uri="{FF2B5EF4-FFF2-40B4-BE49-F238E27FC236}">
                  <a16:creationId xmlns:a16="http://schemas.microsoft.com/office/drawing/2014/main" id="{4C43D0EC-1B46-4D75-9E6E-28BDF8CEF389}"/>
                </a:ext>
              </a:extLst>
            </p:cNvPr>
            <p:cNvSpPr>
              <a:spLocks noChangeArrowheads="1"/>
            </p:cNvSpPr>
            <p:nvPr/>
          </p:nvSpPr>
          <p:spPr bwMode="auto">
            <a:xfrm>
              <a:off x="8224838" y="2176463"/>
              <a:ext cx="1588" cy="3175"/>
            </a:xfrm>
            <a:prstGeom prst="rect">
              <a:avLst/>
            </a:prstGeom>
            <a:grpFill/>
            <a:ln w="9525">
              <a:solidFill>
                <a:schemeClr val="bg1"/>
              </a:solidFill>
              <a:miter lim="800000"/>
              <a:headEnd/>
              <a:tailEnd/>
            </a:ln>
          </p:spPr>
          <p:txBody>
            <a:bodyPr/>
            <a:lstStyle/>
            <a:p>
              <a:pPr eaLnBrk="1" fontAlgn="auto" hangingPunct="1">
                <a:spcBef>
                  <a:spcPts val="0"/>
                </a:spcBef>
                <a:spcAft>
                  <a:spcPts val="0"/>
                </a:spcAft>
                <a:defRPr/>
              </a:pPr>
              <a:endParaRPr lang="en-US" dirty="0">
                <a:latin typeface="+mn-lt"/>
              </a:endParaRPr>
            </a:p>
          </p:txBody>
        </p:sp>
        <p:sp>
          <p:nvSpPr>
            <p:cNvPr id="291" name="Freeform 253">
              <a:extLst>
                <a:ext uri="{FF2B5EF4-FFF2-40B4-BE49-F238E27FC236}">
                  <a16:creationId xmlns:a16="http://schemas.microsoft.com/office/drawing/2014/main" id="{CA66EEBE-C671-4FFC-B80F-9A85554148B5}"/>
                </a:ext>
              </a:extLst>
            </p:cNvPr>
            <p:cNvSpPr>
              <a:spLocks/>
            </p:cNvSpPr>
            <p:nvPr/>
          </p:nvSpPr>
          <p:spPr bwMode="auto">
            <a:xfrm>
              <a:off x="8540750" y="2022475"/>
              <a:ext cx="7938" cy="17463"/>
            </a:xfrm>
            <a:custGeom>
              <a:avLst/>
              <a:gdLst>
                <a:gd name="T0" fmla="*/ 2 w 5"/>
                <a:gd name="T1" fmla="*/ 0 h 11"/>
                <a:gd name="T2" fmla="*/ 0 w 5"/>
                <a:gd name="T3" fmla="*/ 0 h 11"/>
                <a:gd name="T4" fmla="*/ 0 w 5"/>
                <a:gd name="T5" fmla="*/ 4 h 11"/>
                <a:gd name="T6" fmla="*/ 0 w 5"/>
                <a:gd name="T7" fmla="*/ 7 h 11"/>
                <a:gd name="T8" fmla="*/ 0 w 5"/>
                <a:gd name="T9" fmla="*/ 11 h 11"/>
                <a:gd name="T10" fmla="*/ 2 w 5"/>
                <a:gd name="T11" fmla="*/ 11 h 11"/>
                <a:gd name="T12" fmla="*/ 2 w 5"/>
                <a:gd name="T13" fmla="*/ 7 h 11"/>
                <a:gd name="T14" fmla="*/ 5 w 5"/>
                <a:gd name="T15" fmla="*/ 4 h 11"/>
                <a:gd name="T16" fmla="*/ 2 w 5"/>
                <a:gd name="T17" fmla="*/ 2 h 11"/>
                <a:gd name="T18" fmla="*/ 5 w 5"/>
                <a:gd name="T19" fmla="*/ 2 h 11"/>
                <a:gd name="T20" fmla="*/ 2 w 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1">
                  <a:moveTo>
                    <a:pt x="2" y="0"/>
                  </a:moveTo>
                  <a:lnTo>
                    <a:pt x="0" y="0"/>
                  </a:lnTo>
                  <a:lnTo>
                    <a:pt x="0" y="4"/>
                  </a:lnTo>
                  <a:lnTo>
                    <a:pt x="0" y="7"/>
                  </a:lnTo>
                  <a:lnTo>
                    <a:pt x="0" y="11"/>
                  </a:lnTo>
                  <a:lnTo>
                    <a:pt x="2" y="11"/>
                  </a:lnTo>
                  <a:lnTo>
                    <a:pt x="2" y="7"/>
                  </a:lnTo>
                  <a:lnTo>
                    <a:pt x="5" y="4"/>
                  </a:lnTo>
                  <a:lnTo>
                    <a:pt x="2" y="2"/>
                  </a:lnTo>
                  <a:lnTo>
                    <a:pt x="5" y="2"/>
                  </a:lnTo>
                  <a:lnTo>
                    <a:pt x="2"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92" name="Freeform 254">
              <a:extLst>
                <a:ext uri="{FF2B5EF4-FFF2-40B4-BE49-F238E27FC236}">
                  <a16:creationId xmlns:a16="http://schemas.microsoft.com/office/drawing/2014/main" id="{9DBFF7CC-2B94-46C8-8DEC-55B783E090E5}"/>
                </a:ext>
              </a:extLst>
            </p:cNvPr>
            <p:cNvSpPr>
              <a:spLocks/>
            </p:cNvSpPr>
            <p:nvPr/>
          </p:nvSpPr>
          <p:spPr bwMode="auto">
            <a:xfrm>
              <a:off x="8497888" y="1746250"/>
              <a:ext cx="71438" cy="80963"/>
            </a:xfrm>
            <a:custGeom>
              <a:avLst/>
              <a:gdLst>
                <a:gd name="T0" fmla="*/ 13 w 45"/>
                <a:gd name="T1" fmla="*/ 51 h 51"/>
                <a:gd name="T2" fmla="*/ 16 w 45"/>
                <a:gd name="T3" fmla="*/ 51 h 51"/>
                <a:gd name="T4" fmla="*/ 13 w 45"/>
                <a:gd name="T5" fmla="*/ 47 h 51"/>
                <a:gd name="T6" fmla="*/ 18 w 45"/>
                <a:gd name="T7" fmla="*/ 47 h 51"/>
                <a:gd name="T8" fmla="*/ 20 w 45"/>
                <a:gd name="T9" fmla="*/ 47 h 51"/>
                <a:gd name="T10" fmla="*/ 25 w 45"/>
                <a:gd name="T11" fmla="*/ 40 h 51"/>
                <a:gd name="T12" fmla="*/ 29 w 45"/>
                <a:gd name="T13" fmla="*/ 37 h 51"/>
                <a:gd name="T14" fmla="*/ 36 w 45"/>
                <a:gd name="T15" fmla="*/ 30 h 51"/>
                <a:gd name="T16" fmla="*/ 39 w 45"/>
                <a:gd name="T17" fmla="*/ 30 h 51"/>
                <a:gd name="T18" fmla="*/ 43 w 45"/>
                <a:gd name="T19" fmla="*/ 26 h 51"/>
                <a:gd name="T20" fmla="*/ 43 w 45"/>
                <a:gd name="T21" fmla="*/ 24 h 51"/>
                <a:gd name="T22" fmla="*/ 45 w 45"/>
                <a:gd name="T23" fmla="*/ 21 h 51"/>
                <a:gd name="T24" fmla="*/ 45 w 45"/>
                <a:gd name="T25" fmla="*/ 19 h 51"/>
                <a:gd name="T26" fmla="*/ 43 w 45"/>
                <a:gd name="T27" fmla="*/ 14 h 51"/>
                <a:gd name="T28" fmla="*/ 43 w 45"/>
                <a:gd name="T29" fmla="*/ 14 h 51"/>
                <a:gd name="T30" fmla="*/ 43 w 45"/>
                <a:gd name="T31" fmla="*/ 10 h 51"/>
                <a:gd name="T32" fmla="*/ 41 w 45"/>
                <a:gd name="T33" fmla="*/ 5 h 51"/>
                <a:gd name="T34" fmla="*/ 36 w 45"/>
                <a:gd name="T35" fmla="*/ 5 h 51"/>
                <a:gd name="T36" fmla="*/ 34 w 45"/>
                <a:gd name="T37" fmla="*/ 5 h 51"/>
                <a:gd name="T38" fmla="*/ 32 w 45"/>
                <a:gd name="T39" fmla="*/ 5 h 51"/>
                <a:gd name="T40" fmla="*/ 29 w 45"/>
                <a:gd name="T41" fmla="*/ 5 h 51"/>
                <a:gd name="T42" fmla="*/ 25 w 45"/>
                <a:gd name="T43" fmla="*/ 3 h 51"/>
                <a:gd name="T44" fmla="*/ 23 w 45"/>
                <a:gd name="T45" fmla="*/ 3 h 51"/>
                <a:gd name="T46" fmla="*/ 20 w 45"/>
                <a:gd name="T47" fmla="*/ 0 h 51"/>
                <a:gd name="T48" fmla="*/ 13 w 45"/>
                <a:gd name="T49" fmla="*/ 0 h 51"/>
                <a:gd name="T50" fmla="*/ 11 w 45"/>
                <a:gd name="T51" fmla="*/ 5 h 51"/>
                <a:gd name="T52" fmla="*/ 7 w 45"/>
                <a:gd name="T53" fmla="*/ 5 h 51"/>
                <a:gd name="T54" fmla="*/ 0 w 45"/>
                <a:gd name="T55" fmla="*/ 10 h 51"/>
                <a:gd name="T56" fmla="*/ 0 w 45"/>
                <a:gd name="T57" fmla="*/ 12 h 51"/>
                <a:gd name="T58" fmla="*/ 4 w 45"/>
                <a:gd name="T59" fmla="*/ 17 h 51"/>
                <a:gd name="T60" fmla="*/ 7 w 45"/>
                <a:gd name="T61" fmla="*/ 21 h 51"/>
                <a:gd name="T62" fmla="*/ 7 w 45"/>
                <a:gd name="T63" fmla="*/ 26 h 51"/>
                <a:gd name="T64" fmla="*/ 9 w 45"/>
                <a:gd name="T65" fmla="*/ 30 h 51"/>
                <a:gd name="T66" fmla="*/ 9 w 45"/>
                <a:gd name="T67" fmla="*/ 33 h 51"/>
                <a:gd name="T68" fmla="*/ 9 w 45"/>
                <a:gd name="T69" fmla="*/ 35 h 51"/>
                <a:gd name="T70" fmla="*/ 11 w 45"/>
                <a:gd name="T71" fmla="*/ 40 h 51"/>
                <a:gd name="T72" fmla="*/ 11 w 45"/>
                <a:gd name="T73" fmla="*/ 49 h 51"/>
                <a:gd name="T74" fmla="*/ 13 w 45"/>
                <a:gd name="T7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51">
                  <a:moveTo>
                    <a:pt x="13" y="51"/>
                  </a:moveTo>
                  <a:lnTo>
                    <a:pt x="16" y="51"/>
                  </a:lnTo>
                  <a:lnTo>
                    <a:pt x="13" y="47"/>
                  </a:lnTo>
                  <a:lnTo>
                    <a:pt x="18" y="47"/>
                  </a:lnTo>
                  <a:lnTo>
                    <a:pt x="20" y="47"/>
                  </a:lnTo>
                  <a:lnTo>
                    <a:pt x="25" y="40"/>
                  </a:lnTo>
                  <a:lnTo>
                    <a:pt x="29" y="37"/>
                  </a:lnTo>
                  <a:lnTo>
                    <a:pt x="36" y="30"/>
                  </a:lnTo>
                  <a:lnTo>
                    <a:pt x="39" y="30"/>
                  </a:lnTo>
                  <a:lnTo>
                    <a:pt x="43" y="26"/>
                  </a:lnTo>
                  <a:lnTo>
                    <a:pt x="43" y="24"/>
                  </a:lnTo>
                  <a:lnTo>
                    <a:pt x="45" y="21"/>
                  </a:lnTo>
                  <a:lnTo>
                    <a:pt x="45" y="19"/>
                  </a:lnTo>
                  <a:lnTo>
                    <a:pt x="43" y="14"/>
                  </a:lnTo>
                  <a:lnTo>
                    <a:pt x="43" y="14"/>
                  </a:lnTo>
                  <a:lnTo>
                    <a:pt x="43" y="10"/>
                  </a:lnTo>
                  <a:lnTo>
                    <a:pt x="41" y="5"/>
                  </a:lnTo>
                  <a:lnTo>
                    <a:pt x="36" y="5"/>
                  </a:lnTo>
                  <a:lnTo>
                    <a:pt x="34" y="5"/>
                  </a:lnTo>
                  <a:lnTo>
                    <a:pt x="32" y="5"/>
                  </a:lnTo>
                  <a:lnTo>
                    <a:pt x="29" y="5"/>
                  </a:lnTo>
                  <a:lnTo>
                    <a:pt x="25" y="3"/>
                  </a:lnTo>
                  <a:lnTo>
                    <a:pt x="23" y="3"/>
                  </a:lnTo>
                  <a:lnTo>
                    <a:pt x="20" y="0"/>
                  </a:lnTo>
                  <a:lnTo>
                    <a:pt x="13" y="0"/>
                  </a:lnTo>
                  <a:lnTo>
                    <a:pt x="11" y="5"/>
                  </a:lnTo>
                  <a:lnTo>
                    <a:pt x="7" y="5"/>
                  </a:lnTo>
                  <a:lnTo>
                    <a:pt x="0" y="10"/>
                  </a:lnTo>
                  <a:lnTo>
                    <a:pt x="0" y="12"/>
                  </a:lnTo>
                  <a:lnTo>
                    <a:pt x="4" y="17"/>
                  </a:lnTo>
                  <a:lnTo>
                    <a:pt x="7" y="21"/>
                  </a:lnTo>
                  <a:lnTo>
                    <a:pt x="7" y="26"/>
                  </a:lnTo>
                  <a:lnTo>
                    <a:pt x="9" y="30"/>
                  </a:lnTo>
                  <a:lnTo>
                    <a:pt x="9" y="33"/>
                  </a:lnTo>
                  <a:lnTo>
                    <a:pt x="9" y="35"/>
                  </a:lnTo>
                  <a:lnTo>
                    <a:pt x="11" y="40"/>
                  </a:lnTo>
                  <a:lnTo>
                    <a:pt x="11" y="49"/>
                  </a:lnTo>
                  <a:lnTo>
                    <a:pt x="13" y="51"/>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93" name="Freeform 255">
              <a:extLst>
                <a:ext uri="{FF2B5EF4-FFF2-40B4-BE49-F238E27FC236}">
                  <a16:creationId xmlns:a16="http://schemas.microsoft.com/office/drawing/2014/main" id="{B640BC76-9FC6-4BFC-A62C-049BFAC48F36}"/>
                </a:ext>
              </a:extLst>
            </p:cNvPr>
            <p:cNvSpPr>
              <a:spLocks/>
            </p:cNvSpPr>
            <p:nvPr/>
          </p:nvSpPr>
          <p:spPr bwMode="auto">
            <a:xfrm>
              <a:off x="8478838" y="1746250"/>
              <a:ext cx="11113" cy="7938"/>
            </a:xfrm>
            <a:custGeom>
              <a:avLst/>
              <a:gdLst>
                <a:gd name="T0" fmla="*/ 2 w 7"/>
                <a:gd name="T1" fmla="*/ 3 h 5"/>
                <a:gd name="T2" fmla="*/ 7 w 7"/>
                <a:gd name="T3" fmla="*/ 5 h 5"/>
                <a:gd name="T4" fmla="*/ 7 w 7"/>
                <a:gd name="T5" fmla="*/ 3 h 5"/>
                <a:gd name="T6" fmla="*/ 5 w 7"/>
                <a:gd name="T7" fmla="*/ 0 h 5"/>
                <a:gd name="T8" fmla="*/ 0 w 7"/>
                <a:gd name="T9" fmla="*/ 0 h 5"/>
                <a:gd name="T10" fmla="*/ 0 w 7"/>
                <a:gd name="T11" fmla="*/ 0 h 5"/>
                <a:gd name="T12" fmla="*/ 0 w 7"/>
                <a:gd name="T13" fmla="*/ 3 h 5"/>
                <a:gd name="T14" fmla="*/ 0 w 7"/>
                <a:gd name="T15" fmla="*/ 5 h 5"/>
                <a:gd name="T16" fmla="*/ 2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2" y="3"/>
                  </a:moveTo>
                  <a:lnTo>
                    <a:pt x="7" y="5"/>
                  </a:lnTo>
                  <a:lnTo>
                    <a:pt x="7" y="3"/>
                  </a:lnTo>
                  <a:lnTo>
                    <a:pt x="5" y="0"/>
                  </a:lnTo>
                  <a:lnTo>
                    <a:pt x="0" y="0"/>
                  </a:lnTo>
                  <a:lnTo>
                    <a:pt x="0" y="0"/>
                  </a:lnTo>
                  <a:lnTo>
                    <a:pt x="0" y="3"/>
                  </a:lnTo>
                  <a:lnTo>
                    <a:pt x="0" y="5"/>
                  </a:lnTo>
                  <a:lnTo>
                    <a:pt x="2"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94" name="Freeform 256">
              <a:extLst>
                <a:ext uri="{FF2B5EF4-FFF2-40B4-BE49-F238E27FC236}">
                  <a16:creationId xmlns:a16="http://schemas.microsoft.com/office/drawing/2014/main" id="{FA079396-FF63-4BD1-BF9A-14A9A35ED03C}"/>
                </a:ext>
              </a:extLst>
            </p:cNvPr>
            <p:cNvSpPr>
              <a:spLocks/>
            </p:cNvSpPr>
            <p:nvPr/>
          </p:nvSpPr>
          <p:spPr bwMode="auto">
            <a:xfrm>
              <a:off x="8235950" y="2193925"/>
              <a:ext cx="11113" cy="11113"/>
            </a:xfrm>
            <a:custGeom>
              <a:avLst/>
              <a:gdLst>
                <a:gd name="T0" fmla="*/ 4 w 7"/>
                <a:gd name="T1" fmla="*/ 0 h 7"/>
                <a:gd name="T2" fmla="*/ 2 w 7"/>
                <a:gd name="T3" fmla="*/ 2 h 7"/>
                <a:gd name="T4" fmla="*/ 0 w 7"/>
                <a:gd name="T5" fmla="*/ 2 h 7"/>
                <a:gd name="T6" fmla="*/ 0 w 7"/>
                <a:gd name="T7" fmla="*/ 2 h 7"/>
                <a:gd name="T8" fmla="*/ 0 w 7"/>
                <a:gd name="T9" fmla="*/ 7 h 7"/>
                <a:gd name="T10" fmla="*/ 2 w 7"/>
                <a:gd name="T11" fmla="*/ 7 h 7"/>
                <a:gd name="T12" fmla="*/ 4 w 7"/>
                <a:gd name="T13" fmla="*/ 5 h 7"/>
                <a:gd name="T14" fmla="*/ 4 w 7"/>
                <a:gd name="T15" fmla="*/ 2 h 7"/>
                <a:gd name="T16" fmla="*/ 7 w 7"/>
                <a:gd name="T17" fmla="*/ 0 h 7"/>
                <a:gd name="T18" fmla="*/ 4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4" y="0"/>
                  </a:moveTo>
                  <a:lnTo>
                    <a:pt x="2" y="2"/>
                  </a:lnTo>
                  <a:lnTo>
                    <a:pt x="0" y="2"/>
                  </a:lnTo>
                  <a:lnTo>
                    <a:pt x="0" y="2"/>
                  </a:lnTo>
                  <a:lnTo>
                    <a:pt x="0" y="7"/>
                  </a:lnTo>
                  <a:lnTo>
                    <a:pt x="2" y="7"/>
                  </a:lnTo>
                  <a:lnTo>
                    <a:pt x="4" y="5"/>
                  </a:lnTo>
                  <a:lnTo>
                    <a:pt x="4" y="2"/>
                  </a:lnTo>
                  <a:lnTo>
                    <a:pt x="7" y="0"/>
                  </a:lnTo>
                  <a:lnTo>
                    <a:pt x="4"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95" name="Freeform 257">
              <a:extLst>
                <a:ext uri="{FF2B5EF4-FFF2-40B4-BE49-F238E27FC236}">
                  <a16:creationId xmlns:a16="http://schemas.microsoft.com/office/drawing/2014/main" id="{CE1943BD-066D-492C-9F04-8255E795471E}"/>
                </a:ext>
              </a:extLst>
            </p:cNvPr>
            <p:cNvSpPr>
              <a:spLocks/>
            </p:cNvSpPr>
            <p:nvPr/>
          </p:nvSpPr>
          <p:spPr bwMode="auto">
            <a:xfrm>
              <a:off x="8235950" y="2143125"/>
              <a:ext cx="6350" cy="3175"/>
            </a:xfrm>
            <a:custGeom>
              <a:avLst/>
              <a:gdLst>
                <a:gd name="T0" fmla="*/ 2 w 2"/>
                <a:gd name="T1" fmla="*/ 0 h 1"/>
                <a:gd name="T2" fmla="*/ 1 w 2"/>
                <a:gd name="T3" fmla="*/ 0 h 1"/>
                <a:gd name="T4" fmla="*/ 0 w 2"/>
                <a:gd name="T5" fmla="*/ 1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0" y="1"/>
                    <a:pt x="0" y="1"/>
                    <a:pt x="0" y="1"/>
                  </a:cubicBezTo>
                  <a:cubicBezTo>
                    <a:pt x="0" y="1"/>
                    <a:pt x="1" y="1"/>
                    <a:pt x="1" y="1"/>
                  </a:cubicBezTo>
                  <a:lnTo>
                    <a:pt x="2"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96" name="Freeform 258">
              <a:extLst>
                <a:ext uri="{FF2B5EF4-FFF2-40B4-BE49-F238E27FC236}">
                  <a16:creationId xmlns:a16="http://schemas.microsoft.com/office/drawing/2014/main" id="{D7D44538-BA88-4DB5-BE33-900767CF1E1B}"/>
                </a:ext>
              </a:extLst>
            </p:cNvPr>
            <p:cNvSpPr>
              <a:spLocks/>
            </p:cNvSpPr>
            <p:nvPr/>
          </p:nvSpPr>
          <p:spPr bwMode="auto">
            <a:xfrm>
              <a:off x="8213725" y="2154238"/>
              <a:ext cx="7938" cy="3175"/>
            </a:xfrm>
            <a:custGeom>
              <a:avLst/>
              <a:gdLst>
                <a:gd name="T0" fmla="*/ 5 w 5"/>
                <a:gd name="T1" fmla="*/ 0 h 2"/>
                <a:gd name="T2" fmla="*/ 2 w 5"/>
                <a:gd name="T3" fmla="*/ 0 h 2"/>
                <a:gd name="T4" fmla="*/ 0 w 5"/>
                <a:gd name="T5" fmla="*/ 2 h 2"/>
                <a:gd name="T6" fmla="*/ 5 w 5"/>
                <a:gd name="T7" fmla="*/ 2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2" y="0"/>
                  </a:lnTo>
                  <a:lnTo>
                    <a:pt x="0" y="2"/>
                  </a:lnTo>
                  <a:lnTo>
                    <a:pt x="5" y="2"/>
                  </a:lnTo>
                  <a:lnTo>
                    <a:pt x="5"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97" name="Freeform 259">
              <a:extLst>
                <a:ext uri="{FF2B5EF4-FFF2-40B4-BE49-F238E27FC236}">
                  <a16:creationId xmlns:a16="http://schemas.microsoft.com/office/drawing/2014/main" id="{245FE5AA-29F7-4BFD-9EAF-6BC9FF14E06C}"/>
                </a:ext>
              </a:extLst>
            </p:cNvPr>
            <p:cNvSpPr>
              <a:spLocks/>
            </p:cNvSpPr>
            <p:nvPr/>
          </p:nvSpPr>
          <p:spPr bwMode="auto">
            <a:xfrm>
              <a:off x="8224838" y="2212975"/>
              <a:ext cx="11113" cy="25400"/>
            </a:xfrm>
            <a:custGeom>
              <a:avLst/>
              <a:gdLst>
                <a:gd name="T0" fmla="*/ 4 w 7"/>
                <a:gd name="T1" fmla="*/ 4 h 16"/>
                <a:gd name="T2" fmla="*/ 4 w 7"/>
                <a:gd name="T3" fmla="*/ 2 h 16"/>
                <a:gd name="T4" fmla="*/ 4 w 7"/>
                <a:gd name="T5" fmla="*/ 0 h 16"/>
                <a:gd name="T6" fmla="*/ 2 w 7"/>
                <a:gd name="T7" fmla="*/ 4 h 16"/>
                <a:gd name="T8" fmla="*/ 0 w 7"/>
                <a:gd name="T9" fmla="*/ 7 h 16"/>
                <a:gd name="T10" fmla="*/ 0 w 7"/>
                <a:gd name="T11" fmla="*/ 9 h 16"/>
                <a:gd name="T12" fmla="*/ 0 w 7"/>
                <a:gd name="T13" fmla="*/ 16 h 16"/>
                <a:gd name="T14" fmla="*/ 2 w 7"/>
                <a:gd name="T15" fmla="*/ 13 h 16"/>
                <a:gd name="T16" fmla="*/ 2 w 7"/>
                <a:gd name="T17" fmla="*/ 11 h 16"/>
                <a:gd name="T18" fmla="*/ 7 w 7"/>
                <a:gd name="T19" fmla="*/ 9 h 16"/>
                <a:gd name="T20" fmla="*/ 4 w 7"/>
                <a:gd name="T21" fmla="*/ 7 h 16"/>
                <a:gd name="T22" fmla="*/ 7 w 7"/>
                <a:gd name="T23" fmla="*/ 4 h 16"/>
                <a:gd name="T24" fmla="*/ 4 w 7"/>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6">
                  <a:moveTo>
                    <a:pt x="4" y="4"/>
                  </a:moveTo>
                  <a:lnTo>
                    <a:pt x="4" y="2"/>
                  </a:lnTo>
                  <a:lnTo>
                    <a:pt x="4" y="0"/>
                  </a:lnTo>
                  <a:lnTo>
                    <a:pt x="2" y="4"/>
                  </a:lnTo>
                  <a:lnTo>
                    <a:pt x="0" y="7"/>
                  </a:lnTo>
                  <a:lnTo>
                    <a:pt x="0" y="9"/>
                  </a:lnTo>
                  <a:lnTo>
                    <a:pt x="0" y="16"/>
                  </a:lnTo>
                  <a:lnTo>
                    <a:pt x="2" y="13"/>
                  </a:lnTo>
                  <a:lnTo>
                    <a:pt x="2" y="11"/>
                  </a:lnTo>
                  <a:lnTo>
                    <a:pt x="7" y="9"/>
                  </a:lnTo>
                  <a:lnTo>
                    <a:pt x="4" y="7"/>
                  </a:lnTo>
                  <a:lnTo>
                    <a:pt x="7" y="4"/>
                  </a:lnTo>
                  <a:lnTo>
                    <a:pt x="4"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98" name="Freeform 260">
              <a:extLst>
                <a:ext uri="{FF2B5EF4-FFF2-40B4-BE49-F238E27FC236}">
                  <a16:creationId xmlns:a16="http://schemas.microsoft.com/office/drawing/2014/main" id="{8A447582-1227-46A8-A2E3-7986EA2AD2B9}"/>
                </a:ext>
              </a:extLst>
            </p:cNvPr>
            <p:cNvSpPr>
              <a:spLocks/>
            </p:cNvSpPr>
            <p:nvPr/>
          </p:nvSpPr>
          <p:spPr bwMode="auto">
            <a:xfrm>
              <a:off x="8216900" y="2176463"/>
              <a:ext cx="7938" cy="6350"/>
            </a:xfrm>
            <a:custGeom>
              <a:avLst/>
              <a:gdLst>
                <a:gd name="T0" fmla="*/ 5 w 5"/>
                <a:gd name="T1" fmla="*/ 4 h 4"/>
                <a:gd name="T2" fmla="*/ 3 w 5"/>
                <a:gd name="T3" fmla="*/ 0 h 4"/>
                <a:gd name="T4" fmla="*/ 0 w 5"/>
                <a:gd name="T5" fmla="*/ 0 h 4"/>
                <a:gd name="T6" fmla="*/ 3 w 5"/>
                <a:gd name="T7" fmla="*/ 2 h 4"/>
                <a:gd name="T8" fmla="*/ 5 w 5"/>
                <a:gd name="T9" fmla="*/ 4 h 4"/>
              </a:gdLst>
              <a:ahLst/>
              <a:cxnLst>
                <a:cxn ang="0">
                  <a:pos x="T0" y="T1"/>
                </a:cxn>
                <a:cxn ang="0">
                  <a:pos x="T2" y="T3"/>
                </a:cxn>
                <a:cxn ang="0">
                  <a:pos x="T4" y="T5"/>
                </a:cxn>
                <a:cxn ang="0">
                  <a:pos x="T6" y="T7"/>
                </a:cxn>
                <a:cxn ang="0">
                  <a:pos x="T8" y="T9"/>
                </a:cxn>
              </a:cxnLst>
              <a:rect l="0" t="0" r="r" b="b"/>
              <a:pathLst>
                <a:path w="5" h="4">
                  <a:moveTo>
                    <a:pt x="5" y="4"/>
                  </a:moveTo>
                  <a:lnTo>
                    <a:pt x="3" y="0"/>
                  </a:lnTo>
                  <a:lnTo>
                    <a:pt x="0" y="0"/>
                  </a:lnTo>
                  <a:lnTo>
                    <a:pt x="3" y="2"/>
                  </a:lnTo>
                  <a:lnTo>
                    <a:pt x="5"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299" name="Freeform 261">
              <a:extLst>
                <a:ext uri="{FF2B5EF4-FFF2-40B4-BE49-F238E27FC236}">
                  <a16:creationId xmlns:a16="http://schemas.microsoft.com/office/drawing/2014/main" id="{D33DD1E6-BB83-44B5-9D6A-3F2D6C8B868F}"/>
                </a:ext>
              </a:extLst>
            </p:cNvPr>
            <p:cNvSpPr>
              <a:spLocks/>
            </p:cNvSpPr>
            <p:nvPr/>
          </p:nvSpPr>
          <p:spPr bwMode="auto">
            <a:xfrm>
              <a:off x="8805863" y="1673225"/>
              <a:ext cx="4763" cy="7938"/>
            </a:xfrm>
            <a:custGeom>
              <a:avLst/>
              <a:gdLst>
                <a:gd name="T0" fmla="*/ 3 w 3"/>
                <a:gd name="T1" fmla="*/ 3 h 5"/>
                <a:gd name="T2" fmla="*/ 3 w 3"/>
                <a:gd name="T3" fmla="*/ 0 h 5"/>
                <a:gd name="T4" fmla="*/ 0 w 3"/>
                <a:gd name="T5" fmla="*/ 3 h 5"/>
                <a:gd name="T6" fmla="*/ 3 w 3"/>
                <a:gd name="T7" fmla="*/ 5 h 5"/>
                <a:gd name="T8" fmla="*/ 3 w 3"/>
                <a:gd name="T9" fmla="*/ 5 h 5"/>
                <a:gd name="T10" fmla="*/ 3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3" y="3"/>
                  </a:moveTo>
                  <a:lnTo>
                    <a:pt x="3" y="0"/>
                  </a:lnTo>
                  <a:lnTo>
                    <a:pt x="0" y="3"/>
                  </a:lnTo>
                  <a:lnTo>
                    <a:pt x="3" y="5"/>
                  </a:lnTo>
                  <a:lnTo>
                    <a:pt x="3" y="5"/>
                  </a:lnTo>
                  <a:lnTo>
                    <a:pt x="3"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00" name="Freeform 262">
              <a:extLst>
                <a:ext uri="{FF2B5EF4-FFF2-40B4-BE49-F238E27FC236}">
                  <a16:creationId xmlns:a16="http://schemas.microsoft.com/office/drawing/2014/main" id="{E2B1CFB9-C44A-4125-8E29-7B2A1EE39A88}"/>
                </a:ext>
              </a:extLst>
            </p:cNvPr>
            <p:cNvSpPr>
              <a:spLocks/>
            </p:cNvSpPr>
            <p:nvPr/>
          </p:nvSpPr>
          <p:spPr bwMode="auto">
            <a:xfrm>
              <a:off x="7115175" y="1809750"/>
              <a:ext cx="2327275" cy="1824038"/>
            </a:xfrm>
            <a:custGeom>
              <a:avLst/>
              <a:gdLst>
                <a:gd name="T0" fmla="*/ 894 w 1466"/>
                <a:gd name="T1" fmla="*/ 1145 h 1149"/>
                <a:gd name="T2" fmla="*/ 1210 w 1466"/>
                <a:gd name="T3" fmla="*/ 1025 h 1149"/>
                <a:gd name="T4" fmla="*/ 1262 w 1466"/>
                <a:gd name="T5" fmla="*/ 1073 h 1149"/>
                <a:gd name="T6" fmla="*/ 1272 w 1466"/>
                <a:gd name="T7" fmla="*/ 1094 h 1149"/>
                <a:gd name="T8" fmla="*/ 1272 w 1466"/>
                <a:gd name="T9" fmla="*/ 1052 h 1149"/>
                <a:gd name="T10" fmla="*/ 1278 w 1466"/>
                <a:gd name="T11" fmla="*/ 981 h 1149"/>
                <a:gd name="T12" fmla="*/ 1201 w 1466"/>
                <a:gd name="T13" fmla="*/ 976 h 1149"/>
                <a:gd name="T14" fmla="*/ 1333 w 1466"/>
                <a:gd name="T15" fmla="*/ 944 h 1149"/>
                <a:gd name="T16" fmla="*/ 1434 w 1466"/>
                <a:gd name="T17" fmla="*/ 914 h 1149"/>
                <a:gd name="T18" fmla="*/ 1455 w 1466"/>
                <a:gd name="T19" fmla="*/ 851 h 1149"/>
                <a:gd name="T20" fmla="*/ 1377 w 1466"/>
                <a:gd name="T21" fmla="*/ 842 h 1149"/>
                <a:gd name="T22" fmla="*/ 1414 w 1466"/>
                <a:gd name="T23" fmla="*/ 805 h 1149"/>
                <a:gd name="T24" fmla="*/ 1384 w 1466"/>
                <a:gd name="T25" fmla="*/ 785 h 1149"/>
                <a:gd name="T26" fmla="*/ 1370 w 1466"/>
                <a:gd name="T27" fmla="*/ 731 h 1149"/>
                <a:gd name="T28" fmla="*/ 1365 w 1466"/>
                <a:gd name="T29" fmla="*/ 676 h 1149"/>
                <a:gd name="T30" fmla="*/ 1347 w 1466"/>
                <a:gd name="T31" fmla="*/ 634 h 1149"/>
                <a:gd name="T32" fmla="*/ 1278 w 1466"/>
                <a:gd name="T33" fmla="*/ 701 h 1149"/>
                <a:gd name="T34" fmla="*/ 1265 w 1466"/>
                <a:gd name="T35" fmla="*/ 616 h 1149"/>
                <a:gd name="T36" fmla="*/ 1205 w 1466"/>
                <a:gd name="T37" fmla="*/ 542 h 1149"/>
                <a:gd name="T38" fmla="*/ 1129 w 1466"/>
                <a:gd name="T39" fmla="*/ 591 h 1149"/>
                <a:gd name="T40" fmla="*/ 1111 w 1466"/>
                <a:gd name="T41" fmla="*/ 727 h 1149"/>
                <a:gd name="T42" fmla="*/ 1038 w 1466"/>
                <a:gd name="T43" fmla="*/ 828 h 1149"/>
                <a:gd name="T44" fmla="*/ 997 w 1466"/>
                <a:gd name="T45" fmla="*/ 891 h 1149"/>
                <a:gd name="T46" fmla="*/ 958 w 1466"/>
                <a:gd name="T47" fmla="*/ 766 h 1149"/>
                <a:gd name="T48" fmla="*/ 834 w 1466"/>
                <a:gd name="T49" fmla="*/ 660 h 1149"/>
                <a:gd name="T50" fmla="*/ 841 w 1466"/>
                <a:gd name="T51" fmla="*/ 554 h 1149"/>
                <a:gd name="T52" fmla="*/ 894 w 1466"/>
                <a:gd name="T53" fmla="*/ 496 h 1149"/>
                <a:gd name="T54" fmla="*/ 900 w 1466"/>
                <a:gd name="T55" fmla="*/ 445 h 1149"/>
                <a:gd name="T56" fmla="*/ 974 w 1466"/>
                <a:gd name="T57" fmla="*/ 454 h 1149"/>
                <a:gd name="T58" fmla="*/ 997 w 1466"/>
                <a:gd name="T59" fmla="*/ 385 h 1149"/>
                <a:gd name="T60" fmla="*/ 1081 w 1466"/>
                <a:gd name="T61" fmla="*/ 374 h 1149"/>
                <a:gd name="T62" fmla="*/ 1111 w 1466"/>
                <a:gd name="T63" fmla="*/ 367 h 1149"/>
                <a:gd name="T64" fmla="*/ 1155 w 1466"/>
                <a:gd name="T65" fmla="*/ 293 h 1149"/>
                <a:gd name="T66" fmla="*/ 1139 w 1466"/>
                <a:gd name="T67" fmla="*/ 226 h 1149"/>
                <a:gd name="T68" fmla="*/ 1086 w 1466"/>
                <a:gd name="T69" fmla="*/ 295 h 1149"/>
                <a:gd name="T70" fmla="*/ 1045 w 1466"/>
                <a:gd name="T71" fmla="*/ 237 h 1149"/>
                <a:gd name="T72" fmla="*/ 1022 w 1466"/>
                <a:gd name="T73" fmla="*/ 219 h 1149"/>
                <a:gd name="T74" fmla="*/ 1024 w 1466"/>
                <a:gd name="T75" fmla="*/ 154 h 1149"/>
                <a:gd name="T76" fmla="*/ 983 w 1466"/>
                <a:gd name="T77" fmla="*/ 115 h 1149"/>
                <a:gd name="T78" fmla="*/ 987 w 1466"/>
                <a:gd name="T79" fmla="*/ 217 h 1149"/>
                <a:gd name="T80" fmla="*/ 937 w 1466"/>
                <a:gd name="T81" fmla="*/ 270 h 1149"/>
                <a:gd name="T82" fmla="*/ 905 w 1466"/>
                <a:gd name="T83" fmla="*/ 309 h 1149"/>
                <a:gd name="T84" fmla="*/ 914 w 1466"/>
                <a:gd name="T85" fmla="*/ 258 h 1149"/>
                <a:gd name="T86" fmla="*/ 875 w 1466"/>
                <a:gd name="T87" fmla="*/ 258 h 1149"/>
                <a:gd name="T88" fmla="*/ 786 w 1466"/>
                <a:gd name="T89" fmla="*/ 240 h 1149"/>
                <a:gd name="T90" fmla="*/ 735 w 1466"/>
                <a:gd name="T91" fmla="*/ 217 h 1149"/>
                <a:gd name="T92" fmla="*/ 740 w 1466"/>
                <a:gd name="T93" fmla="*/ 226 h 1149"/>
                <a:gd name="T94" fmla="*/ 697 w 1466"/>
                <a:gd name="T95" fmla="*/ 277 h 1149"/>
                <a:gd name="T96" fmla="*/ 639 w 1466"/>
                <a:gd name="T97" fmla="*/ 228 h 1149"/>
                <a:gd name="T98" fmla="*/ 614 w 1466"/>
                <a:gd name="T99" fmla="*/ 159 h 1149"/>
                <a:gd name="T100" fmla="*/ 500 w 1466"/>
                <a:gd name="T101" fmla="*/ 94 h 1149"/>
                <a:gd name="T102" fmla="*/ 467 w 1466"/>
                <a:gd name="T103" fmla="*/ 27 h 1149"/>
                <a:gd name="T104" fmla="*/ 360 w 1466"/>
                <a:gd name="T105" fmla="*/ 76 h 1149"/>
                <a:gd name="T106" fmla="*/ 433 w 1466"/>
                <a:gd name="T107" fmla="*/ 37 h 1149"/>
                <a:gd name="T108" fmla="*/ 316 w 1466"/>
                <a:gd name="T109" fmla="*/ 97 h 1149"/>
                <a:gd name="T110" fmla="*/ 236 w 1466"/>
                <a:gd name="T111" fmla="*/ 4 h 1149"/>
                <a:gd name="T112" fmla="*/ 106 w 1466"/>
                <a:gd name="T113" fmla="*/ 551 h 1149"/>
                <a:gd name="T114" fmla="*/ 128 w 1466"/>
                <a:gd name="T115" fmla="*/ 648 h 1149"/>
                <a:gd name="T116" fmla="*/ 131 w 1466"/>
                <a:gd name="T117" fmla="*/ 725 h 1149"/>
                <a:gd name="T118" fmla="*/ 142 w 1466"/>
                <a:gd name="T119" fmla="*/ 759 h 1149"/>
                <a:gd name="T120" fmla="*/ 119 w 1466"/>
                <a:gd name="T121" fmla="*/ 798 h 1149"/>
                <a:gd name="T122" fmla="*/ 151 w 1466"/>
                <a:gd name="T123" fmla="*/ 817 h 1149"/>
                <a:gd name="T124" fmla="*/ 158 w 1466"/>
                <a:gd name="T125" fmla="*/ 856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1149">
                  <a:moveTo>
                    <a:pt x="708" y="939"/>
                  </a:moveTo>
                  <a:lnTo>
                    <a:pt x="713" y="939"/>
                  </a:lnTo>
                  <a:lnTo>
                    <a:pt x="717" y="941"/>
                  </a:lnTo>
                  <a:lnTo>
                    <a:pt x="717" y="944"/>
                  </a:lnTo>
                  <a:lnTo>
                    <a:pt x="719" y="946"/>
                  </a:lnTo>
                  <a:lnTo>
                    <a:pt x="722" y="948"/>
                  </a:lnTo>
                  <a:lnTo>
                    <a:pt x="726" y="948"/>
                  </a:lnTo>
                  <a:lnTo>
                    <a:pt x="726" y="951"/>
                  </a:lnTo>
                  <a:lnTo>
                    <a:pt x="731" y="951"/>
                  </a:lnTo>
                  <a:lnTo>
                    <a:pt x="733" y="953"/>
                  </a:lnTo>
                  <a:lnTo>
                    <a:pt x="733" y="953"/>
                  </a:lnTo>
                  <a:lnTo>
                    <a:pt x="738" y="953"/>
                  </a:lnTo>
                  <a:lnTo>
                    <a:pt x="740" y="953"/>
                  </a:lnTo>
                  <a:lnTo>
                    <a:pt x="745" y="953"/>
                  </a:lnTo>
                  <a:lnTo>
                    <a:pt x="749" y="955"/>
                  </a:lnTo>
                  <a:lnTo>
                    <a:pt x="752" y="955"/>
                  </a:lnTo>
                  <a:lnTo>
                    <a:pt x="754" y="960"/>
                  </a:lnTo>
                  <a:lnTo>
                    <a:pt x="761" y="962"/>
                  </a:lnTo>
                  <a:lnTo>
                    <a:pt x="765" y="965"/>
                  </a:lnTo>
                  <a:lnTo>
                    <a:pt x="768" y="967"/>
                  </a:lnTo>
                  <a:lnTo>
                    <a:pt x="770" y="969"/>
                  </a:lnTo>
                  <a:lnTo>
                    <a:pt x="777" y="969"/>
                  </a:lnTo>
                  <a:lnTo>
                    <a:pt x="781" y="967"/>
                  </a:lnTo>
                  <a:lnTo>
                    <a:pt x="781" y="969"/>
                  </a:lnTo>
                  <a:lnTo>
                    <a:pt x="784" y="972"/>
                  </a:lnTo>
                  <a:lnTo>
                    <a:pt x="793" y="972"/>
                  </a:lnTo>
                  <a:lnTo>
                    <a:pt x="795" y="974"/>
                  </a:lnTo>
                  <a:lnTo>
                    <a:pt x="800" y="976"/>
                  </a:lnTo>
                  <a:lnTo>
                    <a:pt x="804" y="978"/>
                  </a:lnTo>
                  <a:lnTo>
                    <a:pt x="884" y="1015"/>
                  </a:lnTo>
                  <a:lnTo>
                    <a:pt x="889" y="1022"/>
                  </a:lnTo>
                  <a:lnTo>
                    <a:pt x="903" y="1032"/>
                  </a:lnTo>
                  <a:lnTo>
                    <a:pt x="914" y="1094"/>
                  </a:lnTo>
                  <a:lnTo>
                    <a:pt x="914" y="1122"/>
                  </a:lnTo>
                  <a:lnTo>
                    <a:pt x="912" y="1126"/>
                  </a:lnTo>
                  <a:lnTo>
                    <a:pt x="910" y="1131"/>
                  </a:lnTo>
                  <a:lnTo>
                    <a:pt x="905" y="1135"/>
                  </a:lnTo>
                  <a:lnTo>
                    <a:pt x="898" y="1140"/>
                  </a:lnTo>
                  <a:lnTo>
                    <a:pt x="894" y="1145"/>
                  </a:lnTo>
                  <a:lnTo>
                    <a:pt x="898" y="1149"/>
                  </a:lnTo>
                  <a:lnTo>
                    <a:pt x="967" y="1131"/>
                  </a:lnTo>
                  <a:lnTo>
                    <a:pt x="976" y="1128"/>
                  </a:lnTo>
                  <a:lnTo>
                    <a:pt x="978" y="1119"/>
                  </a:lnTo>
                  <a:lnTo>
                    <a:pt x="1015" y="1108"/>
                  </a:lnTo>
                  <a:lnTo>
                    <a:pt x="1033" y="1094"/>
                  </a:lnTo>
                  <a:lnTo>
                    <a:pt x="1036" y="1092"/>
                  </a:lnTo>
                  <a:lnTo>
                    <a:pt x="1042" y="1092"/>
                  </a:lnTo>
                  <a:lnTo>
                    <a:pt x="1052" y="1082"/>
                  </a:lnTo>
                  <a:lnTo>
                    <a:pt x="1054" y="1080"/>
                  </a:lnTo>
                  <a:lnTo>
                    <a:pt x="1061" y="1078"/>
                  </a:lnTo>
                  <a:lnTo>
                    <a:pt x="1063" y="1073"/>
                  </a:lnTo>
                  <a:lnTo>
                    <a:pt x="1070" y="1073"/>
                  </a:lnTo>
                  <a:lnTo>
                    <a:pt x="1129" y="1073"/>
                  </a:lnTo>
                  <a:lnTo>
                    <a:pt x="1134" y="1068"/>
                  </a:lnTo>
                  <a:lnTo>
                    <a:pt x="1136" y="1068"/>
                  </a:lnTo>
                  <a:lnTo>
                    <a:pt x="1136" y="1068"/>
                  </a:lnTo>
                  <a:lnTo>
                    <a:pt x="1139" y="1068"/>
                  </a:lnTo>
                  <a:lnTo>
                    <a:pt x="1143" y="1068"/>
                  </a:lnTo>
                  <a:lnTo>
                    <a:pt x="1146" y="1066"/>
                  </a:lnTo>
                  <a:lnTo>
                    <a:pt x="1148" y="1064"/>
                  </a:lnTo>
                  <a:lnTo>
                    <a:pt x="1152" y="1057"/>
                  </a:lnTo>
                  <a:lnTo>
                    <a:pt x="1155" y="1055"/>
                  </a:lnTo>
                  <a:lnTo>
                    <a:pt x="1162" y="1050"/>
                  </a:lnTo>
                  <a:lnTo>
                    <a:pt x="1162" y="1045"/>
                  </a:lnTo>
                  <a:lnTo>
                    <a:pt x="1164" y="1041"/>
                  </a:lnTo>
                  <a:lnTo>
                    <a:pt x="1168" y="1038"/>
                  </a:lnTo>
                  <a:lnTo>
                    <a:pt x="1168" y="1034"/>
                  </a:lnTo>
                  <a:lnTo>
                    <a:pt x="1171" y="1029"/>
                  </a:lnTo>
                  <a:lnTo>
                    <a:pt x="1180" y="1022"/>
                  </a:lnTo>
                  <a:lnTo>
                    <a:pt x="1180" y="1018"/>
                  </a:lnTo>
                  <a:lnTo>
                    <a:pt x="1184" y="1015"/>
                  </a:lnTo>
                  <a:lnTo>
                    <a:pt x="1184" y="1015"/>
                  </a:lnTo>
                  <a:lnTo>
                    <a:pt x="1187" y="1015"/>
                  </a:lnTo>
                  <a:lnTo>
                    <a:pt x="1191" y="1018"/>
                  </a:lnTo>
                  <a:lnTo>
                    <a:pt x="1194" y="1018"/>
                  </a:lnTo>
                  <a:lnTo>
                    <a:pt x="1201" y="1020"/>
                  </a:lnTo>
                  <a:lnTo>
                    <a:pt x="1203" y="1018"/>
                  </a:lnTo>
                  <a:lnTo>
                    <a:pt x="1210" y="1025"/>
                  </a:lnTo>
                  <a:lnTo>
                    <a:pt x="1210" y="1032"/>
                  </a:lnTo>
                  <a:lnTo>
                    <a:pt x="1205" y="1057"/>
                  </a:lnTo>
                  <a:lnTo>
                    <a:pt x="1205" y="1059"/>
                  </a:lnTo>
                  <a:lnTo>
                    <a:pt x="1207" y="1062"/>
                  </a:lnTo>
                  <a:lnTo>
                    <a:pt x="1207" y="1064"/>
                  </a:lnTo>
                  <a:lnTo>
                    <a:pt x="1210" y="1066"/>
                  </a:lnTo>
                  <a:lnTo>
                    <a:pt x="1210" y="1068"/>
                  </a:lnTo>
                  <a:lnTo>
                    <a:pt x="1210" y="1071"/>
                  </a:lnTo>
                  <a:lnTo>
                    <a:pt x="1210" y="1073"/>
                  </a:lnTo>
                  <a:lnTo>
                    <a:pt x="1207" y="1075"/>
                  </a:lnTo>
                  <a:lnTo>
                    <a:pt x="1210" y="1075"/>
                  </a:lnTo>
                  <a:lnTo>
                    <a:pt x="1210" y="1075"/>
                  </a:lnTo>
                  <a:lnTo>
                    <a:pt x="1214" y="1078"/>
                  </a:lnTo>
                  <a:lnTo>
                    <a:pt x="1219" y="1075"/>
                  </a:lnTo>
                  <a:lnTo>
                    <a:pt x="1221" y="1080"/>
                  </a:lnTo>
                  <a:lnTo>
                    <a:pt x="1223" y="1080"/>
                  </a:lnTo>
                  <a:lnTo>
                    <a:pt x="1226" y="1078"/>
                  </a:lnTo>
                  <a:lnTo>
                    <a:pt x="1228" y="1078"/>
                  </a:lnTo>
                  <a:lnTo>
                    <a:pt x="1233" y="1078"/>
                  </a:lnTo>
                  <a:lnTo>
                    <a:pt x="1235" y="1073"/>
                  </a:lnTo>
                  <a:lnTo>
                    <a:pt x="1239" y="1071"/>
                  </a:lnTo>
                  <a:lnTo>
                    <a:pt x="1235" y="1073"/>
                  </a:lnTo>
                  <a:lnTo>
                    <a:pt x="1237" y="1073"/>
                  </a:lnTo>
                  <a:lnTo>
                    <a:pt x="1237" y="1075"/>
                  </a:lnTo>
                  <a:lnTo>
                    <a:pt x="1237" y="1078"/>
                  </a:lnTo>
                  <a:lnTo>
                    <a:pt x="1246" y="1075"/>
                  </a:lnTo>
                  <a:lnTo>
                    <a:pt x="1249" y="1073"/>
                  </a:lnTo>
                  <a:lnTo>
                    <a:pt x="1253" y="1073"/>
                  </a:lnTo>
                  <a:lnTo>
                    <a:pt x="1258" y="1068"/>
                  </a:lnTo>
                  <a:lnTo>
                    <a:pt x="1260" y="1066"/>
                  </a:lnTo>
                  <a:lnTo>
                    <a:pt x="1265" y="1062"/>
                  </a:lnTo>
                  <a:lnTo>
                    <a:pt x="1267" y="1064"/>
                  </a:lnTo>
                  <a:lnTo>
                    <a:pt x="1269" y="1062"/>
                  </a:lnTo>
                  <a:lnTo>
                    <a:pt x="1269" y="1064"/>
                  </a:lnTo>
                  <a:lnTo>
                    <a:pt x="1265" y="1068"/>
                  </a:lnTo>
                  <a:lnTo>
                    <a:pt x="1260" y="1068"/>
                  </a:lnTo>
                  <a:lnTo>
                    <a:pt x="1255" y="1073"/>
                  </a:lnTo>
                  <a:lnTo>
                    <a:pt x="1260" y="1075"/>
                  </a:lnTo>
                  <a:lnTo>
                    <a:pt x="1262" y="1073"/>
                  </a:lnTo>
                  <a:lnTo>
                    <a:pt x="1267" y="1073"/>
                  </a:lnTo>
                  <a:lnTo>
                    <a:pt x="1269" y="1073"/>
                  </a:lnTo>
                  <a:lnTo>
                    <a:pt x="1278" y="1075"/>
                  </a:lnTo>
                  <a:lnTo>
                    <a:pt x="1285" y="1073"/>
                  </a:lnTo>
                  <a:lnTo>
                    <a:pt x="1281" y="1075"/>
                  </a:lnTo>
                  <a:lnTo>
                    <a:pt x="1274" y="1078"/>
                  </a:lnTo>
                  <a:lnTo>
                    <a:pt x="1272" y="1078"/>
                  </a:lnTo>
                  <a:lnTo>
                    <a:pt x="1269" y="1080"/>
                  </a:lnTo>
                  <a:lnTo>
                    <a:pt x="1272" y="1082"/>
                  </a:lnTo>
                  <a:lnTo>
                    <a:pt x="1269" y="1080"/>
                  </a:lnTo>
                  <a:lnTo>
                    <a:pt x="1267" y="1078"/>
                  </a:lnTo>
                  <a:lnTo>
                    <a:pt x="1265" y="1075"/>
                  </a:lnTo>
                  <a:lnTo>
                    <a:pt x="1258" y="1078"/>
                  </a:lnTo>
                  <a:lnTo>
                    <a:pt x="1251" y="1082"/>
                  </a:lnTo>
                  <a:lnTo>
                    <a:pt x="1244" y="1085"/>
                  </a:lnTo>
                  <a:lnTo>
                    <a:pt x="1235" y="1089"/>
                  </a:lnTo>
                  <a:lnTo>
                    <a:pt x="1235" y="1092"/>
                  </a:lnTo>
                  <a:lnTo>
                    <a:pt x="1230" y="1096"/>
                  </a:lnTo>
                  <a:lnTo>
                    <a:pt x="1228" y="1101"/>
                  </a:lnTo>
                  <a:lnTo>
                    <a:pt x="1226" y="1105"/>
                  </a:lnTo>
                  <a:lnTo>
                    <a:pt x="1228" y="1110"/>
                  </a:lnTo>
                  <a:lnTo>
                    <a:pt x="1228" y="1115"/>
                  </a:lnTo>
                  <a:lnTo>
                    <a:pt x="1230" y="1112"/>
                  </a:lnTo>
                  <a:lnTo>
                    <a:pt x="1233" y="1115"/>
                  </a:lnTo>
                  <a:lnTo>
                    <a:pt x="1233" y="1119"/>
                  </a:lnTo>
                  <a:lnTo>
                    <a:pt x="1237" y="1122"/>
                  </a:lnTo>
                  <a:lnTo>
                    <a:pt x="1239" y="1119"/>
                  </a:lnTo>
                  <a:lnTo>
                    <a:pt x="1242" y="1122"/>
                  </a:lnTo>
                  <a:lnTo>
                    <a:pt x="1242" y="1119"/>
                  </a:lnTo>
                  <a:lnTo>
                    <a:pt x="1242" y="1117"/>
                  </a:lnTo>
                  <a:lnTo>
                    <a:pt x="1244" y="1115"/>
                  </a:lnTo>
                  <a:lnTo>
                    <a:pt x="1246" y="1115"/>
                  </a:lnTo>
                  <a:lnTo>
                    <a:pt x="1251" y="1112"/>
                  </a:lnTo>
                  <a:lnTo>
                    <a:pt x="1255" y="1112"/>
                  </a:lnTo>
                  <a:lnTo>
                    <a:pt x="1260" y="1105"/>
                  </a:lnTo>
                  <a:lnTo>
                    <a:pt x="1267" y="1098"/>
                  </a:lnTo>
                  <a:lnTo>
                    <a:pt x="1265" y="1096"/>
                  </a:lnTo>
                  <a:lnTo>
                    <a:pt x="1269" y="1092"/>
                  </a:lnTo>
                  <a:lnTo>
                    <a:pt x="1272" y="1094"/>
                  </a:lnTo>
                  <a:lnTo>
                    <a:pt x="1272" y="1092"/>
                  </a:lnTo>
                  <a:lnTo>
                    <a:pt x="1274" y="1092"/>
                  </a:lnTo>
                  <a:lnTo>
                    <a:pt x="1276" y="1096"/>
                  </a:lnTo>
                  <a:lnTo>
                    <a:pt x="1281" y="1096"/>
                  </a:lnTo>
                  <a:lnTo>
                    <a:pt x="1281" y="1094"/>
                  </a:lnTo>
                  <a:lnTo>
                    <a:pt x="1283" y="1094"/>
                  </a:lnTo>
                  <a:lnTo>
                    <a:pt x="1290" y="1089"/>
                  </a:lnTo>
                  <a:lnTo>
                    <a:pt x="1297" y="1089"/>
                  </a:lnTo>
                  <a:lnTo>
                    <a:pt x="1304" y="1087"/>
                  </a:lnTo>
                  <a:lnTo>
                    <a:pt x="1306" y="1087"/>
                  </a:lnTo>
                  <a:lnTo>
                    <a:pt x="1315" y="1082"/>
                  </a:lnTo>
                  <a:lnTo>
                    <a:pt x="1322" y="1080"/>
                  </a:lnTo>
                  <a:lnTo>
                    <a:pt x="1326" y="1080"/>
                  </a:lnTo>
                  <a:lnTo>
                    <a:pt x="1329" y="1080"/>
                  </a:lnTo>
                  <a:lnTo>
                    <a:pt x="1331" y="1080"/>
                  </a:lnTo>
                  <a:lnTo>
                    <a:pt x="1329" y="1078"/>
                  </a:lnTo>
                  <a:lnTo>
                    <a:pt x="1326" y="1078"/>
                  </a:lnTo>
                  <a:lnTo>
                    <a:pt x="1322" y="1075"/>
                  </a:lnTo>
                  <a:lnTo>
                    <a:pt x="1324" y="1075"/>
                  </a:lnTo>
                  <a:lnTo>
                    <a:pt x="1326" y="1073"/>
                  </a:lnTo>
                  <a:lnTo>
                    <a:pt x="1326" y="1071"/>
                  </a:lnTo>
                  <a:lnTo>
                    <a:pt x="1320" y="1068"/>
                  </a:lnTo>
                  <a:lnTo>
                    <a:pt x="1315" y="1068"/>
                  </a:lnTo>
                  <a:lnTo>
                    <a:pt x="1315" y="1066"/>
                  </a:lnTo>
                  <a:lnTo>
                    <a:pt x="1315" y="1062"/>
                  </a:lnTo>
                  <a:lnTo>
                    <a:pt x="1308" y="1066"/>
                  </a:lnTo>
                  <a:lnTo>
                    <a:pt x="1308" y="1068"/>
                  </a:lnTo>
                  <a:lnTo>
                    <a:pt x="1301" y="1068"/>
                  </a:lnTo>
                  <a:lnTo>
                    <a:pt x="1299" y="1066"/>
                  </a:lnTo>
                  <a:lnTo>
                    <a:pt x="1294" y="1064"/>
                  </a:lnTo>
                  <a:lnTo>
                    <a:pt x="1292" y="1064"/>
                  </a:lnTo>
                  <a:lnTo>
                    <a:pt x="1290" y="1062"/>
                  </a:lnTo>
                  <a:lnTo>
                    <a:pt x="1283" y="1062"/>
                  </a:lnTo>
                  <a:lnTo>
                    <a:pt x="1276" y="1059"/>
                  </a:lnTo>
                  <a:lnTo>
                    <a:pt x="1281" y="1057"/>
                  </a:lnTo>
                  <a:lnTo>
                    <a:pt x="1283" y="1055"/>
                  </a:lnTo>
                  <a:lnTo>
                    <a:pt x="1276" y="1055"/>
                  </a:lnTo>
                  <a:lnTo>
                    <a:pt x="1274" y="1052"/>
                  </a:lnTo>
                  <a:lnTo>
                    <a:pt x="1272" y="1052"/>
                  </a:lnTo>
                  <a:lnTo>
                    <a:pt x="1269" y="1048"/>
                  </a:lnTo>
                  <a:lnTo>
                    <a:pt x="1267" y="1045"/>
                  </a:lnTo>
                  <a:lnTo>
                    <a:pt x="1267" y="1041"/>
                  </a:lnTo>
                  <a:lnTo>
                    <a:pt x="1267" y="1036"/>
                  </a:lnTo>
                  <a:lnTo>
                    <a:pt x="1265" y="1034"/>
                  </a:lnTo>
                  <a:lnTo>
                    <a:pt x="1267" y="1029"/>
                  </a:lnTo>
                  <a:lnTo>
                    <a:pt x="1267" y="1029"/>
                  </a:lnTo>
                  <a:lnTo>
                    <a:pt x="1258" y="1027"/>
                  </a:lnTo>
                  <a:lnTo>
                    <a:pt x="1262" y="1025"/>
                  </a:lnTo>
                  <a:lnTo>
                    <a:pt x="1265" y="1025"/>
                  </a:lnTo>
                  <a:lnTo>
                    <a:pt x="1269" y="1015"/>
                  </a:lnTo>
                  <a:lnTo>
                    <a:pt x="1274" y="1011"/>
                  </a:lnTo>
                  <a:lnTo>
                    <a:pt x="1272" y="1008"/>
                  </a:lnTo>
                  <a:lnTo>
                    <a:pt x="1269" y="1008"/>
                  </a:lnTo>
                  <a:lnTo>
                    <a:pt x="1267" y="1008"/>
                  </a:lnTo>
                  <a:lnTo>
                    <a:pt x="1265" y="1008"/>
                  </a:lnTo>
                  <a:lnTo>
                    <a:pt x="1260" y="1011"/>
                  </a:lnTo>
                  <a:lnTo>
                    <a:pt x="1255" y="1013"/>
                  </a:lnTo>
                  <a:lnTo>
                    <a:pt x="1253" y="1008"/>
                  </a:lnTo>
                  <a:lnTo>
                    <a:pt x="1253" y="1006"/>
                  </a:lnTo>
                  <a:lnTo>
                    <a:pt x="1244" y="1004"/>
                  </a:lnTo>
                  <a:lnTo>
                    <a:pt x="1239" y="1004"/>
                  </a:lnTo>
                  <a:lnTo>
                    <a:pt x="1235" y="1004"/>
                  </a:lnTo>
                  <a:lnTo>
                    <a:pt x="1239" y="1002"/>
                  </a:lnTo>
                  <a:lnTo>
                    <a:pt x="1244" y="1002"/>
                  </a:lnTo>
                  <a:lnTo>
                    <a:pt x="1249" y="1002"/>
                  </a:lnTo>
                  <a:lnTo>
                    <a:pt x="1251" y="999"/>
                  </a:lnTo>
                  <a:lnTo>
                    <a:pt x="1255" y="1002"/>
                  </a:lnTo>
                  <a:lnTo>
                    <a:pt x="1258" y="1004"/>
                  </a:lnTo>
                  <a:lnTo>
                    <a:pt x="1262" y="1004"/>
                  </a:lnTo>
                  <a:lnTo>
                    <a:pt x="1269" y="999"/>
                  </a:lnTo>
                  <a:lnTo>
                    <a:pt x="1272" y="999"/>
                  </a:lnTo>
                  <a:lnTo>
                    <a:pt x="1276" y="997"/>
                  </a:lnTo>
                  <a:lnTo>
                    <a:pt x="1281" y="995"/>
                  </a:lnTo>
                  <a:lnTo>
                    <a:pt x="1283" y="988"/>
                  </a:lnTo>
                  <a:lnTo>
                    <a:pt x="1281" y="988"/>
                  </a:lnTo>
                  <a:lnTo>
                    <a:pt x="1283" y="985"/>
                  </a:lnTo>
                  <a:lnTo>
                    <a:pt x="1283" y="983"/>
                  </a:lnTo>
                  <a:lnTo>
                    <a:pt x="1278" y="981"/>
                  </a:lnTo>
                  <a:lnTo>
                    <a:pt x="1274" y="981"/>
                  </a:lnTo>
                  <a:lnTo>
                    <a:pt x="1276" y="981"/>
                  </a:lnTo>
                  <a:lnTo>
                    <a:pt x="1274" y="978"/>
                  </a:lnTo>
                  <a:lnTo>
                    <a:pt x="1281" y="981"/>
                  </a:lnTo>
                  <a:lnTo>
                    <a:pt x="1281" y="978"/>
                  </a:lnTo>
                  <a:lnTo>
                    <a:pt x="1274" y="974"/>
                  </a:lnTo>
                  <a:lnTo>
                    <a:pt x="1265" y="972"/>
                  </a:lnTo>
                  <a:lnTo>
                    <a:pt x="1251" y="972"/>
                  </a:lnTo>
                  <a:lnTo>
                    <a:pt x="1249" y="974"/>
                  </a:lnTo>
                  <a:lnTo>
                    <a:pt x="1244" y="974"/>
                  </a:lnTo>
                  <a:lnTo>
                    <a:pt x="1230" y="978"/>
                  </a:lnTo>
                  <a:lnTo>
                    <a:pt x="1221" y="978"/>
                  </a:lnTo>
                  <a:lnTo>
                    <a:pt x="1217" y="983"/>
                  </a:lnTo>
                  <a:lnTo>
                    <a:pt x="1210" y="983"/>
                  </a:lnTo>
                  <a:lnTo>
                    <a:pt x="1201" y="990"/>
                  </a:lnTo>
                  <a:lnTo>
                    <a:pt x="1187" y="999"/>
                  </a:lnTo>
                  <a:lnTo>
                    <a:pt x="1178" y="1008"/>
                  </a:lnTo>
                  <a:lnTo>
                    <a:pt x="1173" y="1008"/>
                  </a:lnTo>
                  <a:lnTo>
                    <a:pt x="1168" y="1015"/>
                  </a:lnTo>
                  <a:lnTo>
                    <a:pt x="1164" y="1022"/>
                  </a:lnTo>
                  <a:lnTo>
                    <a:pt x="1157" y="1025"/>
                  </a:lnTo>
                  <a:lnTo>
                    <a:pt x="1148" y="1029"/>
                  </a:lnTo>
                  <a:lnTo>
                    <a:pt x="1136" y="1034"/>
                  </a:lnTo>
                  <a:lnTo>
                    <a:pt x="1132" y="1034"/>
                  </a:lnTo>
                  <a:lnTo>
                    <a:pt x="1139" y="1034"/>
                  </a:lnTo>
                  <a:lnTo>
                    <a:pt x="1150" y="1029"/>
                  </a:lnTo>
                  <a:lnTo>
                    <a:pt x="1150" y="1025"/>
                  </a:lnTo>
                  <a:lnTo>
                    <a:pt x="1159" y="1020"/>
                  </a:lnTo>
                  <a:lnTo>
                    <a:pt x="1162" y="1015"/>
                  </a:lnTo>
                  <a:lnTo>
                    <a:pt x="1164" y="1011"/>
                  </a:lnTo>
                  <a:lnTo>
                    <a:pt x="1168" y="1008"/>
                  </a:lnTo>
                  <a:lnTo>
                    <a:pt x="1173" y="1004"/>
                  </a:lnTo>
                  <a:lnTo>
                    <a:pt x="1178" y="1002"/>
                  </a:lnTo>
                  <a:lnTo>
                    <a:pt x="1180" y="995"/>
                  </a:lnTo>
                  <a:lnTo>
                    <a:pt x="1187" y="990"/>
                  </a:lnTo>
                  <a:lnTo>
                    <a:pt x="1191" y="983"/>
                  </a:lnTo>
                  <a:lnTo>
                    <a:pt x="1194" y="983"/>
                  </a:lnTo>
                  <a:lnTo>
                    <a:pt x="1196" y="981"/>
                  </a:lnTo>
                  <a:lnTo>
                    <a:pt x="1201" y="976"/>
                  </a:lnTo>
                  <a:lnTo>
                    <a:pt x="1203" y="976"/>
                  </a:lnTo>
                  <a:lnTo>
                    <a:pt x="1205" y="972"/>
                  </a:lnTo>
                  <a:lnTo>
                    <a:pt x="1207" y="969"/>
                  </a:lnTo>
                  <a:lnTo>
                    <a:pt x="1210" y="972"/>
                  </a:lnTo>
                  <a:lnTo>
                    <a:pt x="1212" y="972"/>
                  </a:lnTo>
                  <a:lnTo>
                    <a:pt x="1217" y="967"/>
                  </a:lnTo>
                  <a:lnTo>
                    <a:pt x="1223" y="967"/>
                  </a:lnTo>
                  <a:lnTo>
                    <a:pt x="1226" y="965"/>
                  </a:lnTo>
                  <a:lnTo>
                    <a:pt x="1233" y="965"/>
                  </a:lnTo>
                  <a:lnTo>
                    <a:pt x="1235" y="962"/>
                  </a:lnTo>
                  <a:lnTo>
                    <a:pt x="1235" y="955"/>
                  </a:lnTo>
                  <a:lnTo>
                    <a:pt x="1237" y="953"/>
                  </a:lnTo>
                  <a:lnTo>
                    <a:pt x="1237" y="951"/>
                  </a:lnTo>
                  <a:lnTo>
                    <a:pt x="1242" y="948"/>
                  </a:lnTo>
                  <a:lnTo>
                    <a:pt x="1249" y="941"/>
                  </a:lnTo>
                  <a:lnTo>
                    <a:pt x="1253" y="941"/>
                  </a:lnTo>
                  <a:lnTo>
                    <a:pt x="1253" y="939"/>
                  </a:lnTo>
                  <a:lnTo>
                    <a:pt x="1253" y="937"/>
                  </a:lnTo>
                  <a:lnTo>
                    <a:pt x="1255" y="935"/>
                  </a:lnTo>
                  <a:lnTo>
                    <a:pt x="1258" y="935"/>
                  </a:lnTo>
                  <a:lnTo>
                    <a:pt x="1262" y="937"/>
                  </a:lnTo>
                  <a:lnTo>
                    <a:pt x="1267" y="939"/>
                  </a:lnTo>
                  <a:lnTo>
                    <a:pt x="1274" y="937"/>
                  </a:lnTo>
                  <a:lnTo>
                    <a:pt x="1281" y="939"/>
                  </a:lnTo>
                  <a:lnTo>
                    <a:pt x="1283" y="939"/>
                  </a:lnTo>
                  <a:lnTo>
                    <a:pt x="1285" y="941"/>
                  </a:lnTo>
                  <a:lnTo>
                    <a:pt x="1290" y="937"/>
                  </a:lnTo>
                  <a:lnTo>
                    <a:pt x="1292" y="941"/>
                  </a:lnTo>
                  <a:lnTo>
                    <a:pt x="1297" y="941"/>
                  </a:lnTo>
                  <a:lnTo>
                    <a:pt x="1299" y="939"/>
                  </a:lnTo>
                  <a:lnTo>
                    <a:pt x="1306" y="941"/>
                  </a:lnTo>
                  <a:lnTo>
                    <a:pt x="1310" y="941"/>
                  </a:lnTo>
                  <a:lnTo>
                    <a:pt x="1313" y="939"/>
                  </a:lnTo>
                  <a:lnTo>
                    <a:pt x="1315" y="939"/>
                  </a:lnTo>
                  <a:lnTo>
                    <a:pt x="1320" y="941"/>
                  </a:lnTo>
                  <a:lnTo>
                    <a:pt x="1324" y="944"/>
                  </a:lnTo>
                  <a:lnTo>
                    <a:pt x="1326" y="941"/>
                  </a:lnTo>
                  <a:lnTo>
                    <a:pt x="1331" y="944"/>
                  </a:lnTo>
                  <a:lnTo>
                    <a:pt x="1333" y="944"/>
                  </a:lnTo>
                  <a:lnTo>
                    <a:pt x="1338" y="944"/>
                  </a:lnTo>
                  <a:lnTo>
                    <a:pt x="1340" y="944"/>
                  </a:lnTo>
                  <a:lnTo>
                    <a:pt x="1340" y="946"/>
                  </a:lnTo>
                  <a:lnTo>
                    <a:pt x="1345" y="946"/>
                  </a:lnTo>
                  <a:lnTo>
                    <a:pt x="1354" y="944"/>
                  </a:lnTo>
                  <a:lnTo>
                    <a:pt x="1354" y="944"/>
                  </a:lnTo>
                  <a:lnTo>
                    <a:pt x="1359" y="944"/>
                  </a:lnTo>
                  <a:lnTo>
                    <a:pt x="1361" y="944"/>
                  </a:lnTo>
                  <a:lnTo>
                    <a:pt x="1368" y="944"/>
                  </a:lnTo>
                  <a:lnTo>
                    <a:pt x="1370" y="946"/>
                  </a:lnTo>
                  <a:lnTo>
                    <a:pt x="1375" y="944"/>
                  </a:lnTo>
                  <a:lnTo>
                    <a:pt x="1375" y="941"/>
                  </a:lnTo>
                  <a:lnTo>
                    <a:pt x="1379" y="941"/>
                  </a:lnTo>
                  <a:lnTo>
                    <a:pt x="1381" y="939"/>
                  </a:lnTo>
                  <a:lnTo>
                    <a:pt x="1384" y="941"/>
                  </a:lnTo>
                  <a:lnTo>
                    <a:pt x="1386" y="937"/>
                  </a:lnTo>
                  <a:lnTo>
                    <a:pt x="1388" y="935"/>
                  </a:lnTo>
                  <a:lnTo>
                    <a:pt x="1391" y="932"/>
                  </a:lnTo>
                  <a:lnTo>
                    <a:pt x="1393" y="935"/>
                  </a:lnTo>
                  <a:lnTo>
                    <a:pt x="1395" y="928"/>
                  </a:lnTo>
                  <a:lnTo>
                    <a:pt x="1395" y="925"/>
                  </a:lnTo>
                  <a:lnTo>
                    <a:pt x="1400" y="925"/>
                  </a:lnTo>
                  <a:lnTo>
                    <a:pt x="1402" y="923"/>
                  </a:lnTo>
                  <a:lnTo>
                    <a:pt x="1402" y="921"/>
                  </a:lnTo>
                  <a:lnTo>
                    <a:pt x="1400" y="918"/>
                  </a:lnTo>
                  <a:lnTo>
                    <a:pt x="1402" y="918"/>
                  </a:lnTo>
                  <a:lnTo>
                    <a:pt x="1407" y="918"/>
                  </a:lnTo>
                  <a:lnTo>
                    <a:pt x="1409" y="916"/>
                  </a:lnTo>
                  <a:lnTo>
                    <a:pt x="1409" y="914"/>
                  </a:lnTo>
                  <a:lnTo>
                    <a:pt x="1411" y="914"/>
                  </a:lnTo>
                  <a:lnTo>
                    <a:pt x="1414" y="916"/>
                  </a:lnTo>
                  <a:lnTo>
                    <a:pt x="1418" y="916"/>
                  </a:lnTo>
                  <a:lnTo>
                    <a:pt x="1420" y="914"/>
                  </a:lnTo>
                  <a:lnTo>
                    <a:pt x="1423" y="916"/>
                  </a:lnTo>
                  <a:lnTo>
                    <a:pt x="1425" y="916"/>
                  </a:lnTo>
                  <a:lnTo>
                    <a:pt x="1427" y="914"/>
                  </a:lnTo>
                  <a:lnTo>
                    <a:pt x="1430" y="916"/>
                  </a:lnTo>
                  <a:lnTo>
                    <a:pt x="1434" y="916"/>
                  </a:lnTo>
                  <a:lnTo>
                    <a:pt x="1434" y="914"/>
                  </a:lnTo>
                  <a:lnTo>
                    <a:pt x="1436" y="914"/>
                  </a:lnTo>
                  <a:lnTo>
                    <a:pt x="1441" y="909"/>
                  </a:lnTo>
                  <a:lnTo>
                    <a:pt x="1441" y="909"/>
                  </a:lnTo>
                  <a:lnTo>
                    <a:pt x="1446" y="907"/>
                  </a:lnTo>
                  <a:lnTo>
                    <a:pt x="1450" y="907"/>
                  </a:lnTo>
                  <a:lnTo>
                    <a:pt x="1455" y="902"/>
                  </a:lnTo>
                  <a:lnTo>
                    <a:pt x="1457" y="900"/>
                  </a:lnTo>
                  <a:lnTo>
                    <a:pt x="1459" y="900"/>
                  </a:lnTo>
                  <a:lnTo>
                    <a:pt x="1462" y="895"/>
                  </a:lnTo>
                  <a:lnTo>
                    <a:pt x="1464" y="891"/>
                  </a:lnTo>
                  <a:lnTo>
                    <a:pt x="1459" y="891"/>
                  </a:lnTo>
                  <a:lnTo>
                    <a:pt x="1457" y="891"/>
                  </a:lnTo>
                  <a:lnTo>
                    <a:pt x="1455" y="888"/>
                  </a:lnTo>
                  <a:lnTo>
                    <a:pt x="1457" y="888"/>
                  </a:lnTo>
                  <a:lnTo>
                    <a:pt x="1459" y="888"/>
                  </a:lnTo>
                  <a:lnTo>
                    <a:pt x="1464" y="888"/>
                  </a:lnTo>
                  <a:lnTo>
                    <a:pt x="1459" y="886"/>
                  </a:lnTo>
                  <a:lnTo>
                    <a:pt x="1457" y="886"/>
                  </a:lnTo>
                  <a:lnTo>
                    <a:pt x="1450" y="884"/>
                  </a:lnTo>
                  <a:lnTo>
                    <a:pt x="1450" y="879"/>
                  </a:lnTo>
                  <a:lnTo>
                    <a:pt x="1455" y="884"/>
                  </a:lnTo>
                  <a:lnTo>
                    <a:pt x="1457" y="881"/>
                  </a:lnTo>
                  <a:lnTo>
                    <a:pt x="1459" y="877"/>
                  </a:lnTo>
                  <a:lnTo>
                    <a:pt x="1462" y="877"/>
                  </a:lnTo>
                  <a:lnTo>
                    <a:pt x="1462" y="872"/>
                  </a:lnTo>
                  <a:lnTo>
                    <a:pt x="1457" y="870"/>
                  </a:lnTo>
                  <a:lnTo>
                    <a:pt x="1459" y="868"/>
                  </a:lnTo>
                  <a:lnTo>
                    <a:pt x="1464" y="870"/>
                  </a:lnTo>
                  <a:lnTo>
                    <a:pt x="1466" y="865"/>
                  </a:lnTo>
                  <a:lnTo>
                    <a:pt x="1466" y="863"/>
                  </a:lnTo>
                  <a:lnTo>
                    <a:pt x="1459" y="861"/>
                  </a:lnTo>
                  <a:lnTo>
                    <a:pt x="1459" y="858"/>
                  </a:lnTo>
                  <a:lnTo>
                    <a:pt x="1462" y="856"/>
                  </a:lnTo>
                  <a:lnTo>
                    <a:pt x="1464" y="858"/>
                  </a:lnTo>
                  <a:lnTo>
                    <a:pt x="1464" y="856"/>
                  </a:lnTo>
                  <a:lnTo>
                    <a:pt x="1459" y="854"/>
                  </a:lnTo>
                  <a:lnTo>
                    <a:pt x="1452" y="854"/>
                  </a:lnTo>
                  <a:lnTo>
                    <a:pt x="1452" y="851"/>
                  </a:lnTo>
                  <a:lnTo>
                    <a:pt x="1455" y="851"/>
                  </a:lnTo>
                  <a:lnTo>
                    <a:pt x="1455" y="849"/>
                  </a:lnTo>
                  <a:lnTo>
                    <a:pt x="1450" y="849"/>
                  </a:lnTo>
                  <a:lnTo>
                    <a:pt x="1443" y="851"/>
                  </a:lnTo>
                  <a:lnTo>
                    <a:pt x="1443" y="856"/>
                  </a:lnTo>
                  <a:lnTo>
                    <a:pt x="1441" y="858"/>
                  </a:lnTo>
                  <a:lnTo>
                    <a:pt x="1439" y="854"/>
                  </a:lnTo>
                  <a:lnTo>
                    <a:pt x="1434" y="854"/>
                  </a:lnTo>
                  <a:lnTo>
                    <a:pt x="1436" y="851"/>
                  </a:lnTo>
                  <a:lnTo>
                    <a:pt x="1439" y="851"/>
                  </a:lnTo>
                  <a:lnTo>
                    <a:pt x="1443" y="847"/>
                  </a:lnTo>
                  <a:lnTo>
                    <a:pt x="1443" y="842"/>
                  </a:lnTo>
                  <a:lnTo>
                    <a:pt x="1441" y="835"/>
                  </a:lnTo>
                  <a:lnTo>
                    <a:pt x="1434" y="835"/>
                  </a:lnTo>
                  <a:lnTo>
                    <a:pt x="1425" y="835"/>
                  </a:lnTo>
                  <a:lnTo>
                    <a:pt x="1423" y="838"/>
                  </a:lnTo>
                  <a:lnTo>
                    <a:pt x="1425" y="838"/>
                  </a:lnTo>
                  <a:lnTo>
                    <a:pt x="1430" y="838"/>
                  </a:lnTo>
                  <a:lnTo>
                    <a:pt x="1432" y="840"/>
                  </a:lnTo>
                  <a:lnTo>
                    <a:pt x="1427" y="840"/>
                  </a:lnTo>
                  <a:lnTo>
                    <a:pt x="1420" y="838"/>
                  </a:lnTo>
                  <a:lnTo>
                    <a:pt x="1416" y="842"/>
                  </a:lnTo>
                  <a:lnTo>
                    <a:pt x="1411" y="842"/>
                  </a:lnTo>
                  <a:lnTo>
                    <a:pt x="1407" y="847"/>
                  </a:lnTo>
                  <a:lnTo>
                    <a:pt x="1404" y="851"/>
                  </a:lnTo>
                  <a:lnTo>
                    <a:pt x="1402" y="851"/>
                  </a:lnTo>
                  <a:lnTo>
                    <a:pt x="1398" y="854"/>
                  </a:lnTo>
                  <a:lnTo>
                    <a:pt x="1391" y="854"/>
                  </a:lnTo>
                  <a:lnTo>
                    <a:pt x="1388" y="861"/>
                  </a:lnTo>
                  <a:lnTo>
                    <a:pt x="1386" y="861"/>
                  </a:lnTo>
                  <a:lnTo>
                    <a:pt x="1384" y="863"/>
                  </a:lnTo>
                  <a:lnTo>
                    <a:pt x="1381" y="863"/>
                  </a:lnTo>
                  <a:lnTo>
                    <a:pt x="1381" y="858"/>
                  </a:lnTo>
                  <a:lnTo>
                    <a:pt x="1384" y="856"/>
                  </a:lnTo>
                  <a:lnTo>
                    <a:pt x="1386" y="858"/>
                  </a:lnTo>
                  <a:lnTo>
                    <a:pt x="1386" y="856"/>
                  </a:lnTo>
                  <a:lnTo>
                    <a:pt x="1379" y="849"/>
                  </a:lnTo>
                  <a:lnTo>
                    <a:pt x="1377" y="847"/>
                  </a:lnTo>
                  <a:lnTo>
                    <a:pt x="1375" y="845"/>
                  </a:lnTo>
                  <a:lnTo>
                    <a:pt x="1377" y="842"/>
                  </a:lnTo>
                  <a:lnTo>
                    <a:pt x="1375" y="840"/>
                  </a:lnTo>
                  <a:lnTo>
                    <a:pt x="1379" y="847"/>
                  </a:lnTo>
                  <a:lnTo>
                    <a:pt x="1386" y="851"/>
                  </a:lnTo>
                  <a:lnTo>
                    <a:pt x="1388" y="849"/>
                  </a:lnTo>
                  <a:lnTo>
                    <a:pt x="1388" y="847"/>
                  </a:lnTo>
                  <a:lnTo>
                    <a:pt x="1393" y="847"/>
                  </a:lnTo>
                  <a:lnTo>
                    <a:pt x="1398" y="845"/>
                  </a:lnTo>
                  <a:lnTo>
                    <a:pt x="1402" y="840"/>
                  </a:lnTo>
                  <a:lnTo>
                    <a:pt x="1411" y="838"/>
                  </a:lnTo>
                  <a:lnTo>
                    <a:pt x="1418" y="838"/>
                  </a:lnTo>
                  <a:lnTo>
                    <a:pt x="1418" y="835"/>
                  </a:lnTo>
                  <a:lnTo>
                    <a:pt x="1416" y="835"/>
                  </a:lnTo>
                  <a:lnTo>
                    <a:pt x="1407" y="838"/>
                  </a:lnTo>
                  <a:lnTo>
                    <a:pt x="1400" y="840"/>
                  </a:lnTo>
                  <a:lnTo>
                    <a:pt x="1400" y="835"/>
                  </a:lnTo>
                  <a:lnTo>
                    <a:pt x="1411" y="835"/>
                  </a:lnTo>
                  <a:lnTo>
                    <a:pt x="1418" y="833"/>
                  </a:lnTo>
                  <a:lnTo>
                    <a:pt x="1423" y="831"/>
                  </a:lnTo>
                  <a:lnTo>
                    <a:pt x="1427" y="828"/>
                  </a:lnTo>
                  <a:lnTo>
                    <a:pt x="1430" y="828"/>
                  </a:lnTo>
                  <a:lnTo>
                    <a:pt x="1436" y="828"/>
                  </a:lnTo>
                  <a:lnTo>
                    <a:pt x="1436" y="826"/>
                  </a:lnTo>
                  <a:lnTo>
                    <a:pt x="1443" y="826"/>
                  </a:lnTo>
                  <a:lnTo>
                    <a:pt x="1441" y="821"/>
                  </a:lnTo>
                  <a:lnTo>
                    <a:pt x="1430" y="819"/>
                  </a:lnTo>
                  <a:lnTo>
                    <a:pt x="1432" y="817"/>
                  </a:lnTo>
                  <a:lnTo>
                    <a:pt x="1434" y="817"/>
                  </a:lnTo>
                  <a:lnTo>
                    <a:pt x="1436" y="815"/>
                  </a:lnTo>
                  <a:lnTo>
                    <a:pt x="1434" y="812"/>
                  </a:lnTo>
                  <a:lnTo>
                    <a:pt x="1427" y="815"/>
                  </a:lnTo>
                  <a:lnTo>
                    <a:pt x="1425" y="819"/>
                  </a:lnTo>
                  <a:lnTo>
                    <a:pt x="1420" y="815"/>
                  </a:lnTo>
                  <a:lnTo>
                    <a:pt x="1416" y="817"/>
                  </a:lnTo>
                  <a:lnTo>
                    <a:pt x="1416" y="815"/>
                  </a:lnTo>
                  <a:lnTo>
                    <a:pt x="1418" y="812"/>
                  </a:lnTo>
                  <a:lnTo>
                    <a:pt x="1418" y="805"/>
                  </a:lnTo>
                  <a:lnTo>
                    <a:pt x="1418" y="805"/>
                  </a:lnTo>
                  <a:lnTo>
                    <a:pt x="1414" y="808"/>
                  </a:lnTo>
                  <a:lnTo>
                    <a:pt x="1414" y="805"/>
                  </a:lnTo>
                  <a:lnTo>
                    <a:pt x="1416" y="805"/>
                  </a:lnTo>
                  <a:lnTo>
                    <a:pt x="1414" y="803"/>
                  </a:lnTo>
                  <a:lnTo>
                    <a:pt x="1407" y="810"/>
                  </a:lnTo>
                  <a:lnTo>
                    <a:pt x="1402" y="812"/>
                  </a:lnTo>
                  <a:lnTo>
                    <a:pt x="1402" y="812"/>
                  </a:lnTo>
                  <a:lnTo>
                    <a:pt x="1404" y="810"/>
                  </a:lnTo>
                  <a:lnTo>
                    <a:pt x="1409" y="805"/>
                  </a:lnTo>
                  <a:lnTo>
                    <a:pt x="1407" y="803"/>
                  </a:lnTo>
                  <a:lnTo>
                    <a:pt x="1402" y="805"/>
                  </a:lnTo>
                  <a:lnTo>
                    <a:pt x="1402" y="805"/>
                  </a:lnTo>
                  <a:lnTo>
                    <a:pt x="1402" y="803"/>
                  </a:lnTo>
                  <a:lnTo>
                    <a:pt x="1407" y="801"/>
                  </a:lnTo>
                  <a:lnTo>
                    <a:pt x="1407" y="798"/>
                  </a:lnTo>
                  <a:lnTo>
                    <a:pt x="1402" y="801"/>
                  </a:lnTo>
                  <a:lnTo>
                    <a:pt x="1398" y="805"/>
                  </a:lnTo>
                  <a:lnTo>
                    <a:pt x="1393" y="810"/>
                  </a:lnTo>
                  <a:lnTo>
                    <a:pt x="1393" y="808"/>
                  </a:lnTo>
                  <a:lnTo>
                    <a:pt x="1393" y="805"/>
                  </a:lnTo>
                  <a:lnTo>
                    <a:pt x="1398" y="803"/>
                  </a:lnTo>
                  <a:lnTo>
                    <a:pt x="1398" y="801"/>
                  </a:lnTo>
                  <a:lnTo>
                    <a:pt x="1393" y="801"/>
                  </a:lnTo>
                  <a:lnTo>
                    <a:pt x="1386" y="808"/>
                  </a:lnTo>
                  <a:lnTo>
                    <a:pt x="1384" y="808"/>
                  </a:lnTo>
                  <a:lnTo>
                    <a:pt x="1379" y="805"/>
                  </a:lnTo>
                  <a:lnTo>
                    <a:pt x="1384" y="808"/>
                  </a:lnTo>
                  <a:lnTo>
                    <a:pt x="1386" y="805"/>
                  </a:lnTo>
                  <a:lnTo>
                    <a:pt x="1393" y="796"/>
                  </a:lnTo>
                  <a:lnTo>
                    <a:pt x="1398" y="794"/>
                  </a:lnTo>
                  <a:lnTo>
                    <a:pt x="1395" y="791"/>
                  </a:lnTo>
                  <a:lnTo>
                    <a:pt x="1395" y="787"/>
                  </a:lnTo>
                  <a:lnTo>
                    <a:pt x="1395" y="787"/>
                  </a:lnTo>
                  <a:lnTo>
                    <a:pt x="1391" y="791"/>
                  </a:lnTo>
                  <a:lnTo>
                    <a:pt x="1388" y="791"/>
                  </a:lnTo>
                  <a:lnTo>
                    <a:pt x="1388" y="789"/>
                  </a:lnTo>
                  <a:lnTo>
                    <a:pt x="1391" y="787"/>
                  </a:lnTo>
                  <a:lnTo>
                    <a:pt x="1391" y="782"/>
                  </a:lnTo>
                  <a:lnTo>
                    <a:pt x="1388" y="782"/>
                  </a:lnTo>
                  <a:lnTo>
                    <a:pt x="1388" y="782"/>
                  </a:lnTo>
                  <a:lnTo>
                    <a:pt x="1384" y="785"/>
                  </a:lnTo>
                  <a:lnTo>
                    <a:pt x="1381" y="782"/>
                  </a:lnTo>
                  <a:lnTo>
                    <a:pt x="1384" y="780"/>
                  </a:lnTo>
                  <a:lnTo>
                    <a:pt x="1381" y="778"/>
                  </a:lnTo>
                  <a:lnTo>
                    <a:pt x="1379" y="778"/>
                  </a:lnTo>
                  <a:lnTo>
                    <a:pt x="1381" y="775"/>
                  </a:lnTo>
                  <a:lnTo>
                    <a:pt x="1379" y="773"/>
                  </a:lnTo>
                  <a:lnTo>
                    <a:pt x="1379" y="771"/>
                  </a:lnTo>
                  <a:lnTo>
                    <a:pt x="1377" y="771"/>
                  </a:lnTo>
                  <a:lnTo>
                    <a:pt x="1372" y="773"/>
                  </a:lnTo>
                  <a:lnTo>
                    <a:pt x="1372" y="773"/>
                  </a:lnTo>
                  <a:lnTo>
                    <a:pt x="1370" y="773"/>
                  </a:lnTo>
                  <a:lnTo>
                    <a:pt x="1363" y="773"/>
                  </a:lnTo>
                  <a:lnTo>
                    <a:pt x="1368" y="773"/>
                  </a:lnTo>
                  <a:lnTo>
                    <a:pt x="1370" y="771"/>
                  </a:lnTo>
                  <a:lnTo>
                    <a:pt x="1375" y="771"/>
                  </a:lnTo>
                  <a:lnTo>
                    <a:pt x="1375" y="768"/>
                  </a:lnTo>
                  <a:lnTo>
                    <a:pt x="1372" y="766"/>
                  </a:lnTo>
                  <a:lnTo>
                    <a:pt x="1368" y="761"/>
                  </a:lnTo>
                  <a:lnTo>
                    <a:pt x="1368" y="757"/>
                  </a:lnTo>
                  <a:lnTo>
                    <a:pt x="1363" y="755"/>
                  </a:lnTo>
                  <a:lnTo>
                    <a:pt x="1370" y="755"/>
                  </a:lnTo>
                  <a:lnTo>
                    <a:pt x="1375" y="757"/>
                  </a:lnTo>
                  <a:lnTo>
                    <a:pt x="1379" y="757"/>
                  </a:lnTo>
                  <a:lnTo>
                    <a:pt x="1379" y="755"/>
                  </a:lnTo>
                  <a:lnTo>
                    <a:pt x="1375" y="752"/>
                  </a:lnTo>
                  <a:lnTo>
                    <a:pt x="1375" y="752"/>
                  </a:lnTo>
                  <a:lnTo>
                    <a:pt x="1379" y="752"/>
                  </a:lnTo>
                  <a:lnTo>
                    <a:pt x="1384" y="748"/>
                  </a:lnTo>
                  <a:lnTo>
                    <a:pt x="1386" y="748"/>
                  </a:lnTo>
                  <a:lnTo>
                    <a:pt x="1388" y="743"/>
                  </a:lnTo>
                  <a:lnTo>
                    <a:pt x="1384" y="741"/>
                  </a:lnTo>
                  <a:lnTo>
                    <a:pt x="1381" y="741"/>
                  </a:lnTo>
                  <a:lnTo>
                    <a:pt x="1377" y="738"/>
                  </a:lnTo>
                  <a:lnTo>
                    <a:pt x="1379" y="738"/>
                  </a:lnTo>
                  <a:lnTo>
                    <a:pt x="1381" y="734"/>
                  </a:lnTo>
                  <a:lnTo>
                    <a:pt x="1379" y="731"/>
                  </a:lnTo>
                  <a:lnTo>
                    <a:pt x="1375" y="731"/>
                  </a:lnTo>
                  <a:lnTo>
                    <a:pt x="1372" y="731"/>
                  </a:lnTo>
                  <a:lnTo>
                    <a:pt x="1370" y="731"/>
                  </a:lnTo>
                  <a:lnTo>
                    <a:pt x="1368" y="729"/>
                  </a:lnTo>
                  <a:lnTo>
                    <a:pt x="1372" y="729"/>
                  </a:lnTo>
                  <a:lnTo>
                    <a:pt x="1375" y="727"/>
                  </a:lnTo>
                  <a:lnTo>
                    <a:pt x="1377" y="729"/>
                  </a:lnTo>
                  <a:lnTo>
                    <a:pt x="1381" y="725"/>
                  </a:lnTo>
                  <a:lnTo>
                    <a:pt x="1379" y="718"/>
                  </a:lnTo>
                  <a:lnTo>
                    <a:pt x="1375" y="715"/>
                  </a:lnTo>
                  <a:lnTo>
                    <a:pt x="1372" y="718"/>
                  </a:lnTo>
                  <a:lnTo>
                    <a:pt x="1368" y="715"/>
                  </a:lnTo>
                  <a:lnTo>
                    <a:pt x="1365" y="718"/>
                  </a:lnTo>
                  <a:lnTo>
                    <a:pt x="1368" y="715"/>
                  </a:lnTo>
                  <a:lnTo>
                    <a:pt x="1372" y="711"/>
                  </a:lnTo>
                  <a:lnTo>
                    <a:pt x="1375" y="711"/>
                  </a:lnTo>
                  <a:lnTo>
                    <a:pt x="1375" y="708"/>
                  </a:lnTo>
                  <a:lnTo>
                    <a:pt x="1372" y="706"/>
                  </a:lnTo>
                  <a:lnTo>
                    <a:pt x="1368" y="708"/>
                  </a:lnTo>
                  <a:lnTo>
                    <a:pt x="1363" y="708"/>
                  </a:lnTo>
                  <a:lnTo>
                    <a:pt x="1359" y="711"/>
                  </a:lnTo>
                  <a:lnTo>
                    <a:pt x="1363" y="704"/>
                  </a:lnTo>
                  <a:lnTo>
                    <a:pt x="1368" y="704"/>
                  </a:lnTo>
                  <a:lnTo>
                    <a:pt x="1370" y="701"/>
                  </a:lnTo>
                  <a:lnTo>
                    <a:pt x="1370" y="699"/>
                  </a:lnTo>
                  <a:lnTo>
                    <a:pt x="1372" y="697"/>
                  </a:lnTo>
                  <a:lnTo>
                    <a:pt x="1372" y="697"/>
                  </a:lnTo>
                  <a:lnTo>
                    <a:pt x="1368" y="697"/>
                  </a:lnTo>
                  <a:lnTo>
                    <a:pt x="1361" y="697"/>
                  </a:lnTo>
                  <a:lnTo>
                    <a:pt x="1356" y="699"/>
                  </a:lnTo>
                  <a:lnTo>
                    <a:pt x="1356" y="697"/>
                  </a:lnTo>
                  <a:lnTo>
                    <a:pt x="1356" y="695"/>
                  </a:lnTo>
                  <a:lnTo>
                    <a:pt x="1359" y="692"/>
                  </a:lnTo>
                  <a:lnTo>
                    <a:pt x="1361" y="695"/>
                  </a:lnTo>
                  <a:lnTo>
                    <a:pt x="1368" y="695"/>
                  </a:lnTo>
                  <a:lnTo>
                    <a:pt x="1370" y="688"/>
                  </a:lnTo>
                  <a:lnTo>
                    <a:pt x="1370" y="683"/>
                  </a:lnTo>
                  <a:lnTo>
                    <a:pt x="1368" y="685"/>
                  </a:lnTo>
                  <a:lnTo>
                    <a:pt x="1363" y="685"/>
                  </a:lnTo>
                  <a:lnTo>
                    <a:pt x="1368" y="681"/>
                  </a:lnTo>
                  <a:lnTo>
                    <a:pt x="1368" y="676"/>
                  </a:lnTo>
                  <a:lnTo>
                    <a:pt x="1365" y="676"/>
                  </a:lnTo>
                  <a:lnTo>
                    <a:pt x="1356" y="678"/>
                  </a:lnTo>
                  <a:lnTo>
                    <a:pt x="1354" y="676"/>
                  </a:lnTo>
                  <a:lnTo>
                    <a:pt x="1356" y="674"/>
                  </a:lnTo>
                  <a:lnTo>
                    <a:pt x="1359" y="676"/>
                  </a:lnTo>
                  <a:lnTo>
                    <a:pt x="1363" y="674"/>
                  </a:lnTo>
                  <a:lnTo>
                    <a:pt x="1365" y="669"/>
                  </a:lnTo>
                  <a:lnTo>
                    <a:pt x="1363" y="667"/>
                  </a:lnTo>
                  <a:lnTo>
                    <a:pt x="1363" y="664"/>
                  </a:lnTo>
                  <a:lnTo>
                    <a:pt x="1361" y="667"/>
                  </a:lnTo>
                  <a:lnTo>
                    <a:pt x="1359" y="667"/>
                  </a:lnTo>
                  <a:lnTo>
                    <a:pt x="1359" y="664"/>
                  </a:lnTo>
                  <a:lnTo>
                    <a:pt x="1356" y="662"/>
                  </a:lnTo>
                  <a:lnTo>
                    <a:pt x="1359" y="662"/>
                  </a:lnTo>
                  <a:lnTo>
                    <a:pt x="1361" y="662"/>
                  </a:lnTo>
                  <a:lnTo>
                    <a:pt x="1361" y="662"/>
                  </a:lnTo>
                  <a:lnTo>
                    <a:pt x="1361" y="658"/>
                  </a:lnTo>
                  <a:lnTo>
                    <a:pt x="1356" y="653"/>
                  </a:lnTo>
                  <a:lnTo>
                    <a:pt x="1356" y="648"/>
                  </a:lnTo>
                  <a:lnTo>
                    <a:pt x="1359" y="648"/>
                  </a:lnTo>
                  <a:lnTo>
                    <a:pt x="1359" y="644"/>
                  </a:lnTo>
                  <a:lnTo>
                    <a:pt x="1356" y="644"/>
                  </a:lnTo>
                  <a:lnTo>
                    <a:pt x="1356" y="641"/>
                  </a:lnTo>
                  <a:lnTo>
                    <a:pt x="1359" y="639"/>
                  </a:lnTo>
                  <a:lnTo>
                    <a:pt x="1356" y="639"/>
                  </a:lnTo>
                  <a:lnTo>
                    <a:pt x="1354" y="637"/>
                  </a:lnTo>
                  <a:lnTo>
                    <a:pt x="1354" y="637"/>
                  </a:lnTo>
                  <a:lnTo>
                    <a:pt x="1356" y="637"/>
                  </a:lnTo>
                  <a:lnTo>
                    <a:pt x="1359" y="634"/>
                  </a:lnTo>
                  <a:lnTo>
                    <a:pt x="1356" y="632"/>
                  </a:lnTo>
                  <a:lnTo>
                    <a:pt x="1356" y="630"/>
                  </a:lnTo>
                  <a:lnTo>
                    <a:pt x="1359" y="628"/>
                  </a:lnTo>
                  <a:lnTo>
                    <a:pt x="1356" y="625"/>
                  </a:lnTo>
                  <a:lnTo>
                    <a:pt x="1354" y="628"/>
                  </a:lnTo>
                  <a:lnTo>
                    <a:pt x="1356" y="623"/>
                  </a:lnTo>
                  <a:lnTo>
                    <a:pt x="1354" y="623"/>
                  </a:lnTo>
                  <a:lnTo>
                    <a:pt x="1352" y="623"/>
                  </a:lnTo>
                  <a:lnTo>
                    <a:pt x="1347" y="628"/>
                  </a:lnTo>
                  <a:lnTo>
                    <a:pt x="1349" y="632"/>
                  </a:lnTo>
                  <a:lnTo>
                    <a:pt x="1347" y="634"/>
                  </a:lnTo>
                  <a:lnTo>
                    <a:pt x="1343" y="639"/>
                  </a:lnTo>
                  <a:lnTo>
                    <a:pt x="1343" y="641"/>
                  </a:lnTo>
                  <a:lnTo>
                    <a:pt x="1340" y="644"/>
                  </a:lnTo>
                  <a:lnTo>
                    <a:pt x="1340" y="648"/>
                  </a:lnTo>
                  <a:lnTo>
                    <a:pt x="1338" y="646"/>
                  </a:lnTo>
                  <a:lnTo>
                    <a:pt x="1336" y="646"/>
                  </a:lnTo>
                  <a:lnTo>
                    <a:pt x="1333" y="653"/>
                  </a:lnTo>
                  <a:lnTo>
                    <a:pt x="1333" y="655"/>
                  </a:lnTo>
                  <a:lnTo>
                    <a:pt x="1336" y="655"/>
                  </a:lnTo>
                  <a:lnTo>
                    <a:pt x="1338" y="658"/>
                  </a:lnTo>
                  <a:lnTo>
                    <a:pt x="1338" y="660"/>
                  </a:lnTo>
                  <a:lnTo>
                    <a:pt x="1333" y="658"/>
                  </a:lnTo>
                  <a:lnTo>
                    <a:pt x="1331" y="658"/>
                  </a:lnTo>
                  <a:lnTo>
                    <a:pt x="1331" y="660"/>
                  </a:lnTo>
                  <a:lnTo>
                    <a:pt x="1329" y="664"/>
                  </a:lnTo>
                  <a:lnTo>
                    <a:pt x="1324" y="667"/>
                  </a:lnTo>
                  <a:lnTo>
                    <a:pt x="1324" y="671"/>
                  </a:lnTo>
                  <a:lnTo>
                    <a:pt x="1322" y="671"/>
                  </a:lnTo>
                  <a:lnTo>
                    <a:pt x="1320" y="676"/>
                  </a:lnTo>
                  <a:lnTo>
                    <a:pt x="1320" y="678"/>
                  </a:lnTo>
                  <a:lnTo>
                    <a:pt x="1317" y="678"/>
                  </a:lnTo>
                  <a:lnTo>
                    <a:pt x="1317" y="683"/>
                  </a:lnTo>
                  <a:lnTo>
                    <a:pt x="1315" y="690"/>
                  </a:lnTo>
                  <a:lnTo>
                    <a:pt x="1315" y="685"/>
                  </a:lnTo>
                  <a:lnTo>
                    <a:pt x="1315" y="681"/>
                  </a:lnTo>
                  <a:lnTo>
                    <a:pt x="1313" y="678"/>
                  </a:lnTo>
                  <a:lnTo>
                    <a:pt x="1306" y="681"/>
                  </a:lnTo>
                  <a:lnTo>
                    <a:pt x="1304" y="685"/>
                  </a:lnTo>
                  <a:lnTo>
                    <a:pt x="1304" y="688"/>
                  </a:lnTo>
                  <a:lnTo>
                    <a:pt x="1299" y="690"/>
                  </a:lnTo>
                  <a:lnTo>
                    <a:pt x="1297" y="692"/>
                  </a:lnTo>
                  <a:lnTo>
                    <a:pt x="1297" y="690"/>
                  </a:lnTo>
                  <a:lnTo>
                    <a:pt x="1294" y="690"/>
                  </a:lnTo>
                  <a:lnTo>
                    <a:pt x="1290" y="692"/>
                  </a:lnTo>
                  <a:lnTo>
                    <a:pt x="1288" y="692"/>
                  </a:lnTo>
                  <a:lnTo>
                    <a:pt x="1283" y="697"/>
                  </a:lnTo>
                  <a:lnTo>
                    <a:pt x="1283" y="701"/>
                  </a:lnTo>
                  <a:lnTo>
                    <a:pt x="1278" y="706"/>
                  </a:lnTo>
                  <a:lnTo>
                    <a:pt x="1278" y="701"/>
                  </a:lnTo>
                  <a:lnTo>
                    <a:pt x="1278" y="699"/>
                  </a:lnTo>
                  <a:lnTo>
                    <a:pt x="1281" y="697"/>
                  </a:lnTo>
                  <a:lnTo>
                    <a:pt x="1281" y="690"/>
                  </a:lnTo>
                  <a:lnTo>
                    <a:pt x="1281" y="685"/>
                  </a:lnTo>
                  <a:lnTo>
                    <a:pt x="1278" y="685"/>
                  </a:lnTo>
                  <a:lnTo>
                    <a:pt x="1274" y="690"/>
                  </a:lnTo>
                  <a:lnTo>
                    <a:pt x="1269" y="701"/>
                  </a:lnTo>
                  <a:lnTo>
                    <a:pt x="1265" y="704"/>
                  </a:lnTo>
                  <a:lnTo>
                    <a:pt x="1267" y="699"/>
                  </a:lnTo>
                  <a:lnTo>
                    <a:pt x="1269" y="695"/>
                  </a:lnTo>
                  <a:lnTo>
                    <a:pt x="1272" y="688"/>
                  </a:lnTo>
                  <a:lnTo>
                    <a:pt x="1272" y="683"/>
                  </a:lnTo>
                  <a:lnTo>
                    <a:pt x="1274" y="678"/>
                  </a:lnTo>
                  <a:lnTo>
                    <a:pt x="1272" y="674"/>
                  </a:lnTo>
                  <a:lnTo>
                    <a:pt x="1267" y="671"/>
                  </a:lnTo>
                  <a:lnTo>
                    <a:pt x="1262" y="671"/>
                  </a:lnTo>
                  <a:lnTo>
                    <a:pt x="1265" y="676"/>
                  </a:lnTo>
                  <a:lnTo>
                    <a:pt x="1262" y="676"/>
                  </a:lnTo>
                  <a:lnTo>
                    <a:pt x="1260" y="674"/>
                  </a:lnTo>
                  <a:lnTo>
                    <a:pt x="1255" y="667"/>
                  </a:lnTo>
                  <a:lnTo>
                    <a:pt x="1262" y="669"/>
                  </a:lnTo>
                  <a:lnTo>
                    <a:pt x="1265" y="669"/>
                  </a:lnTo>
                  <a:lnTo>
                    <a:pt x="1260" y="667"/>
                  </a:lnTo>
                  <a:lnTo>
                    <a:pt x="1255" y="660"/>
                  </a:lnTo>
                  <a:lnTo>
                    <a:pt x="1255" y="660"/>
                  </a:lnTo>
                  <a:lnTo>
                    <a:pt x="1258" y="653"/>
                  </a:lnTo>
                  <a:lnTo>
                    <a:pt x="1260" y="651"/>
                  </a:lnTo>
                  <a:lnTo>
                    <a:pt x="1262" y="646"/>
                  </a:lnTo>
                  <a:lnTo>
                    <a:pt x="1262" y="639"/>
                  </a:lnTo>
                  <a:lnTo>
                    <a:pt x="1258" y="634"/>
                  </a:lnTo>
                  <a:lnTo>
                    <a:pt x="1251" y="632"/>
                  </a:lnTo>
                  <a:lnTo>
                    <a:pt x="1242" y="628"/>
                  </a:lnTo>
                  <a:lnTo>
                    <a:pt x="1251" y="632"/>
                  </a:lnTo>
                  <a:lnTo>
                    <a:pt x="1260" y="632"/>
                  </a:lnTo>
                  <a:lnTo>
                    <a:pt x="1262" y="625"/>
                  </a:lnTo>
                  <a:lnTo>
                    <a:pt x="1262" y="623"/>
                  </a:lnTo>
                  <a:lnTo>
                    <a:pt x="1265" y="630"/>
                  </a:lnTo>
                  <a:lnTo>
                    <a:pt x="1265" y="625"/>
                  </a:lnTo>
                  <a:lnTo>
                    <a:pt x="1265" y="616"/>
                  </a:lnTo>
                  <a:lnTo>
                    <a:pt x="1269" y="609"/>
                  </a:lnTo>
                  <a:lnTo>
                    <a:pt x="1274" y="609"/>
                  </a:lnTo>
                  <a:lnTo>
                    <a:pt x="1276" y="602"/>
                  </a:lnTo>
                  <a:lnTo>
                    <a:pt x="1274" y="595"/>
                  </a:lnTo>
                  <a:lnTo>
                    <a:pt x="1272" y="595"/>
                  </a:lnTo>
                  <a:lnTo>
                    <a:pt x="1272" y="602"/>
                  </a:lnTo>
                  <a:lnTo>
                    <a:pt x="1267" y="604"/>
                  </a:lnTo>
                  <a:lnTo>
                    <a:pt x="1265" y="602"/>
                  </a:lnTo>
                  <a:lnTo>
                    <a:pt x="1265" y="595"/>
                  </a:lnTo>
                  <a:lnTo>
                    <a:pt x="1260" y="593"/>
                  </a:lnTo>
                  <a:lnTo>
                    <a:pt x="1255" y="595"/>
                  </a:lnTo>
                  <a:lnTo>
                    <a:pt x="1253" y="593"/>
                  </a:lnTo>
                  <a:lnTo>
                    <a:pt x="1251" y="593"/>
                  </a:lnTo>
                  <a:lnTo>
                    <a:pt x="1244" y="588"/>
                  </a:lnTo>
                  <a:lnTo>
                    <a:pt x="1242" y="591"/>
                  </a:lnTo>
                  <a:lnTo>
                    <a:pt x="1242" y="586"/>
                  </a:lnTo>
                  <a:lnTo>
                    <a:pt x="1239" y="591"/>
                  </a:lnTo>
                  <a:lnTo>
                    <a:pt x="1239" y="586"/>
                  </a:lnTo>
                  <a:lnTo>
                    <a:pt x="1233" y="581"/>
                  </a:lnTo>
                  <a:lnTo>
                    <a:pt x="1237" y="581"/>
                  </a:lnTo>
                  <a:lnTo>
                    <a:pt x="1239" y="577"/>
                  </a:lnTo>
                  <a:lnTo>
                    <a:pt x="1242" y="579"/>
                  </a:lnTo>
                  <a:lnTo>
                    <a:pt x="1242" y="577"/>
                  </a:lnTo>
                  <a:lnTo>
                    <a:pt x="1239" y="572"/>
                  </a:lnTo>
                  <a:lnTo>
                    <a:pt x="1237" y="574"/>
                  </a:lnTo>
                  <a:lnTo>
                    <a:pt x="1233" y="572"/>
                  </a:lnTo>
                  <a:lnTo>
                    <a:pt x="1235" y="572"/>
                  </a:lnTo>
                  <a:lnTo>
                    <a:pt x="1235" y="568"/>
                  </a:lnTo>
                  <a:lnTo>
                    <a:pt x="1230" y="563"/>
                  </a:lnTo>
                  <a:lnTo>
                    <a:pt x="1228" y="565"/>
                  </a:lnTo>
                  <a:lnTo>
                    <a:pt x="1228" y="563"/>
                  </a:lnTo>
                  <a:lnTo>
                    <a:pt x="1230" y="558"/>
                  </a:lnTo>
                  <a:lnTo>
                    <a:pt x="1230" y="551"/>
                  </a:lnTo>
                  <a:lnTo>
                    <a:pt x="1226" y="551"/>
                  </a:lnTo>
                  <a:lnTo>
                    <a:pt x="1221" y="549"/>
                  </a:lnTo>
                  <a:lnTo>
                    <a:pt x="1221" y="544"/>
                  </a:lnTo>
                  <a:lnTo>
                    <a:pt x="1214" y="538"/>
                  </a:lnTo>
                  <a:lnTo>
                    <a:pt x="1210" y="542"/>
                  </a:lnTo>
                  <a:lnTo>
                    <a:pt x="1205" y="542"/>
                  </a:lnTo>
                  <a:lnTo>
                    <a:pt x="1203" y="544"/>
                  </a:lnTo>
                  <a:lnTo>
                    <a:pt x="1198" y="542"/>
                  </a:lnTo>
                  <a:lnTo>
                    <a:pt x="1198" y="547"/>
                  </a:lnTo>
                  <a:lnTo>
                    <a:pt x="1196" y="542"/>
                  </a:lnTo>
                  <a:lnTo>
                    <a:pt x="1194" y="542"/>
                  </a:lnTo>
                  <a:lnTo>
                    <a:pt x="1191" y="540"/>
                  </a:lnTo>
                  <a:lnTo>
                    <a:pt x="1187" y="540"/>
                  </a:lnTo>
                  <a:lnTo>
                    <a:pt x="1182" y="544"/>
                  </a:lnTo>
                  <a:lnTo>
                    <a:pt x="1175" y="544"/>
                  </a:lnTo>
                  <a:lnTo>
                    <a:pt x="1180" y="542"/>
                  </a:lnTo>
                  <a:lnTo>
                    <a:pt x="1182" y="538"/>
                  </a:lnTo>
                  <a:lnTo>
                    <a:pt x="1178" y="538"/>
                  </a:lnTo>
                  <a:lnTo>
                    <a:pt x="1168" y="533"/>
                  </a:lnTo>
                  <a:lnTo>
                    <a:pt x="1162" y="531"/>
                  </a:lnTo>
                  <a:lnTo>
                    <a:pt x="1155" y="528"/>
                  </a:lnTo>
                  <a:lnTo>
                    <a:pt x="1152" y="528"/>
                  </a:lnTo>
                  <a:lnTo>
                    <a:pt x="1150" y="528"/>
                  </a:lnTo>
                  <a:lnTo>
                    <a:pt x="1146" y="528"/>
                  </a:lnTo>
                  <a:lnTo>
                    <a:pt x="1143" y="533"/>
                  </a:lnTo>
                  <a:lnTo>
                    <a:pt x="1143" y="535"/>
                  </a:lnTo>
                  <a:lnTo>
                    <a:pt x="1141" y="535"/>
                  </a:lnTo>
                  <a:lnTo>
                    <a:pt x="1141" y="533"/>
                  </a:lnTo>
                  <a:lnTo>
                    <a:pt x="1136" y="535"/>
                  </a:lnTo>
                  <a:lnTo>
                    <a:pt x="1136" y="540"/>
                  </a:lnTo>
                  <a:lnTo>
                    <a:pt x="1134" y="547"/>
                  </a:lnTo>
                  <a:lnTo>
                    <a:pt x="1134" y="554"/>
                  </a:lnTo>
                  <a:lnTo>
                    <a:pt x="1136" y="558"/>
                  </a:lnTo>
                  <a:lnTo>
                    <a:pt x="1139" y="558"/>
                  </a:lnTo>
                  <a:lnTo>
                    <a:pt x="1139" y="561"/>
                  </a:lnTo>
                  <a:lnTo>
                    <a:pt x="1141" y="561"/>
                  </a:lnTo>
                  <a:lnTo>
                    <a:pt x="1141" y="565"/>
                  </a:lnTo>
                  <a:lnTo>
                    <a:pt x="1139" y="568"/>
                  </a:lnTo>
                  <a:lnTo>
                    <a:pt x="1136" y="568"/>
                  </a:lnTo>
                  <a:lnTo>
                    <a:pt x="1136" y="572"/>
                  </a:lnTo>
                  <a:lnTo>
                    <a:pt x="1129" y="579"/>
                  </a:lnTo>
                  <a:lnTo>
                    <a:pt x="1120" y="586"/>
                  </a:lnTo>
                  <a:lnTo>
                    <a:pt x="1120" y="591"/>
                  </a:lnTo>
                  <a:lnTo>
                    <a:pt x="1123" y="591"/>
                  </a:lnTo>
                  <a:lnTo>
                    <a:pt x="1129" y="591"/>
                  </a:lnTo>
                  <a:lnTo>
                    <a:pt x="1132" y="591"/>
                  </a:lnTo>
                  <a:lnTo>
                    <a:pt x="1129" y="593"/>
                  </a:lnTo>
                  <a:lnTo>
                    <a:pt x="1127" y="598"/>
                  </a:lnTo>
                  <a:lnTo>
                    <a:pt x="1127" y="600"/>
                  </a:lnTo>
                  <a:lnTo>
                    <a:pt x="1132" y="602"/>
                  </a:lnTo>
                  <a:lnTo>
                    <a:pt x="1127" y="602"/>
                  </a:lnTo>
                  <a:lnTo>
                    <a:pt x="1125" y="607"/>
                  </a:lnTo>
                  <a:lnTo>
                    <a:pt x="1127" y="609"/>
                  </a:lnTo>
                  <a:lnTo>
                    <a:pt x="1129" y="611"/>
                  </a:lnTo>
                  <a:lnTo>
                    <a:pt x="1125" y="616"/>
                  </a:lnTo>
                  <a:lnTo>
                    <a:pt x="1125" y="616"/>
                  </a:lnTo>
                  <a:lnTo>
                    <a:pt x="1132" y="616"/>
                  </a:lnTo>
                  <a:lnTo>
                    <a:pt x="1132" y="621"/>
                  </a:lnTo>
                  <a:lnTo>
                    <a:pt x="1127" y="628"/>
                  </a:lnTo>
                  <a:lnTo>
                    <a:pt x="1123" y="630"/>
                  </a:lnTo>
                  <a:lnTo>
                    <a:pt x="1123" y="634"/>
                  </a:lnTo>
                  <a:lnTo>
                    <a:pt x="1125" y="637"/>
                  </a:lnTo>
                  <a:lnTo>
                    <a:pt x="1123" y="634"/>
                  </a:lnTo>
                  <a:lnTo>
                    <a:pt x="1120" y="630"/>
                  </a:lnTo>
                  <a:lnTo>
                    <a:pt x="1118" y="630"/>
                  </a:lnTo>
                  <a:lnTo>
                    <a:pt x="1113" y="634"/>
                  </a:lnTo>
                  <a:lnTo>
                    <a:pt x="1113" y="637"/>
                  </a:lnTo>
                  <a:lnTo>
                    <a:pt x="1113" y="639"/>
                  </a:lnTo>
                  <a:lnTo>
                    <a:pt x="1113" y="641"/>
                  </a:lnTo>
                  <a:lnTo>
                    <a:pt x="1111" y="644"/>
                  </a:lnTo>
                  <a:lnTo>
                    <a:pt x="1109" y="644"/>
                  </a:lnTo>
                  <a:lnTo>
                    <a:pt x="1097" y="655"/>
                  </a:lnTo>
                  <a:lnTo>
                    <a:pt x="1095" y="658"/>
                  </a:lnTo>
                  <a:lnTo>
                    <a:pt x="1093" y="664"/>
                  </a:lnTo>
                  <a:lnTo>
                    <a:pt x="1093" y="669"/>
                  </a:lnTo>
                  <a:lnTo>
                    <a:pt x="1097" y="669"/>
                  </a:lnTo>
                  <a:lnTo>
                    <a:pt x="1097" y="674"/>
                  </a:lnTo>
                  <a:lnTo>
                    <a:pt x="1102" y="676"/>
                  </a:lnTo>
                  <a:lnTo>
                    <a:pt x="1109" y="685"/>
                  </a:lnTo>
                  <a:lnTo>
                    <a:pt x="1109" y="697"/>
                  </a:lnTo>
                  <a:lnTo>
                    <a:pt x="1109" y="708"/>
                  </a:lnTo>
                  <a:lnTo>
                    <a:pt x="1113" y="715"/>
                  </a:lnTo>
                  <a:lnTo>
                    <a:pt x="1111" y="720"/>
                  </a:lnTo>
                  <a:lnTo>
                    <a:pt x="1111" y="727"/>
                  </a:lnTo>
                  <a:lnTo>
                    <a:pt x="1111" y="729"/>
                  </a:lnTo>
                  <a:lnTo>
                    <a:pt x="1107" y="738"/>
                  </a:lnTo>
                  <a:lnTo>
                    <a:pt x="1104" y="745"/>
                  </a:lnTo>
                  <a:lnTo>
                    <a:pt x="1107" y="743"/>
                  </a:lnTo>
                  <a:lnTo>
                    <a:pt x="1109" y="741"/>
                  </a:lnTo>
                  <a:lnTo>
                    <a:pt x="1111" y="738"/>
                  </a:lnTo>
                  <a:lnTo>
                    <a:pt x="1111" y="743"/>
                  </a:lnTo>
                  <a:lnTo>
                    <a:pt x="1113" y="748"/>
                  </a:lnTo>
                  <a:lnTo>
                    <a:pt x="1111" y="750"/>
                  </a:lnTo>
                  <a:lnTo>
                    <a:pt x="1107" y="752"/>
                  </a:lnTo>
                  <a:lnTo>
                    <a:pt x="1104" y="750"/>
                  </a:lnTo>
                  <a:lnTo>
                    <a:pt x="1102" y="750"/>
                  </a:lnTo>
                  <a:lnTo>
                    <a:pt x="1097" y="757"/>
                  </a:lnTo>
                  <a:lnTo>
                    <a:pt x="1093" y="759"/>
                  </a:lnTo>
                  <a:lnTo>
                    <a:pt x="1093" y="764"/>
                  </a:lnTo>
                  <a:lnTo>
                    <a:pt x="1084" y="768"/>
                  </a:lnTo>
                  <a:lnTo>
                    <a:pt x="1079" y="771"/>
                  </a:lnTo>
                  <a:lnTo>
                    <a:pt x="1079" y="771"/>
                  </a:lnTo>
                  <a:lnTo>
                    <a:pt x="1068" y="775"/>
                  </a:lnTo>
                  <a:lnTo>
                    <a:pt x="1058" y="780"/>
                  </a:lnTo>
                  <a:lnTo>
                    <a:pt x="1058" y="782"/>
                  </a:lnTo>
                  <a:lnTo>
                    <a:pt x="1054" y="782"/>
                  </a:lnTo>
                  <a:lnTo>
                    <a:pt x="1049" y="785"/>
                  </a:lnTo>
                  <a:lnTo>
                    <a:pt x="1040" y="787"/>
                  </a:lnTo>
                  <a:lnTo>
                    <a:pt x="1036" y="789"/>
                  </a:lnTo>
                  <a:lnTo>
                    <a:pt x="1038" y="791"/>
                  </a:lnTo>
                  <a:lnTo>
                    <a:pt x="1038" y="796"/>
                  </a:lnTo>
                  <a:lnTo>
                    <a:pt x="1038" y="798"/>
                  </a:lnTo>
                  <a:lnTo>
                    <a:pt x="1038" y="801"/>
                  </a:lnTo>
                  <a:lnTo>
                    <a:pt x="1040" y="805"/>
                  </a:lnTo>
                  <a:lnTo>
                    <a:pt x="1038" y="805"/>
                  </a:lnTo>
                  <a:lnTo>
                    <a:pt x="1040" y="808"/>
                  </a:lnTo>
                  <a:lnTo>
                    <a:pt x="1042" y="810"/>
                  </a:lnTo>
                  <a:lnTo>
                    <a:pt x="1040" y="810"/>
                  </a:lnTo>
                  <a:lnTo>
                    <a:pt x="1040" y="815"/>
                  </a:lnTo>
                  <a:lnTo>
                    <a:pt x="1040" y="817"/>
                  </a:lnTo>
                  <a:lnTo>
                    <a:pt x="1040" y="819"/>
                  </a:lnTo>
                  <a:lnTo>
                    <a:pt x="1038" y="821"/>
                  </a:lnTo>
                  <a:lnTo>
                    <a:pt x="1038" y="828"/>
                  </a:lnTo>
                  <a:lnTo>
                    <a:pt x="1038" y="833"/>
                  </a:lnTo>
                  <a:lnTo>
                    <a:pt x="1036" y="842"/>
                  </a:lnTo>
                  <a:lnTo>
                    <a:pt x="1036" y="845"/>
                  </a:lnTo>
                  <a:lnTo>
                    <a:pt x="1038" y="847"/>
                  </a:lnTo>
                  <a:lnTo>
                    <a:pt x="1038" y="849"/>
                  </a:lnTo>
                  <a:lnTo>
                    <a:pt x="1038" y="851"/>
                  </a:lnTo>
                  <a:lnTo>
                    <a:pt x="1036" y="856"/>
                  </a:lnTo>
                  <a:lnTo>
                    <a:pt x="1036" y="858"/>
                  </a:lnTo>
                  <a:lnTo>
                    <a:pt x="1038" y="861"/>
                  </a:lnTo>
                  <a:lnTo>
                    <a:pt x="1038" y="868"/>
                  </a:lnTo>
                  <a:lnTo>
                    <a:pt x="1040" y="868"/>
                  </a:lnTo>
                  <a:lnTo>
                    <a:pt x="1033" y="872"/>
                  </a:lnTo>
                  <a:lnTo>
                    <a:pt x="1033" y="879"/>
                  </a:lnTo>
                  <a:lnTo>
                    <a:pt x="1031" y="879"/>
                  </a:lnTo>
                  <a:lnTo>
                    <a:pt x="1029" y="879"/>
                  </a:lnTo>
                  <a:lnTo>
                    <a:pt x="1029" y="881"/>
                  </a:lnTo>
                  <a:lnTo>
                    <a:pt x="1031" y="886"/>
                  </a:lnTo>
                  <a:lnTo>
                    <a:pt x="1029" y="888"/>
                  </a:lnTo>
                  <a:lnTo>
                    <a:pt x="1029" y="895"/>
                  </a:lnTo>
                  <a:lnTo>
                    <a:pt x="1029" y="900"/>
                  </a:lnTo>
                  <a:lnTo>
                    <a:pt x="1033" y="905"/>
                  </a:lnTo>
                  <a:lnTo>
                    <a:pt x="1036" y="905"/>
                  </a:lnTo>
                  <a:lnTo>
                    <a:pt x="1029" y="905"/>
                  </a:lnTo>
                  <a:lnTo>
                    <a:pt x="1024" y="900"/>
                  </a:lnTo>
                  <a:lnTo>
                    <a:pt x="1026" y="895"/>
                  </a:lnTo>
                  <a:lnTo>
                    <a:pt x="1024" y="888"/>
                  </a:lnTo>
                  <a:lnTo>
                    <a:pt x="1022" y="888"/>
                  </a:lnTo>
                  <a:lnTo>
                    <a:pt x="1022" y="886"/>
                  </a:lnTo>
                  <a:lnTo>
                    <a:pt x="1022" y="881"/>
                  </a:lnTo>
                  <a:lnTo>
                    <a:pt x="1020" y="881"/>
                  </a:lnTo>
                  <a:lnTo>
                    <a:pt x="1013" y="891"/>
                  </a:lnTo>
                  <a:lnTo>
                    <a:pt x="1013" y="893"/>
                  </a:lnTo>
                  <a:lnTo>
                    <a:pt x="1013" y="898"/>
                  </a:lnTo>
                  <a:lnTo>
                    <a:pt x="1010" y="898"/>
                  </a:lnTo>
                  <a:lnTo>
                    <a:pt x="1006" y="893"/>
                  </a:lnTo>
                  <a:lnTo>
                    <a:pt x="1001" y="891"/>
                  </a:lnTo>
                  <a:lnTo>
                    <a:pt x="994" y="895"/>
                  </a:lnTo>
                  <a:lnTo>
                    <a:pt x="990" y="898"/>
                  </a:lnTo>
                  <a:lnTo>
                    <a:pt x="997" y="891"/>
                  </a:lnTo>
                  <a:lnTo>
                    <a:pt x="999" y="886"/>
                  </a:lnTo>
                  <a:lnTo>
                    <a:pt x="999" y="884"/>
                  </a:lnTo>
                  <a:lnTo>
                    <a:pt x="997" y="877"/>
                  </a:lnTo>
                  <a:lnTo>
                    <a:pt x="994" y="872"/>
                  </a:lnTo>
                  <a:lnTo>
                    <a:pt x="994" y="870"/>
                  </a:lnTo>
                  <a:lnTo>
                    <a:pt x="992" y="870"/>
                  </a:lnTo>
                  <a:lnTo>
                    <a:pt x="987" y="868"/>
                  </a:lnTo>
                  <a:lnTo>
                    <a:pt x="985" y="868"/>
                  </a:lnTo>
                  <a:lnTo>
                    <a:pt x="985" y="863"/>
                  </a:lnTo>
                  <a:lnTo>
                    <a:pt x="985" y="863"/>
                  </a:lnTo>
                  <a:lnTo>
                    <a:pt x="985" y="858"/>
                  </a:lnTo>
                  <a:lnTo>
                    <a:pt x="983" y="856"/>
                  </a:lnTo>
                  <a:lnTo>
                    <a:pt x="981" y="854"/>
                  </a:lnTo>
                  <a:lnTo>
                    <a:pt x="981" y="849"/>
                  </a:lnTo>
                  <a:lnTo>
                    <a:pt x="976" y="845"/>
                  </a:lnTo>
                  <a:lnTo>
                    <a:pt x="974" y="842"/>
                  </a:lnTo>
                  <a:lnTo>
                    <a:pt x="976" y="833"/>
                  </a:lnTo>
                  <a:lnTo>
                    <a:pt x="981" y="831"/>
                  </a:lnTo>
                  <a:lnTo>
                    <a:pt x="981" y="826"/>
                  </a:lnTo>
                  <a:lnTo>
                    <a:pt x="981" y="821"/>
                  </a:lnTo>
                  <a:lnTo>
                    <a:pt x="987" y="815"/>
                  </a:lnTo>
                  <a:lnTo>
                    <a:pt x="987" y="805"/>
                  </a:lnTo>
                  <a:lnTo>
                    <a:pt x="985" y="803"/>
                  </a:lnTo>
                  <a:lnTo>
                    <a:pt x="985" y="798"/>
                  </a:lnTo>
                  <a:lnTo>
                    <a:pt x="987" y="794"/>
                  </a:lnTo>
                  <a:lnTo>
                    <a:pt x="990" y="789"/>
                  </a:lnTo>
                  <a:lnTo>
                    <a:pt x="990" y="787"/>
                  </a:lnTo>
                  <a:lnTo>
                    <a:pt x="997" y="775"/>
                  </a:lnTo>
                  <a:lnTo>
                    <a:pt x="994" y="771"/>
                  </a:lnTo>
                  <a:lnTo>
                    <a:pt x="992" y="771"/>
                  </a:lnTo>
                  <a:lnTo>
                    <a:pt x="992" y="771"/>
                  </a:lnTo>
                  <a:lnTo>
                    <a:pt x="992" y="771"/>
                  </a:lnTo>
                  <a:lnTo>
                    <a:pt x="990" y="771"/>
                  </a:lnTo>
                  <a:lnTo>
                    <a:pt x="983" y="771"/>
                  </a:lnTo>
                  <a:lnTo>
                    <a:pt x="976" y="771"/>
                  </a:lnTo>
                  <a:lnTo>
                    <a:pt x="971" y="768"/>
                  </a:lnTo>
                  <a:lnTo>
                    <a:pt x="969" y="768"/>
                  </a:lnTo>
                  <a:lnTo>
                    <a:pt x="967" y="766"/>
                  </a:lnTo>
                  <a:lnTo>
                    <a:pt x="958" y="766"/>
                  </a:lnTo>
                  <a:lnTo>
                    <a:pt x="953" y="766"/>
                  </a:lnTo>
                  <a:lnTo>
                    <a:pt x="953" y="766"/>
                  </a:lnTo>
                  <a:lnTo>
                    <a:pt x="946" y="766"/>
                  </a:lnTo>
                  <a:lnTo>
                    <a:pt x="944" y="764"/>
                  </a:lnTo>
                  <a:lnTo>
                    <a:pt x="946" y="764"/>
                  </a:lnTo>
                  <a:lnTo>
                    <a:pt x="939" y="757"/>
                  </a:lnTo>
                  <a:lnTo>
                    <a:pt x="939" y="755"/>
                  </a:lnTo>
                  <a:lnTo>
                    <a:pt x="932" y="748"/>
                  </a:lnTo>
                  <a:lnTo>
                    <a:pt x="930" y="748"/>
                  </a:lnTo>
                  <a:lnTo>
                    <a:pt x="923" y="743"/>
                  </a:lnTo>
                  <a:lnTo>
                    <a:pt x="921" y="743"/>
                  </a:lnTo>
                  <a:lnTo>
                    <a:pt x="912" y="736"/>
                  </a:lnTo>
                  <a:lnTo>
                    <a:pt x="910" y="734"/>
                  </a:lnTo>
                  <a:lnTo>
                    <a:pt x="907" y="736"/>
                  </a:lnTo>
                  <a:lnTo>
                    <a:pt x="907" y="734"/>
                  </a:lnTo>
                  <a:lnTo>
                    <a:pt x="905" y="727"/>
                  </a:lnTo>
                  <a:lnTo>
                    <a:pt x="903" y="725"/>
                  </a:lnTo>
                  <a:lnTo>
                    <a:pt x="903" y="720"/>
                  </a:lnTo>
                  <a:lnTo>
                    <a:pt x="898" y="718"/>
                  </a:lnTo>
                  <a:lnTo>
                    <a:pt x="896" y="713"/>
                  </a:lnTo>
                  <a:lnTo>
                    <a:pt x="894" y="711"/>
                  </a:lnTo>
                  <a:lnTo>
                    <a:pt x="887" y="704"/>
                  </a:lnTo>
                  <a:lnTo>
                    <a:pt x="882" y="704"/>
                  </a:lnTo>
                  <a:lnTo>
                    <a:pt x="880" y="701"/>
                  </a:lnTo>
                  <a:lnTo>
                    <a:pt x="871" y="699"/>
                  </a:lnTo>
                  <a:lnTo>
                    <a:pt x="866" y="695"/>
                  </a:lnTo>
                  <a:lnTo>
                    <a:pt x="857" y="688"/>
                  </a:lnTo>
                  <a:lnTo>
                    <a:pt x="850" y="688"/>
                  </a:lnTo>
                  <a:lnTo>
                    <a:pt x="834" y="692"/>
                  </a:lnTo>
                  <a:lnTo>
                    <a:pt x="820" y="697"/>
                  </a:lnTo>
                  <a:lnTo>
                    <a:pt x="813" y="697"/>
                  </a:lnTo>
                  <a:lnTo>
                    <a:pt x="809" y="697"/>
                  </a:lnTo>
                  <a:lnTo>
                    <a:pt x="813" y="697"/>
                  </a:lnTo>
                  <a:lnTo>
                    <a:pt x="820" y="695"/>
                  </a:lnTo>
                  <a:lnTo>
                    <a:pt x="832" y="683"/>
                  </a:lnTo>
                  <a:lnTo>
                    <a:pt x="834" y="678"/>
                  </a:lnTo>
                  <a:lnTo>
                    <a:pt x="832" y="671"/>
                  </a:lnTo>
                  <a:lnTo>
                    <a:pt x="829" y="667"/>
                  </a:lnTo>
                  <a:lnTo>
                    <a:pt x="834" y="660"/>
                  </a:lnTo>
                  <a:lnTo>
                    <a:pt x="834" y="651"/>
                  </a:lnTo>
                  <a:lnTo>
                    <a:pt x="832" y="646"/>
                  </a:lnTo>
                  <a:lnTo>
                    <a:pt x="832" y="641"/>
                  </a:lnTo>
                  <a:lnTo>
                    <a:pt x="832" y="637"/>
                  </a:lnTo>
                  <a:lnTo>
                    <a:pt x="832" y="632"/>
                  </a:lnTo>
                  <a:lnTo>
                    <a:pt x="829" y="630"/>
                  </a:lnTo>
                  <a:lnTo>
                    <a:pt x="818" y="632"/>
                  </a:lnTo>
                  <a:lnTo>
                    <a:pt x="811" y="641"/>
                  </a:lnTo>
                  <a:lnTo>
                    <a:pt x="804" y="651"/>
                  </a:lnTo>
                  <a:lnTo>
                    <a:pt x="795" y="651"/>
                  </a:lnTo>
                  <a:lnTo>
                    <a:pt x="790" y="655"/>
                  </a:lnTo>
                  <a:lnTo>
                    <a:pt x="793" y="651"/>
                  </a:lnTo>
                  <a:lnTo>
                    <a:pt x="802" y="648"/>
                  </a:lnTo>
                  <a:lnTo>
                    <a:pt x="809" y="644"/>
                  </a:lnTo>
                  <a:lnTo>
                    <a:pt x="811" y="634"/>
                  </a:lnTo>
                  <a:lnTo>
                    <a:pt x="811" y="634"/>
                  </a:lnTo>
                  <a:lnTo>
                    <a:pt x="811" y="628"/>
                  </a:lnTo>
                  <a:lnTo>
                    <a:pt x="809" y="625"/>
                  </a:lnTo>
                  <a:lnTo>
                    <a:pt x="809" y="623"/>
                  </a:lnTo>
                  <a:lnTo>
                    <a:pt x="809" y="618"/>
                  </a:lnTo>
                  <a:lnTo>
                    <a:pt x="804" y="618"/>
                  </a:lnTo>
                  <a:lnTo>
                    <a:pt x="807" y="616"/>
                  </a:lnTo>
                  <a:lnTo>
                    <a:pt x="809" y="616"/>
                  </a:lnTo>
                  <a:lnTo>
                    <a:pt x="811" y="611"/>
                  </a:lnTo>
                  <a:lnTo>
                    <a:pt x="816" y="604"/>
                  </a:lnTo>
                  <a:lnTo>
                    <a:pt x="816" y="600"/>
                  </a:lnTo>
                  <a:lnTo>
                    <a:pt x="813" y="598"/>
                  </a:lnTo>
                  <a:lnTo>
                    <a:pt x="816" y="588"/>
                  </a:lnTo>
                  <a:lnTo>
                    <a:pt x="820" y="588"/>
                  </a:lnTo>
                  <a:lnTo>
                    <a:pt x="820" y="581"/>
                  </a:lnTo>
                  <a:lnTo>
                    <a:pt x="823" y="579"/>
                  </a:lnTo>
                  <a:lnTo>
                    <a:pt x="825" y="572"/>
                  </a:lnTo>
                  <a:lnTo>
                    <a:pt x="829" y="568"/>
                  </a:lnTo>
                  <a:lnTo>
                    <a:pt x="827" y="563"/>
                  </a:lnTo>
                  <a:lnTo>
                    <a:pt x="827" y="561"/>
                  </a:lnTo>
                  <a:lnTo>
                    <a:pt x="832" y="563"/>
                  </a:lnTo>
                  <a:lnTo>
                    <a:pt x="836" y="558"/>
                  </a:lnTo>
                  <a:lnTo>
                    <a:pt x="836" y="556"/>
                  </a:lnTo>
                  <a:lnTo>
                    <a:pt x="841" y="554"/>
                  </a:lnTo>
                  <a:lnTo>
                    <a:pt x="845" y="549"/>
                  </a:lnTo>
                  <a:lnTo>
                    <a:pt x="850" y="547"/>
                  </a:lnTo>
                  <a:lnTo>
                    <a:pt x="848" y="542"/>
                  </a:lnTo>
                  <a:lnTo>
                    <a:pt x="850" y="540"/>
                  </a:lnTo>
                  <a:lnTo>
                    <a:pt x="855" y="540"/>
                  </a:lnTo>
                  <a:lnTo>
                    <a:pt x="855" y="538"/>
                  </a:lnTo>
                  <a:lnTo>
                    <a:pt x="852" y="535"/>
                  </a:lnTo>
                  <a:lnTo>
                    <a:pt x="857" y="533"/>
                  </a:lnTo>
                  <a:lnTo>
                    <a:pt x="861" y="528"/>
                  </a:lnTo>
                  <a:lnTo>
                    <a:pt x="864" y="528"/>
                  </a:lnTo>
                  <a:lnTo>
                    <a:pt x="864" y="526"/>
                  </a:lnTo>
                  <a:lnTo>
                    <a:pt x="866" y="524"/>
                  </a:lnTo>
                  <a:lnTo>
                    <a:pt x="861" y="519"/>
                  </a:lnTo>
                  <a:lnTo>
                    <a:pt x="864" y="519"/>
                  </a:lnTo>
                  <a:lnTo>
                    <a:pt x="864" y="517"/>
                  </a:lnTo>
                  <a:lnTo>
                    <a:pt x="866" y="517"/>
                  </a:lnTo>
                  <a:lnTo>
                    <a:pt x="871" y="519"/>
                  </a:lnTo>
                  <a:lnTo>
                    <a:pt x="873" y="521"/>
                  </a:lnTo>
                  <a:lnTo>
                    <a:pt x="873" y="521"/>
                  </a:lnTo>
                  <a:lnTo>
                    <a:pt x="873" y="517"/>
                  </a:lnTo>
                  <a:lnTo>
                    <a:pt x="871" y="517"/>
                  </a:lnTo>
                  <a:lnTo>
                    <a:pt x="875" y="514"/>
                  </a:lnTo>
                  <a:lnTo>
                    <a:pt x="878" y="510"/>
                  </a:lnTo>
                  <a:lnTo>
                    <a:pt x="882" y="512"/>
                  </a:lnTo>
                  <a:lnTo>
                    <a:pt x="884" y="512"/>
                  </a:lnTo>
                  <a:lnTo>
                    <a:pt x="884" y="510"/>
                  </a:lnTo>
                  <a:lnTo>
                    <a:pt x="884" y="508"/>
                  </a:lnTo>
                  <a:lnTo>
                    <a:pt x="887" y="508"/>
                  </a:lnTo>
                  <a:lnTo>
                    <a:pt x="887" y="512"/>
                  </a:lnTo>
                  <a:lnTo>
                    <a:pt x="889" y="508"/>
                  </a:lnTo>
                  <a:lnTo>
                    <a:pt x="889" y="505"/>
                  </a:lnTo>
                  <a:lnTo>
                    <a:pt x="887" y="503"/>
                  </a:lnTo>
                  <a:lnTo>
                    <a:pt x="887" y="501"/>
                  </a:lnTo>
                  <a:lnTo>
                    <a:pt x="889" y="501"/>
                  </a:lnTo>
                  <a:lnTo>
                    <a:pt x="896" y="503"/>
                  </a:lnTo>
                  <a:lnTo>
                    <a:pt x="896" y="501"/>
                  </a:lnTo>
                  <a:lnTo>
                    <a:pt x="891" y="498"/>
                  </a:lnTo>
                  <a:lnTo>
                    <a:pt x="891" y="496"/>
                  </a:lnTo>
                  <a:lnTo>
                    <a:pt x="894" y="496"/>
                  </a:lnTo>
                  <a:lnTo>
                    <a:pt x="894" y="494"/>
                  </a:lnTo>
                  <a:lnTo>
                    <a:pt x="894" y="498"/>
                  </a:lnTo>
                  <a:lnTo>
                    <a:pt x="898" y="498"/>
                  </a:lnTo>
                  <a:lnTo>
                    <a:pt x="900" y="498"/>
                  </a:lnTo>
                  <a:lnTo>
                    <a:pt x="903" y="496"/>
                  </a:lnTo>
                  <a:lnTo>
                    <a:pt x="898" y="489"/>
                  </a:lnTo>
                  <a:lnTo>
                    <a:pt x="896" y="482"/>
                  </a:lnTo>
                  <a:lnTo>
                    <a:pt x="894" y="478"/>
                  </a:lnTo>
                  <a:lnTo>
                    <a:pt x="894" y="473"/>
                  </a:lnTo>
                  <a:lnTo>
                    <a:pt x="891" y="471"/>
                  </a:lnTo>
                  <a:lnTo>
                    <a:pt x="894" y="468"/>
                  </a:lnTo>
                  <a:lnTo>
                    <a:pt x="896" y="471"/>
                  </a:lnTo>
                  <a:lnTo>
                    <a:pt x="898" y="478"/>
                  </a:lnTo>
                  <a:lnTo>
                    <a:pt x="903" y="484"/>
                  </a:lnTo>
                  <a:lnTo>
                    <a:pt x="912" y="487"/>
                  </a:lnTo>
                  <a:lnTo>
                    <a:pt x="916" y="489"/>
                  </a:lnTo>
                  <a:lnTo>
                    <a:pt x="921" y="489"/>
                  </a:lnTo>
                  <a:lnTo>
                    <a:pt x="923" y="487"/>
                  </a:lnTo>
                  <a:lnTo>
                    <a:pt x="926" y="487"/>
                  </a:lnTo>
                  <a:lnTo>
                    <a:pt x="930" y="482"/>
                  </a:lnTo>
                  <a:lnTo>
                    <a:pt x="932" y="473"/>
                  </a:lnTo>
                  <a:lnTo>
                    <a:pt x="923" y="464"/>
                  </a:lnTo>
                  <a:lnTo>
                    <a:pt x="923" y="459"/>
                  </a:lnTo>
                  <a:lnTo>
                    <a:pt x="921" y="454"/>
                  </a:lnTo>
                  <a:lnTo>
                    <a:pt x="919" y="457"/>
                  </a:lnTo>
                  <a:lnTo>
                    <a:pt x="914" y="459"/>
                  </a:lnTo>
                  <a:lnTo>
                    <a:pt x="907" y="461"/>
                  </a:lnTo>
                  <a:lnTo>
                    <a:pt x="905" y="461"/>
                  </a:lnTo>
                  <a:lnTo>
                    <a:pt x="905" y="461"/>
                  </a:lnTo>
                  <a:lnTo>
                    <a:pt x="905" y="457"/>
                  </a:lnTo>
                  <a:lnTo>
                    <a:pt x="907" y="459"/>
                  </a:lnTo>
                  <a:lnTo>
                    <a:pt x="912" y="457"/>
                  </a:lnTo>
                  <a:lnTo>
                    <a:pt x="916" y="454"/>
                  </a:lnTo>
                  <a:lnTo>
                    <a:pt x="916" y="452"/>
                  </a:lnTo>
                  <a:lnTo>
                    <a:pt x="907" y="448"/>
                  </a:lnTo>
                  <a:lnTo>
                    <a:pt x="900" y="441"/>
                  </a:lnTo>
                  <a:lnTo>
                    <a:pt x="898" y="441"/>
                  </a:lnTo>
                  <a:lnTo>
                    <a:pt x="898" y="441"/>
                  </a:lnTo>
                  <a:lnTo>
                    <a:pt x="900" y="445"/>
                  </a:lnTo>
                  <a:lnTo>
                    <a:pt x="898" y="445"/>
                  </a:lnTo>
                  <a:lnTo>
                    <a:pt x="894" y="443"/>
                  </a:lnTo>
                  <a:lnTo>
                    <a:pt x="891" y="436"/>
                  </a:lnTo>
                  <a:lnTo>
                    <a:pt x="896" y="438"/>
                  </a:lnTo>
                  <a:lnTo>
                    <a:pt x="896" y="431"/>
                  </a:lnTo>
                  <a:lnTo>
                    <a:pt x="898" y="436"/>
                  </a:lnTo>
                  <a:lnTo>
                    <a:pt x="903" y="438"/>
                  </a:lnTo>
                  <a:lnTo>
                    <a:pt x="907" y="441"/>
                  </a:lnTo>
                  <a:lnTo>
                    <a:pt x="910" y="448"/>
                  </a:lnTo>
                  <a:lnTo>
                    <a:pt x="916" y="450"/>
                  </a:lnTo>
                  <a:lnTo>
                    <a:pt x="926" y="454"/>
                  </a:lnTo>
                  <a:lnTo>
                    <a:pt x="928" y="459"/>
                  </a:lnTo>
                  <a:lnTo>
                    <a:pt x="932" y="461"/>
                  </a:lnTo>
                  <a:lnTo>
                    <a:pt x="932" y="464"/>
                  </a:lnTo>
                  <a:lnTo>
                    <a:pt x="937" y="466"/>
                  </a:lnTo>
                  <a:lnTo>
                    <a:pt x="939" y="468"/>
                  </a:lnTo>
                  <a:lnTo>
                    <a:pt x="939" y="464"/>
                  </a:lnTo>
                  <a:lnTo>
                    <a:pt x="944" y="461"/>
                  </a:lnTo>
                  <a:lnTo>
                    <a:pt x="939" y="459"/>
                  </a:lnTo>
                  <a:lnTo>
                    <a:pt x="942" y="454"/>
                  </a:lnTo>
                  <a:lnTo>
                    <a:pt x="944" y="459"/>
                  </a:lnTo>
                  <a:lnTo>
                    <a:pt x="944" y="461"/>
                  </a:lnTo>
                  <a:lnTo>
                    <a:pt x="949" y="464"/>
                  </a:lnTo>
                  <a:lnTo>
                    <a:pt x="953" y="457"/>
                  </a:lnTo>
                  <a:lnTo>
                    <a:pt x="953" y="448"/>
                  </a:lnTo>
                  <a:lnTo>
                    <a:pt x="951" y="445"/>
                  </a:lnTo>
                  <a:lnTo>
                    <a:pt x="953" y="441"/>
                  </a:lnTo>
                  <a:lnTo>
                    <a:pt x="955" y="448"/>
                  </a:lnTo>
                  <a:lnTo>
                    <a:pt x="955" y="450"/>
                  </a:lnTo>
                  <a:lnTo>
                    <a:pt x="958" y="443"/>
                  </a:lnTo>
                  <a:lnTo>
                    <a:pt x="962" y="441"/>
                  </a:lnTo>
                  <a:lnTo>
                    <a:pt x="962" y="443"/>
                  </a:lnTo>
                  <a:lnTo>
                    <a:pt x="965" y="443"/>
                  </a:lnTo>
                  <a:lnTo>
                    <a:pt x="962" y="448"/>
                  </a:lnTo>
                  <a:lnTo>
                    <a:pt x="962" y="448"/>
                  </a:lnTo>
                  <a:lnTo>
                    <a:pt x="965" y="450"/>
                  </a:lnTo>
                  <a:lnTo>
                    <a:pt x="967" y="448"/>
                  </a:lnTo>
                  <a:lnTo>
                    <a:pt x="969" y="450"/>
                  </a:lnTo>
                  <a:lnTo>
                    <a:pt x="974" y="454"/>
                  </a:lnTo>
                  <a:lnTo>
                    <a:pt x="976" y="452"/>
                  </a:lnTo>
                  <a:lnTo>
                    <a:pt x="978" y="452"/>
                  </a:lnTo>
                  <a:lnTo>
                    <a:pt x="978" y="454"/>
                  </a:lnTo>
                  <a:lnTo>
                    <a:pt x="983" y="454"/>
                  </a:lnTo>
                  <a:lnTo>
                    <a:pt x="985" y="448"/>
                  </a:lnTo>
                  <a:lnTo>
                    <a:pt x="992" y="445"/>
                  </a:lnTo>
                  <a:lnTo>
                    <a:pt x="1004" y="431"/>
                  </a:lnTo>
                  <a:lnTo>
                    <a:pt x="1006" y="429"/>
                  </a:lnTo>
                  <a:lnTo>
                    <a:pt x="1006" y="427"/>
                  </a:lnTo>
                  <a:lnTo>
                    <a:pt x="1008" y="429"/>
                  </a:lnTo>
                  <a:lnTo>
                    <a:pt x="1013" y="422"/>
                  </a:lnTo>
                  <a:lnTo>
                    <a:pt x="1017" y="420"/>
                  </a:lnTo>
                  <a:lnTo>
                    <a:pt x="1022" y="415"/>
                  </a:lnTo>
                  <a:lnTo>
                    <a:pt x="1024" y="415"/>
                  </a:lnTo>
                  <a:lnTo>
                    <a:pt x="1022" y="411"/>
                  </a:lnTo>
                  <a:lnTo>
                    <a:pt x="1008" y="406"/>
                  </a:lnTo>
                  <a:lnTo>
                    <a:pt x="1001" y="404"/>
                  </a:lnTo>
                  <a:lnTo>
                    <a:pt x="992" y="401"/>
                  </a:lnTo>
                  <a:lnTo>
                    <a:pt x="990" y="397"/>
                  </a:lnTo>
                  <a:lnTo>
                    <a:pt x="985" y="387"/>
                  </a:lnTo>
                  <a:lnTo>
                    <a:pt x="985" y="387"/>
                  </a:lnTo>
                  <a:lnTo>
                    <a:pt x="983" y="381"/>
                  </a:lnTo>
                  <a:lnTo>
                    <a:pt x="983" y="381"/>
                  </a:lnTo>
                  <a:lnTo>
                    <a:pt x="983" y="378"/>
                  </a:lnTo>
                  <a:lnTo>
                    <a:pt x="985" y="378"/>
                  </a:lnTo>
                  <a:lnTo>
                    <a:pt x="985" y="376"/>
                  </a:lnTo>
                  <a:lnTo>
                    <a:pt x="983" y="374"/>
                  </a:lnTo>
                  <a:lnTo>
                    <a:pt x="976" y="374"/>
                  </a:lnTo>
                  <a:lnTo>
                    <a:pt x="967" y="371"/>
                  </a:lnTo>
                  <a:lnTo>
                    <a:pt x="965" y="371"/>
                  </a:lnTo>
                  <a:lnTo>
                    <a:pt x="962" y="374"/>
                  </a:lnTo>
                  <a:lnTo>
                    <a:pt x="960" y="371"/>
                  </a:lnTo>
                  <a:lnTo>
                    <a:pt x="960" y="367"/>
                  </a:lnTo>
                  <a:lnTo>
                    <a:pt x="965" y="369"/>
                  </a:lnTo>
                  <a:lnTo>
                    <a:pt x="974" y="369"/>
                  </a:lnTo>
                  <a:lnTo>
                    <a:pt x="978" y="374"/>
                  </a:lnTo>
                  <a:lnTo>
                    <a:pt x="987" y="374"/>
                  </a:lnTo>
                  <a:lnTo>
                    <a:pt x="992" y="376"/>
                  </a:lnTo>
                  <a:lnTo>
                    <a:pt x="997" y="385"/>
                  </a:lnTo>
                  <a:lnTo>
                    <a:pt x="999" y="385"/>
                  </a:lnTo>
                  <a:lnTo>
                    <a:pt x="1001" y="387"/>
                  </a:lnTo>
                  <a:lnTo>
                    <a:pt x="1001" y="390"/>
                  </a:lnTo>
                  <a:lnTo>
                    <a:pt x="999" y="390"/>
                  </a:lnTo>
                  <a:lnTo>
                    <a:pt x="999" y="392"/>
                  </a:lnTo>
                  <a:lnTo>
                    <a:pt x="1004" y="394"/>
                  </a:lnTo>
                  <a:lnTo>
                    <a:pt x="1006" y="399"/>
                  </a:lnTo>
                  <a:lnTo>
                    <a:pt x="1008" y="404"/>
                  </a:lnTo>
                  <a:lnTo>
                    <a:pt x="1022" y="406"/>
                  </a:lnTo>
                  <a:lnTo>
                    <a:pt x="1026" y="404"/>
                  </a:lnTo>
                  <a:lnTo>
                    <a:pt x="1026" y="399"/>
                  </a:lnTo>
                  <a:lnTo>
                    <a:pt x="1031" y="397"/>
                  </a:lnTo>
                  <a:lnTo>
                    <a:pt x="1033" y="399"/>
                  </a:lnTo>
                  <a:lnTo>
                    <a:pt x="1038" y="392"/>
                  </a:lnTo>
                  <a:lnTo>
                    <a:pt x="1042" y="387"/>
                  </a:lnTo>
                  <a:lnTo>
                    <a:pt x="1052" y="381"/>
                  </a:lnTo>
                  <a:lnTo>
                    <a:pt x="1054" y="378"/>
                  </a:lnTo>
                  <a:lnTo>
                    <a:pt x="1056" y="374"/>
                  </a:lnTo>
                  <a:lnTo>
                    <a:pt x="1054" y="369"/>
                  </a:lnTo>
                  <a:lnTo>
                    <a:pt x="1049" y="369"/>
                  </a:lnTo>
                  <a:lnTo>
                    <a:pt x="1047" y="367"/>
                  </a:lnTo>
                  <a:lnTo>
                    <a:pt x="1047" y="362"/>
                  </a:lnTo>
                  <a:lnTo>
                    <a:pt x="1049" y="362"/>
                  </a:lnTo>
                  <a:lnTo>
                    <a:pt x="1049" y="357"/>
                  </a:lnTo>
                  <a:lnTo>
                    <a:pt x="1049" y="355"/>
                  </a:lnTo>
                  <a:lnTo>
                    <a:pt x="1054" y="357"/>
                  </a:lnTo>
                  <a:lnTo>
                    <a:pt x="1056" y="357"/>
                  </a:lnTo>
                  <a:lnTo>
                    <a:pt x="1061" y="360"/>
                  </a:lnTo>
                  <a:lnTo>
                    <a:pt x="1065" y="360"/>
                  </a:lnTo>
                  <a:lnTo>
                    <a:pt x="1070" y="357"/>
                  </a:lnTo>
                  <a:lnTo>
                    <a:pt x="1070" y="360"/>
                  </a:lnTo>
                  <a:lnTo>
                    <a:pt x="1072" y="360"/>
                  </a:lnTo>
                  <a:lnTo>
                    <a:pt x="1072" y="362"/>
                  </a:lnTo>
                  <a:lnTo>
                    <a:pt x="1070" y="367"/>
                  </a:lnTo>
                  <a:lnTo>
                    <a:pt x="1070" y="371"/>
                  </a:lnTo>
                  <a:lnTo>
                    <a:pt x="1072" y="369"/>
                  </a:lnTo>
                  <a:lnTo>
                    <a:pt x="1075" y="371"/>
                  </a:lnTo>
                  <a:lnTo>
                    <a:pt x="1077" y="371"/>
                  </a:lnTo>
                  <a:lnTo>
                    <a:pt x="1081" y="374"/>
                  </a:lnTo>
                  <a:lnTo>
                    <a:pt x="1081" y="371"/>
                  </a:lnTo>
                  <a:lnTo>
                    <a:pt x="1079" y="367"/>
                  </a:lnTo>
                  <a:lnTo>
                    <a:pt x="1081" y="364"/>
                  </a:lnTo>
                  <a:lnTo>
                    <a:pt x="1081" y="367"/>
                  </a:lnTo>
                  <a:lnTo>
                    <a:pt x="1084" y="369"/>
                  </a:lnTo>
                  <a:lnTo>
                    <a:pt x="1086" y="371"/>
                  </a:lnTo>
                  <a:lnTo>
                    <a:pt x="1091" y="378"/>
                  </a:lnTo>
                  <a:lnTo>
                    <a:pt x="1093" y="378"/>
                  </a:lnTo>
                  <a:lnTo>
                    <a:pt x="1093" y="374"/>
                  </a:lnTo>
                  <a:lnTo>
                    <a:pt x="1093" y="374"/>
                  </a:lnTo>
                  <a:lnTo>
                    <a:pt x="1095" y="369"/>
                  </a:lnTo>
                  <a:lnTo>
                    <a:pt x="1093" y="364"/>
                  </a:lnTo>
                  <a:lnTo>
                    <a:pt x="1091" y="364"/>
                  </a:lnTo>
                  <a:lnTo>
                    <a:pt x="1093" y="357"/>
                  </a:lnTo>
                  <a:lnTo>
                    <a:pt x="1091" y="351"/>
                  </a:lnTo>
                  <a:lnTo>
                    <a:pt x="1086" y="351"/>
                  </a:lnTo>
                  <a:lnTo>
                    <a:pt x="1086" y="346"/>
                  </a:lnTo>
                  <a:lnTo>
                    <a:pt x="1084" y="346"/>
                  </a:lnTo>
                  <a:lnTo>
                    <a:pt x="1079" y="348"/>
                  </a:lnTo>
                  <a:lnTo>
                    <a:pt x="1077" y="348"/>
                  </a:lnTo>
                  <a:lnTo>
                    <a:pt x="1081" y="344"/>
                  </a:lnTo>
                  <a:lnTo>
                    <a:pt x="1084" y="341"/>
                  </a:lnTo>
                  <a:lnTo>
                    <a:pt x="1086" y="344"/>
                  </a:lnTo>
                  <a:lnTo>
                    <a:pt x="1091" y="341"/>
                  </a:lnTo>
                  <a:lnTo>
                    <a:pt x="1093" y="346"/>
                  </a:lnTo>
                  <a:lnTo>
                    <a:pt x="1093" y="346"/>
                  </a:lnTo>
                  <a:lnTo>
                    <a:pt x="1095" y="355"/>
                  </a:lnTo>
                  <a:lnTo>
                    <a:pt x="1095" y="355"/>
                  </a:lnTo>
                  <a:lnTo>
                    <a:pt x="1100" y="351"/>
                  </a:lnTo>
                  <a:lnTo>
                    <a:pt x="1097" y="355"/>
                  </a:lnTo>
                  <a:lnTo>
                    <a:pt x="1097" y="360"/>
                  </a:lnTo>
                  <a:lnTo>
                    <a:pt x="1095" y="360"/>
                  </a:lnTo>
                  <a:lnTo>
                    <a:pt x="1095" y="362"/>
                  </a:lnTo>
                  <a:lnTo>
                    <a:pt x="1097" y="364"/>
                  </a:lnTo>
                  <a:lnTo>
                    <a:pt x="1097" y="369"/>
                  </a:lnTo>
                  <a:lnTo>
                    <a:pt x="1097" y="371"/>
                  </a:lnTo>
                  <a:lnTo>
                    <a:pt x="1100" y="374"/>
                  </a:lnTo>
                  <a:lnTo>
                    <a:pt x="1109" y="371"/>
                  </a:lnTo>
                  <a:lnTo>
                    <a:pt x="1111" y="367"/>
                  </a:lnTo>
                  <a:lnTo>
                    <a:pt x="1113" y="367"/>
                  </a:lnTo>
                  <a:lnTo>
                    <a:pt x="1116" y="369"/>
                  </a:lnTo>
                  <a:lnTo>
                    <a:pt x="1123" y="362"/>
                  </a:lnTo>
                  <a:lnTo>
                    <a:pt x="1125" y="362"/>
                  </a:lnTo>
                  <a:lnTo>
                    <a:pt x="1127" y="360"/>
                  </a:lnTo>
                  <a:lnTo>
                    <a:pt x="1132" y="357"/>
                  </a:lnTo>
                  <a:lnTo>
                    <a:pt x="1132" y="353"/>
                  </a:lnTo>
                  <a:lnTo>
                    <a:pt x="1134" y="351"/>
                  </a:lnTo>
                  <a:lnTo>
                    <a:pt x="1141" y="351"/>
                  </a:lnTo>
                  <a:lnTo>
                    <a:pt x="1143" y="351"/>
                  </a:lnTo>
                  <a:lnTo>
                    <a:pt x="1146" y="348"/>
                  </a:lnTo>
                  <a:lnTo>
                    <a:pt x="1146" y="346"/>
                  </a:lnTo>
                  <a:lnTo>
                    <a:pt x="1150" y="341"/>
                  </a:lnTo>
                  <a:lnTo>
                    <a:pt x="1150" y="337"/>
                  </a:lnTo>
                  <a:lnTo>
                    <a:pt x="1152" y="337"/>
                  </a:lnTo>
                  <a:lnTo>
                    <a:pt x="1152" y="332"/>
                  </a:lnTo>
                  <a:lnTo>
                    <a:pt x="1148" y="323"/>
                  </a:lnTo>
                  <a:lnTo>
                    <a:pt x="1150" y="321"/>
                  </a:lnTo>
                  <a:lnTo>
                    <a:pt x="1146" y="316"/>
                  </a:lnTo>
                  <a:lnTo>
                    <a:pt x="1143" y="311"/>
                  </a:lnTo>
                  <a:lnTo>
                    <a:pt x="1146" y="309"/>
                  </a:lnTo>
                  <a:lnTo>
                    <a:pt x="1150" y="307"/>
                  </a:lnTo>
                  <a:lnTo>
                    <a:pt x="1152" y="304"/>
                  </a:lnTo>
                  <a:lnTo>
                    <a:pt x="1150" y="304"/>
                  </a:lnTo>
                  <a:lnTo>
                    <a:pt x="1148" y="307"/>
                  </a:lnTo>
                  <a:lnTo>
                    <a:pt x="1146" y="307"/>
                  </a:lnTo>
                  <a:lnTo>
                    <a:pt x="1146" y="302"/>
                  </a:lnTo>
                  <a:lnTo>
                    <a:pt x="1148" y="300"/>
                  </a:lnTo>
                  <a:lnTo>
                    <a:pt x="1146" y="300"/>
                  </a:lnTo>
                  <a:lnTo>
                    <a:pt x="1148" y="297"/>
                  </a:lnTo>
                  <a:lnTo>
                    <a:pt x="1148" y="295"/>
                  </a:lnTo>
                  <a:lnTo>
                    <a:pt x="1146" y="293"/>
                  </a:lnTo>
                  <a:lnTo>
                    <a:pt x="1143" y="291"/>
                  </a:lnTo>
                  <a:lnTo>
                    <a:pt x="1146" y="291"/>
                  </a:lnTo>
                  <a:lnTo>
                    <a:pt x="1146" y="286"/>
                  </a:lnTo>
                  <a:lnTo>
                    <a:pt x="1148" y="286"/>
                  </a:lnTo>
                  <a:lnTo>
                    <a:pt x="1148" y="288"/>
                  </a:lnTo>
                  <a:lnTo>
                    <a:pt x="1152" y="288"/>
                  </a:lnTo>
                  <a:lnTo>
                    <a:pt x="1155" y="293"/>
                  </a:lnTo>
                  <a:lnTo>
                    <a:pt x="1159" y="293"/>
                  </a:lnTo>
                  <a:lnTo>
                    <a:pt x="1159" y="291"/>
                  </a:lnTo>
                  <a:lnTo>
                    <a:pt x="1164" y="291"/>
                  </a:lnTo>
                  <a:lnTo>
                    <a:pt x="1168" y="291"/>
                  </a:lnTo>
                  <a:lnTo>
                    <a:pt x="1173" y="286"/>
                  </a:lnTo>
                  <a:lnTo>
                    <a:pt x="1173" y="286"/>
                  </a:lnTo>
                  <a:lnTo>
                    <a:pt x="1175" y="281"/>
                  </a:lnTo>
                  <a:lnTo>
                    <a:pt x="1173" y="279"/>
                  </a:lnTo>
                  <a:lnTo>
                    <a:pt x="1171" y="279"/>
                  </a:lnTo>
                  <a:lnTo>
                    <a:pt x="1171" y="277"/>
                  </a:lnTo>
                  <a:lnTo>
                    <a:pt x="1168" y="277"/>
                  </a:lnTo>
                  <a:lnTo>
                    <a:pt x="1164" y="277"/>
                  </a:lnTo>
                  <a:lnTo>
                    <a:pt x="1166" y="274"/>
                  </a:lnTo>
                  <a:lnTo>
                    <a:pt x="1171" y="274"/>
                  </a:lnTo>
                  <a:lnTo>
                    <a:pt x="1178" y="270"/>
                  </a:lnTo>
                  <a:lnTo>
                    <a:pt x="1180" y="265"/>
                  </a:lnTo>
                  <a:lnTo>
                    <a:pt x="1178" y="263"/>
                  </a:lnTo>
                  <a:lnTo>
                    <a:pt x="1175" y="263"/>
                  </a:lnTo>
                  <a:lnTo>
                    <a:pt x="1175" y="261"/>
                  </a:lnTo>
                  <a:lnTo>
                    <a:pt x="1168" y="258"/>
                  </a:lnTo>
                  <a:lnTo>
                    <a:pt x="1166" y="261"/>
                  </a:lnTo>
                  <a:lnTo>
                    <a:pt x="1164" y="258"/>
                  </a:lnTo>
                  <a:lnTo>
                    <a:pt x="1166" y="256"/>
                  </a:lnTo>
                  <a:lnTo>
                    <a:pt x="1166" y="254"/>
                  </a:lnTo>
                  <a:lnTo>
                    <a:pt x="1157" y="247"/>
                  </a:lnTo>
                  <a:lnTo>
                    <a:pt x="1157" y="244"/>
                  </a:lnTo>
                  <a:lnTo>
                    <a:pt x="1162" y="244"/>
                  </a:lnTo>
                  <a:lnTo>
                    <a:pt x="1164" y="249"/>
                  </a:lnTo>
                  <a:lnTo>
                    <a:pt x="1166" y="247"/>
                  </a:lnTo>
                  <a:lnTo>
                    <a:pt x="1164" y="244"/>
                  </a:lnTo>
                  <a:lnTo>
                    <a:pt x="1166" y="242"/>
                  </a:lnTo>
                  <a:lnTo>
                    <a:pt x="1166" y="240"/>
                  </a:lnTo>
                  <a:lnTo>
                    <a:pt x="1162" y="237"/>
                  </a:lnTo>
                  <a:lnTo>
                    <a:pt x="1157" y="235"/>
                  </a:lnTo>
                  <a:lnTo>
                    <a:pt x="1152" y="237"/>
                  </a:lnTo>
                  <a:lnTo>
                    <a:pt x="1146" y="235"/>
                  </a:lnTo>
                  <a:lnTo>
                    <a:pt x="1143" y="233"/>
                  </a:lnTo>
                  <a:lnTo>
                    <a:pt x="1143" y="231"/>
                  </a:lnTo>
                  <a:lnTo>
                    <a:pt x="1139" y="226"/>
                  </a:lnTo>
                  <a:lnTo>
                    <a:pt x="1132" y="226"/>
                  </a:lnTo>
                  <a:lnTo>
                    <a:pt x="1129" y="226"/>
                  </a:lnTo>
                  <a:lnTo>
                    <a:pt x="1125" y="226"/>
                  </a:lnTo>
                  <a:lnTo>
                    <a:pt x="1125" y="224"/>
                  </a:lnTo>
                  <a:lnTo>
                    <a:pt x="1120" y="224"/>
                  </a:lnTo>
                  <a:lnTo>
                    <a:pt x="1120" y="226"/>
                  </a:lnTo>
                  <a:lnTo>
                    <a:pt x="1125" y="226"/>
                  </a:lnTo>
                  <a:lnTo>
                    <a:pt x="1123" y="231"/>
                  </a:lnTo>
                  <a:lnTo>
                    <a:pt x="1118" y="231"/>
                  </a:lnTo>
                  <a:lnTo>
                    <a:pt x="1118" y="233"/>
                  </a:lnTo>
                  <a:lnTo>
                    <a:pt x="1120" y="233"/>
                  </a:lnTo>
                  <a:lnTo>
                    <a:pt x="1118" y="235"/>
                  </a:lnTo>
                  <a:lnTo>
                    <a:pt x="1118" y="240"/>
                  </a:lnTo>
                  <a:lnTo>
                    <a:pt x="1118" y="242"/>
                  </a:lnTo>
                  <a:lnTo>
                    <a:pt x="1116" y="242"/>
                  </a:lnTo>
                  <a:lnTo>
                    <a:pt x="1116" y="247"/>
                  </a:lnTo>
                  <a:lnTo>
                    <a:pt x="1113" y="249"/>
                  </a:lnTo>
                  <a:lnTo>
                    <a:pt x="1113" y="254"/>
                  </a:lnTo>
                  <a:lnTo>
                    <a:pt x="1116" y="254"/>
                  </a:lnTo>
                  <a:lnTo>
                    <a:pt x="1118" y="258"/>
                  </a:lnTo>
                  <a:lnTo>
                    <a:pt x="1118" y="258"/>
                  </a:lnTo>
                  <a:lnTo>
                    <a:pt x="1120" y="263"/>
                  </a:lnTo>
                  <a:lnTo>
                    <a:pt x="1120" y="263"/>
                  </a:lnTo>
                  <a:lnTo>
                    <a:pt x="1116" y="263"/>
                  </a:lnTo>
                  <a:lnTo>
                    <a:pt x="1116" y="265"/>
                  </a:lnTo>
                  <a:lnTo>
                    <a:pt x="1113" y="263"/>
                  </a:lnTo>
                  <a:lnTo>
                    <a:pt x="1109" y="263"/>
                  </a:lnTo>
                  <a:lnTo>
                    <a:pt x="1107" y="265"/>
                  </a:lnTo>
                  <a:lnTo>
                    <a:pt x="1111" y="270"/>
                  </a:lnTo>
                  <a:lnTo>
                    <a:pt x="1111" y="270"/>
                  </a:lnTo>
                  <a:lnTo>
                    <a:pt x="1111" y="272"/>
                  </a:lnTo>
                  <a:lnTo>
                    <a:pt x="1109" y="272"/>
                  </a:lnTo>
                  <a:lnTo>
                    <a:pt x="1107" y="270"/>
                  </a:lnTo>
                  <a:lnTo>
                    <a:pt x="1104" y="272"/>
                  </a:lnTo>
                  <a:lnTo>
                    <a:pt x="1100" y="270"/>
                  </a:lnTo>
                  <a:lnTo>
                    <a:pt x="1097" y="272"/>
                  </a:lnTo>
                  <a:lnTo>
                    <a:pt x="1093" y="279"/>
                  </a:lnTo>
                  <a:lnTo>
                    <a:pt x="1091" y="288"/>
                  </a:lnTo>
                  <a:lnTo>
                    <a:pt x="1086" y="295"/>
                  </a:lnTo>
                  <a:lnTo>
                    <a:pt x="1079" y="300"/>
                  </a:lnTo>
                  <a:lnTo>
                    <a:pt x="1077" y="304"/>
                  </a:lnTo>
                  <a:lnTo>
                    <a:pt x="1075" y="304"/>
                  </a:lnTo>
                  <a:lnTo>
                    <a:pt x="1070" y="309"/>
                  </a:lnTo>
                  <a:lnTo>
                    <a:pt x="1068" y="311"/>
                  </a:lnTo>
                  <a:lnTo>
                    <a:pt x="1068" y="318"/>
                  </a:lnTo>
                  <a:lnTo>
                    <a:pt x="1063" y="321"/>
                  </a:lnTo>
                  <a:lnTo>
                    <a:pt x="1063" y="325"/>
                  </a:lnTo>
                  <a:lnTo>
                    <a:pt x="1061" y="325"/>
                  </a:lnTo>
                  <a:lnTo>
                    <a:pt x="1058" y="321"/>
                  </a:lnTo>
                  <a:lnTo>
                    <a:pt x="1056" y="321"/>
                  </a:lnTo>
                  <a:lnTo>
                    <a:pt x="1054" y="325"/>
                  </a:lnTo>
                  <a:lnTo>
                    <a:pt x="1056" y="325"/>
                  </a:lnTo>
                  <a:lnTo>
                    <a:pt x="1056" y="330"/>
                  </a:lnTo>
                  <a:lnTo>
                    <a:pt x="1054" y="330"/>
                  </a:lnTo>
                  <a:lnTo>
                    <a:pt x="1049" y="327"/>
                  </a:lnTo>
                  <a:lnTo>
                    <a:pt x="1052" y="323"/>
                  </a:lnTo>
                  <a:lnTo>
                    <a:pt x="1047" y="318"/>
                  </a:lnTo>
                  <a:lnTo>
                    <a:pt x="1045" y="304"/>
                  </a:lnTo>
                  <a:lnTo>
                    <a:pt x="1045" y="297"/>
                  </a:lnTo>
                  <a:lnTo>
                    <a:pt x="1042" y="295"/>
                  </a:lnTo>
                  <a:lnTo>
                    <a:pt x="1045" y="288"/>
                  </a:lnTo>
                  <a:lnTo>
                    <a:pt x="1047" y="286"/>
                  </a:lnTo>
                  <a:lnTo>
                    <a:pt x="1047" y="281"/>
                  </a:lnTo>
                  <a:lnTo>
                    <a:pt x="1049" y="279"/>
                  </a:lnTo>
                  <a:lnTo>
                    <a:pt x="1052" y="277"/>
                  </a:lnTo>
                  <a:lnTo>
                    <a:pt x="1054" y="279"/>
                  </a:lnTo>
                  <a:lnTo>
                    <a:pt x="1056" y="277"/>
                  </a:lnTo>
                  <a:lnTo>
                    <a:pt x="1058" y="272"/>
                  </a:lnTo>
                  <a:lnTo>
                    <a:pt x="1058" y="265"/>
                  </a:lnTo>
                  <a:lnTo>
                    <a:pt x="1058" y="261"/>
                  </a:lnTo>
                  <a:lnTo>
                    <a:pt x="1058" y="256"/>
                  </a:lnTo>
                  <a:lnTo>
                    <a:pt x="1056" y="251"/>
                  </a:lnTo>
                  <a:lnTo>
                    <a:pt x="1054" y="247"/>
                  </a:lnTo>
                  <a:lnTo>
                    <a:pt x="1052" y="240"/>
                  </a:lnTo>
                  <a:lnTo>
                    <a:pt x="1052" y="235"/>
                  </a:lnTo>
                  <a:lnTo>
                    <a:pt x="1049" y="233"/>
                  </a:lnTo>
                  <a:lnTo>
                    <a:pt x="1047" y="235"/>
                  </a:lnTo>
                  <a:lnTo>
                    <a:pt x="1045" y="237"/>
                  </a:lnTo>
                  <a:lnTo>
                    <a:pt x="1040" y="244"/>
                  </a:lnTo>
                  <a:lnTo>
                    <a:pt x="1036" y="249"/>
                  </a:lnTo>
                  <a:lnTo>
                    <a:pt x="1036" y="254"/>
                  </a:lnTo>
                  <a:lnTo>
                    <a:pt x="1036" y="261"/>
                  </a:lnTo>
                  <a:lnTo>
                    <a:pt x="1033" y="263"/>
                  </a:lnTo>
                  <a:lnTo>
                    <a:pt x="1031" y="261"/>
                  </a:lnTo>
                  <a:lnTo>
                    <a:pt x="1029" y="263"/>
                  </a:lnTo>
                  <a:lnTo>
                    <a:pt x="1029" y="265"/>
                  </a:lnTo>
                  <a:lnTo>
                    <a:pt x="1029" y="267"/>
                  </a:lnTo>
                  <a:lnTo>
                    <a:pt x="1024" y="270"/>
                  </a:lnTo>
                  <a:lnTo>
                    <a:pt x="1022" y="272"/>
                  </a:lnTo>
                  <a:lnTo>
                    <a:pt x="1020" y="277"/>
                  </a:lnTo>
                  <a:lnTo>
                    <a:pt x="1017" y="277"/>
                  </a:lnTo>
                  <a:lnTo>
                    <a:pt x="1015" y="272"/>
                  </a:lnTo>
                  <a:lnTo>
                    <a:pt x="1020" y="272"/>
                  </a:lnTo>
                  <a:lnTo>
                    <a:pt x="1017" y="267"/>
                  </a:lnTo>
                  <a:lnTo>
                    <a:pt x="1017" y="265"/>
                  </a:lnTo>
                  <a:lnTo>
                    <a:pt x="1022" y="261"/>
                  </a:lnTo>
                  <a:lnTo>
                    <a:pt x="1022" y="256"/>
                  </a:lnTo>
                  <a:lnTo>
                    <a:pt x="1022" y="251"/>
                  </a:lnTo>
                  <a:lnTo>
                    <a:pt x="1024" y="251"/>
                  </a:lnTo>
                  <a:lnTo>
                    <a:pt x="1024" y="247"/>
                  </a:lnTo>
                  <a:lnTo>
                    <a:pt x="1024" y="247"/>
                  </a:lnTo>
                  <a:lnTo>
                    <a:pt x="1024" y="240"/>
                  </a:lnTo>
                  <a:lnTo>
                    <a:pt x="1022" y="235"/>
                  </a:lnTo>
                  <a:lnTo>
                    <a:pt x="1022" y="233"/>
                  </a:lnTo>
                  <a:lnTo>
                    <a:pt x="1020" y="228"/>
                  </a:lnTo>
                  <a:lnTo>
                    <a:pt x="1020" y="226"/>
                  </a:lnTo>
                  <a:lnTo>
                    <a:pt x="1020" y="226"/>
                  </a:lnTo>
                  <a:lnTo>
                    <a:pt x="1022" y="226"/>
                  </a:lnTo>
                  <a:lnTo>
                    <a:pt x="1024" y="233"/>
                  </a:lnTo>
                  <a:lnTo>
                    <a:pt x="1024" y="231"/>
                  </a:lnTo>
                  <a:lnTo>
                    <a:pt x="1029" y="226"/>
                  </a:lnTo>
                  <a:lnTo>
                    <a:pt x="1033" y="226"/>
                  </a:lnTo>
                  <a:lnTo>
                    <a:pt x="1036" y="224"/>
                  </a:lnTo>
                  <a:lnTo>
                    <a:pt x="1033" y="221"/>
                  </a:lnTo>
                  <a:lnTo>
                    <a:pt x="1029" y="224"/>
                  </a:lnTo>
                  <a:lnTo>
                    <a:pt x="1026" y="221"/>
                  </a:lnTo>
                  <a:lnTo>
                    <a:pt x="1022" y="219"/>
                  </a:lnTo>
                  <a:lnTo>
                    <a:pt x="1022" y="219"/>
                  </a:lnTo>
                  <a:lnTo>
                    <a:pt x="1024" y="217"/>
                  </a:lnTo>
                  <a:lnTo>
                    <a:pt x="1024" y="214"/>
                  </a:lnTo>
                  <a:lnTo>
                    <a:pt x="1020" y="217"/>
                  </a:lnTo>
                  <a:lnTo>
                    <a:pt x="1020" y="219"/>
                  </a:lnTo>
                  <a:lnTo>
                    <a:pt x="1015" y="221"/>
                  </a:lnTo>
                  <a:lnTo>
                    <a:pt x="1010" y="217"/>
                  </a:lnTo>
                  <a:lnTo>
                    <a:pt x="1010" y="214"/>
                  </a:lnTo>
                  <a:lnTo>
                    <a:pt x="1008" y="212"/>
                  </a:lnTo>
                  <a:lnTo>
                    <a:pt x="1004" y="214"/>
                  </a:lnTo>
                  <a:lnTo>
                    <a:pt x="1001" y="212"/>
                  </a:lnTo>
                  <a:lnTo>
                    <a:pt x="1004" y="207"/>
                  </a:lnTo>
                  <a:lnTo>
                    <a:pt x="1006" y="205"/>
                  </a:lnTo>
                  <a:lnTo>
                    <a:pt x="1006" y="205"/>
                  </a:lnTo>
                  <a:lnTo>
                    <a:pt x="1008" y="203"/>
                  </a:lnTo>
                  <a:lnTo>
                    <a:pt x="1020" y="196"/>
                  </a:lnTo>
                  <a:lnTo>
                    <a:pt x="1020" y="194"/>
                  </a:lnTo>
                  <a:lnTo>
                    <a:pt x="1017" y="191"/>
                  </a:lnTo>
                  <a:lnTo>
                    <a:pt x="1013" y="194"/>
                  </a:lnTo>
                  <a:lnTo>
                    <a:pt x="1013" y="191"/>
                  </a:lnTo>
                  <a:lnTo>
                    <a:pt x="1017" y="189"/>
                  </a:lnTo>
                  <a:lnTo>
                    <a:pt x="1017" y="184"/>
                  </a:lnTo>
                  <a:lnTo>
                    <a:pt x="1022" y="182"/>
                  </a:lnTo>
                  <a:lnTo>
                    <a:pt x="1022" y="187"/>
                  </a:lnTo>
                  <a:lnTo>
                    <a:pt x="1024" y="191"/>
                  </a:lnTo>
                  <a:lnTo>
                    <a:pt x="1026" y="191"/>
                  </a:lnTo>
                  <a:lnTo>
                    <a:pt x="1029" y="191"/>
                  </a:lnTo>
                  <a:lnTo>
                    <a:pt x="1033" y="189"/>
                  </a:lnTo>
                  <a:lnTo>
                    <a:pt x="1033" y="187"/>
                  </a:lnTo>
                  <a:lnTo>
                    <a:pt x="1031" y="182"/>
                  </a:lnTo>
                  <a:lnTo>
                    <a:pt x="1026" y="182"/>
                  </a:lnTo>
                  <a:lnTo>
                    <a:pt x="1026" y="180"/>
                  </a:lnTo>
                  <a:lnTo>
                    <a:pt x="1029" y="175"/>
                  </a:lnTo>
                  <a:lnTo>
                    <a:pt x="1026" y="171"/>
                  </a:lnTo>
                  <a:lnTo>
                    <a:pt x="1029" y="171"/>
                  </a:lnTo>
                  <a:lnTo>
                    <a:pt x="1029" y="166"/>
                  </a:lnTo>
                  <a:lnTo>
                    <a:pt x="1024" y="161"/>
                  </a:lnTo>
                  <a:lnTo>
                    <a:pt x="1026" y="159"/>
                  </a:lnTo>
                  <a:lnTo>
                    <a:pt x="1024" y="154"/>
                  </a:lnTo>
                  <a:lnTo>
                    <a:pt x="1026" y="152"/>
                  </a:lnTo>
                  <a:lnTo>
                    <a:pt x="1026" y="147"/>
                  </a:lnTo>
                  <a:lnTo>
                    <a:pt x="1029" y="143"/>
                  </a:lnTo>
                  <a:lnTo>
                    <a:pt x="1029" y="141"/>
                  </a:lnTo>
                  <a:lnTo>
                    <a:pt x="1033" y="136"/>
                  </a:lnTo>
                  <a:lnTo>
                    <a:pt x="1033" y="134"/>
                  </a:lnTo>
                  <a:lnTo>
                    <a:pt x="1031" y="134"/>
                  </a:lnTo>
                  <a:lnTo>
                    <a:pt x="1031" y="124"/>
                  </a:lnTo>
                  <a:lnTo>
                    <a:pt x="1029" y="122"/>
                  </a:lnTo>
                  <a:lnTo>
                    <a:pt x="1026" y="120"/>
                  </a:lnTo>
                  <a:lnTo>
                    <a:pt x="1026" y="115"/>
                  </a:lnTo>
                  <a:lnTo>
                    <a:pt x="1026" y="113"/>
                  </a:lnTo>
                  <a:lnTo>
                    <a:pt x="1029" y="111"/>
                  </a:lnTo>
                  <a:lnTo>
                    <a:pt x="1029" y="108"/>
                  </a:lnTo>
                  <a:lnTo>
                    <a:pt x="1026" y="106"/>
                  </a:lnTo>
                  <a:lnTo>
                    <a:pt x="1024" y="101"/>
                  </a:lnTo>
                  <a:lnTo>
                    <a:pt x="1020" y="101"/>
                  </a:lnTo>
                  <a:lnTo>
                    <a:pt x="1022" y="99"/>
                  </a:lnTo>
                  <a:lnTo>
                    <a:pt x="1022" y="97"/>
                  </a:lnTo>
                  <a:lnTo>
                    <a:pt x="1015" y="94"/>
                  </a:lnTo>
                  <a:lnTo>
                    <a:pt x="1010" y="92"/>
                  </a:lnTo>
                  <a:lnTo>
                    <a:pt x="1008" y="94"/>
                  </a:lnTo>
                  <a:lnTo>
                    <a:pt x="1008" y="97"/>
                  </a:lnTo>
                  <a:lnTo>
                    <a:pt x="1001" y="101"/>
                  </a:lnTo>
                  <a:lnTo>
                    <a:pt x="1001" y="104"/>
                  </a:lnTo>
                  <a:lnTo>
                    <a:pt x="994" y="104"/>
                  </a:lnTo>
                  <a:lnTo>
                    <a:pt x="992" y="106"/>
                  </a:lnTo>
                  <a:lnTo>
                    <a:pt x="994" y="111"/>
                  </a:lnTo>
                  <a:lnTo>
                    <a:pt x="997" y="113"/>
                  </a:lnTo>
                  <a:lnTo>
                    <a:pt x="1001" y="113"/>
                  </a:lnTo>
                  <a:lnTo>
                    <a:pt x="1001" y="115"/>
                  </a:lnTo>
                  <a:lnTo>
                    <a:pt x="997" y="122"/>
                  </a:lnTo>
                  <a:lnTo>
                    <a:pt x="994" y="124"/>
                  </a:lnTo>
                  <a:lnTo>
                    <a:pt x="992" y="127"/>
                  </a:lnTo>
                  <a:lnTo>
                    <a:pt x="992" y="122"/>
                  </a:lnTo>
                  <a:lnTo>
                    <a:pt x="990" y="120"/>
                  </a:lnTo>
                  <a:lnTo>
                    <a:pt x="992" y="117"/>
                  </a:lnTo>
                  <a:lnTo>
                    <a:pt x="990" y="115"/>
                  </a:lnTo>
                  <a:lnTo>
                    <a:pt x="983" y="115"/>
                  </a:lnTo>
                  <a:lnTo>
                    <a:pt x="981" y="120"/>
                  </a:lnTo>
                  <a:lnTo>
                    <a:pt x="978" y="120"/>
                  </a:lnTo>
                  <a:lnTo>
                    <a:pt x="976" y="127"/>
                  </a:lnTo>
                  <a:lnTo>
                    <a:pt x="974" y="127"/>
                  </a:lnTo>
                  <a:lnTo>
                    <a:pt x="969" y="134"/>
                  </a:lnTo>
                  <a:lnTo>
                    <a:pt x="965" y="141"/>
                  </a:lnTo>
                  <a:lnTo>
                    <a:pt x="965" y="145"/>
                  </a:lnTo>
                  <a:lnTo>
                    <a:pt x="965" y="147"/>
                  </a:lnTo>
                  <a:lnTo>
                    <a:pt x="965" y="152"/>
                  </a:lnTo>
                  <a:lnTo>
                    <a:pt x="967" y="152"/>
                  </a:lnTo>
                  <a:lnTo>
                    <a:pt x="971" y="150"/>
                  </a:lnTo>
                  <a:lnTo>
                    <a:pt x="974" y="150"/>
                  </a:lnTo>
                  <a:lnTo>
                    <a:pt x="974" y="152"/>
                  </a:lnTo>
                  <a:lnTo>
                    <a:pt x="969" y="154"/>
                  </a:lnTo>
                  <a:lnTo>
                    <a:pt x="969" y="157"/>
                  </a:lnTo>
                  <a:lnTo>
                    <a:pt x="967" y="157"/>
                  </a:lnTo>
                  <a:lnTo>
                    <a:pt x="962" y="157"/>
                  </a:lnTo>
                  <a:lnTo>
                    <a:pt x="955" y="164"/>
                  </a:lnTo>
                  <a:lnTo>
                    <a:pt x="953" y="168"/>
                  </a:lnTo>
                  <a:lnTo>
                    <a:pt x="951" y="177"/>
                  </a:lnTo>
                  <a:lnTo>
                    <a:pt x="953" y="180"/>
                  </a:lnTo>
                  <a:lnTo>
                    <a:pt x="953" y="184"/>
                  </a:lnTo>
                  <a:lnTo>
                    <a:pt x="951" y="187"/>
                  </a:lnTo>
                  <a:lnTo>
                    <a:pt x="953" y="189"/>
                  </a:lnTo>
                  <a:lnTo>
                    <a:pt x="953" y="191"/>
                  </a:lnTo>
                  <a:lnTo>
                    <a:pt x="958" y="191"/>
                  </a:lnTo>
                  <a:lnTo>
                    <a:pt x="958" y="194"/>
                  </a:lnTo>
                  <a:lnTo>
                    <a:pt x="960" y="198"/>
                  </a:lnTo>
                  <a:lnTo>
                    <a:pt x="962" y="201"/>
                  </a:lnTo>
                  <a:lnTo>
                    <a:pt x="965" y="203"/>
                  </a:lnTo>
                  <a:lnTo>
                    <a:pt x="967" y="203"/>
                  </a:lnTo>
                  <a:lnTo>
                    <a:pt x="969" y="198"/>
                  </a:lnTo>
                  <a:lnTo>
                    <a:pt x="969" y="203"/>
                  </a:lnTo>
                  <a:lnTo>
                    <a:pt x="971" y="210"/>
                  </a:lnTo>
                  <a:lnTo>
                    <a:pt x="976" y="210"/>
                  </a:lnTo>
                  <a:lnTo>
                    <a:pt x="981" y="212"/>
                  </a:lnTo>
                  <a:lnTo>
                    <a:pt x="983" y="212"/>
                  </a:lnTo>
                  <a:lnTo>
                    <a:pt x="987" y="214"/>
                  </a:lnTo>
                  <a:lnTo>
                    <a:pt x="987" y="217"/>
                  </a:lnTo>
                  <a:lnTo>
                    <a:pt x="983" y="224"/>
                  </a:lnTo>
                  <a:lnTo>
                    <a:pt x="981" y="226"/>
                  </a:lnTo>
                  <a:lnTo>
                    <a:pt x="978" y="226"/>
                  </a:lnTo>
                  <a:lnTo>
                    <a:pt x="978" y="221"/>
                  </a:lnTo>
                  <a:lnTo>
                    <a:pt x="983" y="219"/>
                  </a:lnTo>
                  <a:lnTo>
                    <a:pt x="978" y="217"/>
                  </a:lnTo>
                  <a:lnTo>
                    <a:pt x="974" y="219"/>
                  </a:lnTo>
                  <a:lnTo>
                    <a:pt x="969" y="224"/>
                  </a:lnTo>
                  <a:lnTo>
                    <a:pt x="971" y="226"/>
                  </a:lnTo>
                  <a:lnTo>
                    <a:pt x="971" y="228"/>
                  </a:lnTo>
                  <a:lnTo>
                    <a:pt x="967" y="231"/>
                  </a:lnTo>
                  <a:lnTo>
                    <a:pt x="965" y="233"/>
                  </a:lnTo>
                  <a:lnTo>
                    <a:pt x="962" y="233"/>
                  </a:lnTo>
                  <a:lnTo>
                    <a:pt x="958" y="237"/>
                  </a:lnTo>
                  <a:lnTo>
                    <a:pt x="960" y="240"/>
                  </a:lnTo>
                  <a:lnTo>
                    <a:pt x="962" y="240"/>
                  </a:lnTo>
                  <a:lnTo>
                    <a:pt x="965" y="242"/>
                  </a:lnTo>
                  <a:lnTo>
                    <a:pt x="969" y="240"/>
                  </a:lnTo>
                  <a:lnTo>
                    <a:pt x="969" y="237"/>
                  </a:lnTo>
                  <a:lnTo>
                    <a:pt x="969" y="235"/>
                  </a:lnTo>
                  <a:lnTo>
                    <a:pt x="971" y="235"/>
                  </a:lnTo>
                  <a:lnTo>
                    <a:pt x="974" y="233"/>
                  </a:lnTo>
                  <a:lnTo>
                    <a:pt x="976" y="235"/>
                  </a:lnTo>
                  <a:lnTo>
                    <a:pt x="976" y="237"/>
                  </a:lnTo>
                  <a:lnTo>
                    <a:pt x="974" y="244"/>
                  </a:lnTo>
                  <a:lnTo>
                    <a:pt x="971" y="249"/>
                  </a:lnTo>
                  <a:lnTo>
                    <a:pt x="971" y="251"/>
                  </a:lnTo>
                  <a:lnTo>
                    <a:pt x="969" y="254"/>
                  </a:lnTo>
                  <a:lnTo>
                    <a:pt x="965" y="256"/>
                  </a:lnTo>
                  <a:lnTo>
                    <a:pt x="960" y="258"/>
                  </a:lnTo>
                  <a:lnTo>
                    <a:pt x="958" y="261"/>
                  </a:lnTo>
                  <a:lnTo>
                    <a:pt x="958" y="263"/>
                  </a:lnTo>
                  <a:lnTo>
                    <a:pt x="955" y="265"/>
                  </a:lnTo>
                  <a:lnTo>
                    <a:pt x="946" y="270"/>
                  </a:lnTo>
                  <a:lnTo>
                    <a:pt x="944" y="272"/>
                  </a:lnTo>
                  <a:lnTo>
                    <a:pt x="939" y="274"/>
                  </a:lnTo>
                  <a:lnTo>
                    <a:pt x="939" y="272"/>
                  </a:lnTo>
                  <a:lnTo>
                    <a:pt x="937" y="272"/>
                  </a:lnTo>
                  <a:lnTo>
                    <a:pt x="937" y="270"/>
                  </a:lnTo>
                  <a:lnTo>
                    <a:pt x="935" y="272"/>
                  </a:lnTo>
                  <a:lnTo>
                    <a:pt x="932" y="272"/>
                  </a:lnTo>
                  <a:lnTo>
                    <a:pt x="932" y="272"/>
                  </a:lnTo>
                  <a:lnTo>
                    <a:pt x="932" y="270"/>
                  </a:lnTo>
                  <a:lnTo>
                    <a:pt x="928" y="272"/>
                  </a:lnTo>
                  <a:lnTo>
                    <a:pt x="926" y="279"/>
                  </a:lnTo>
                  <a:lnTo>
                    <a:pt x="923" y="284"/>
                  </a:lnTo>
                  <a:lnTo>
                    <a:pt x="921" y="286"/>
                  </a:lnTo>
                  <a:lnTo>
                    <a:pt x="923" y="288"/>
                  </a:lnTo>
                  <a:lnTo>
                    <a:pt x="923" y="291"/>
                  </a:lnTo>
                  <a:lnTo>
                    <a:pt x="921" y="297"/>
                  </a:lnTo>
                  <a:lnTo>
                    <a:pt x="921" y="300"/>
                  </a:lnTo>
                  <a:lnTo>
                    <a:pt x="923" y="302"/>
                  </a:lnTo>
                  <a:lnTo>
                    <a:pt x="921" y="304"/>
                  </a:lnTo>
                  <a:lnTo>
                    <a:pt x="919" y="309"/>
                  </a:lnTo>
                  <a:lnTo>
                    <a:pt x="921" y="309"/>
                  </a:lnTo>
                  <a:lnTo>
                    <a:pt x="923" y="307"/>
                  </a:lnTo>
                  <a:lnTo>
                    <a:pt x="926" y="304"/>
                  </a:lnTo>
                  <a:lnTo>
                    <a:pt x="928" y="304"/>
                  </a:lnTo>
                  <a:lnTo>
                    <a:pt x="932" y="302"/>
                  </a:lnTo>
                  <a:lnTo>
                    <a:pt x="930" y="307"/>
                  </a:lnTo>
                  <a:lnTo>
                    <a:pt x="926" y="307"/>
                  </a:lnTo>
                  <a:lnTo>
                    <a:pt x="921" y="309"/>
                  </a:lnTo>
                  <a:lnTo>
                    <a:pt x="916" y="311"/>
                  </a:lnTo>
                  <a:lnTo>
                    <a:pt x="916" y="316"/>
                  </a:lnTo>
                  <a:lnTo>
                    <a:pt x="914" y="318"/>
                  </a:lnTo>
                  <a:lnTo>
                    <a:pt x="910" y="316"/>
                  </a:lnTo>
                  <a:lnTo>
                    <a:pt x="905" y="316"/>
                  </a:lnTo>
                  <a:lnTo>
                    <a:pt x="903" y="314"/>
                  </a:lnTo>
                  <a:lnTo>
                    <a:pt x="900" y="316"/>
                  </a:lnTo>
                  <a:lnTo>
                    <a:pt x="903" y="323"/>
                  </a:lnTo>
                  <a:lnTo>
                    <a:pt x="898" y="330"/>
                  </a:lnTo>
                  <a:lnTo>
                    <a:pt x="900" y="321"/>
                  </a:lnTo>
                  <a:lnTo>
                    <a:pt x="898" y="316"/>
                  </a:lnTo>
                  <a:lnTo>
                    <a:pt x="896" y="311"/>
                  </a:lnTo>
                  <a:lnTo>
                    <a:pt x="896" y="307"/>
                  </a:lnTo>
                  <a:lnTo>
                    <a:pt x="898" y="307"/>
                  </a:lnTo>
                  <a:lnTo>
                    <a:pt x="900" y="311"/>
                  </a:lnTo>
                  <a:lnTo>
                    <a:pt x="905" y="309"/>
                  </a:lnTo>
                  <a:lnTo>
                    <a:pt x="907" y="314"/>
                  </a:lnTo>
                  <a:lnTo>
                    <a:pt x="912" y="316"/>
                  </a:lnTo>
                  <a:lnTo>
                    <a:pt x="914" y="314"/>
                  </a:lnTo>
                  <a:lnTo>
                    <a:pt x="914" y="309"/>
                  </a:lnTo>
                  <a:lnTo>
                    <a:pt x="916" y="304"/>
                  </a:lnTo>
                  <a:lnTo>
                    <a:pt x="912" y="304"/>
                  </a:lnTo>
                  <a:lnTo>
                    <a:pt x="910" y="304"/>
                  </a:lnTo>
                  <a:lnTo>
                    <a:pt x="914" y="302"/>
                  </a:lnTo>
                  <a:lnTo>
                    <a:pt x="916" y="297"/>
                  </a:lnTo>
                  <a:lnTo>
                    <a:pt x="912" y="297"/>
                  </a:lnTo>
                  <a:lnTo>
                    <a:pt x="910" y="300"/>
                  </a:lnTo>
                  <a:lnTo>
                    <a:pt x="905" y="302"/>
                  </a:lnTo>
                  <a:lnTo>
                    <a:pt x="905" y="300"/>
                  </a:lnTo>
                  <a:lnTo>
                    <a:pt x="910" y="297"/>
                  </a:lnTo>
                  <a:lnTo>
                    <a:pt x="910" y="293"/>
                  </a:lnTo>
                  <a:lnTo>
                    <a:pt x="907" y="293"/>
                  </a:lnTo>
                  <a:lnTo>
                    <a:pt x="905" y="295"/>
                  </a:lnTo>
                  <a:lnTo>
                    <a:pt x="903" y="293"/>
                  </a:lnTo>
                  <a:lnTo>
                    <a:pt x="905" y="286"/>
                  </a:lnTo>
                  <a:lnTo>
                    <a:pt x="907" y="281"/>
                  </a:lnTo>
                  <a:lnTo>
                    <a:pt x="910" y="286"/>
                  </a:lnTo>
                  <a:lnTo>
                    <a:pt x="910" y="284"/>
                  </a:lnTo>
                  <a:lnTo>
                    <a:pt x="910" y="281"/>
                  </a:lnTo>
                  <a:lnTo>
                    <a:pt x="916" y="277"/>
                  </a:lnTo>
                  <a:lnTo>
                    <a:pt x="916" y="272"/>
                  </a:lnTo>
                  <a:lnTo>
                    <a:pt x="923" y="270"/>
                  </a:lnTo>
                  <a:lnTo>
                    <a:pt x="923" y="265"/>
                  </a:lnTo>
                  <a:lnTo>
                    <a:pt x="926" y="263"/>
                  </a:lnTo>
                  <a:lnTo>
                    <a:pt x="928" y="261"/>
                  </a:lnTo>
                  <a:lnTo>
                    <a:pt x="928" y="261"/>
                  </a:lnTo>
                  <a:lnTo>
                    <a:pt x="923" y="261"/>
                  </a:lnTo>
                  <a:lnTo>
                    <a:pt x="919" y="261"/>
                  </a:lnTo>
                  <a:lnTo>
                    <a:pt x="916" y="265"/>
                  </a:lnTo>
                  <a:lnTo>
                    <a:pt x="912" y="267"/>
                  </a:lnTo>
                  <a:lnTo>
                    <a:pt x="910" y="267"/>
                  </a:lnTo>
                  <a:lnTo>
                    <a:pt x="910" y="265"/>
                  </a:lnTo>
                  <a:lnTo>
                    <a:pt x="914" y="263"/>
                  </a:lnTo>
                  <a:lnTo>
                    <a:pt x="916" y="261"/>
                  </a:lnTo>
                  <a:lnTo>
                    <a:pt x="914" y="258"/>
                  </a:lnTo>
                  <a:lnTo>
                    <a:pt x="910" y="261"/>
                  </a:lnTo>
                  <a:lnTo>
                    <a:pt x="907" y="256"/>
                  </a:lnTo>
                  <a:lnTo>
                    <a:pt x="910" y="254"/>
                  </a:lnTo>
                  <a:lnTo>
                    <a:pt x="910" y="249"/>
                  </a:lnTo>
                  <a:lnTo>
                    <a:pt x="907" y="247"/>
                  </a:lnTo>
                  <a:lnTo>
                    <a:pt x="905" y="247"/>
                  </a:lnTo>
                  <a:lnTo>
                    <a:pt x="903" y="249"/>
                  </a:lnTo>
                  <a:lnTo>
                    <a:pt x="903" y="247"/>
                  </a:lnTo>
                  <a:lnTo>
                    <a:pt x="905" y="244"/>
                  </a:lnTo>
                  <a:lnTo>
                    <a:pt x="903" y="242"/>
                  </a:lnTo>
                  <a:lnTo>
                    <a:pt x="900" y="242"/>
                  </a:lnTo>
                  <a:lnTo>
                    <a:pt x="898" y="247"/>
                  </a:lnTo>
                  <a:lnTo>
                    <a:pt x="894" y="249"/>
                  </a:lnTo>
                  <a:lnTo>
                    <a:pt x="894" y="249"/>
                  </a:lnTo>
                  <a:lnTo>
                    <a:pt x="891" y="249"/>
                  </a:lnTo>
                  <a:lnTo>
                    <a:pt x="891" y="247"/>
                  </a:lnTo>
                  <a:lnTo>
                    <a:pt x="889" y="244"/>
                  </a:lnTo>
                  <a:lnTo>
                    <a:pt x="887" y="242"/>
                  </a:lnTo>
                  <a:lnTo>
                    <a:pt x="884" y="247"/>
                  </a:lnTo>
                  <a:lnTo>
                    <a:pt x="887" y="247"/>
                  </a:lnTo>
                  <a:lnTo>
                    <a:pt x="884" y="249"/>
                  </a:lnTo>
                  <a:lnTo>
                    <a:pt x="887" y="254"/>
                  </a:lnTo>
                  <a:lnTo>
                    <a:pt x="887" y="256"/>
                  </a:lnTo>
                  <a:lnTo>
                    <a:pt x="884" y="258"/>
                  </a:lnTo>
                  <a:lnTo>
                    <a:pt x="884" y="256"/>
                  </a:lnTo>
                  <a:lnTo>
                    <a:pt x="882" y="254"/>
                  </a:lnTo>
                  <a:lnTo>
                    <a:pt x="882" y="254"/>
                  </a:lnTo>
                  <a:lnTo>
                    <a:pt x="880" y="256"/>
                  </a:lnTo>
                  <a:lnTo>
                    <a:pt x="882" y="265"/>
                  </a:lnTo>
                  <a:lnTo>
                    <a:pt x="884" y="270"/>
                  </a:lnTo>
                  <a:lnTo>
                    <a:pt x="889" y="272"/>
                  </a:lnTo>
                  <a:lnTo>
                    <a:pt x="891" y="274"/>
                  </a:lnTo>
                  <a:lnTo>
                    <a:pt x="891" y="284"/>
                  </a:lnTo>
                  <a:lnTo>
                    <a:pt x="889" y="279"/>
                  </a:lnTo>
                  <a:lnTo>
                    <a:pt x="887" y="277"/>
                  </a:lnTo>
                  <a:lnTo>
                    <a:pt x="882" y="270"/>
                  </a:lnTo>
                  <a:lnTo>
                    <a:pt x="880" y="265"/>
                  </a:lnTo>
                  <a:lnTo>
                    <a:pt x="878" y="258"/>
                  </a:lnTo>
                  <a:lnTo>
                    <a:pt x="875" y="258"/>
                  </a:lnTo>
                  <a:lnTo>
                    <a:pt x="875" y="261"/>
                  </a:lnTo>
                  <a:lnTo>
                    <a:pt x="875" y="265"/>
                  </a:lnTo>
                  <a:lnTo>
                    <a:pt x="880" y="267"/>
                  </a:lnTo>
                  <a:lnTo>
                    <a:pt x="880" y="272"/>
                  </a:lnTo>
                  <a:lnTo>
                    <a:pt x="878" y="274"/>
                  </a:lnTo>
                  <a:lnTo>
                    <a:pt x="875" y="270"/>
                  </a:lnTo>
                  <a:lnTo>
                    <a:pt x="868" y="272"/>
                  </a:lnTo>
                  <a:lnTo>
                    <a:pt x="866" y="274"/>
                  </a:lnTo>
                  <a:lnTo>
                    <a:pt x="864" y="270"/>
                  </a:lnTo>
                  <a:lnTo>
                    <a:pt x="859" y="270"/>
                  </a:lnTo>
                  <a:lnTo>
                    <a:pt x="852" y="265"/>
                  </a:lnTo>
                  <a:lnTo>
                    <a:pt x="845" y="265"/>
                  </a:lnTo>
                  <a:lnTo>
                    <a:pt x="843" y="263"/>
                  </a:lnTo>
                  <a:lnTo>
                    <a:pt x="843" y="263"/>
                  </a:lnTo>
                  <a:lnTo>
                    <a:pt x="836" y="265"/>
                  </a:lnTo>
                  <a:lnTo>
                    <a:pt x="836" y="270"/>
                  </a:lnTo>
                  <a:lnTo>
                    <a:pt x="829" y="270"/>
                  </a:lnTo>
                  <a:lnTo>
                    <a:pt x="825" y="272"/>
                  </a:lnTo>
                  <a:lnTo>
                    <a:pt x="820" y="267"/>
                  </a:lnTo>
                  <a:lnTo>
                    <a:pt x="818" y="267"/>
                  </a:lnTo>
                  <a:lnTo>
                    <a:pt x="818" y="263"/>
                  </a:lnTo>
                  <a:lnTo>
                    <a:pt x="816" y="263"/>
                  </a:lnTo>
                  <a:lnTo>
                    <a:pt x="813" y="265"/>
                  </a:lnTo>
                  <a:lnTo>
                    <a:pt x="813" y="263"/>
                  </a:lnTo>
                  <a:lnTo>
                    <a:pt x="807" y="258"/>
                  </a:lnTo>
                  <a:lnTo>
                    <a:pt x="807" y="254"/>
                  </a:lnTo>
                  <a:lnTo>
                    <a:pt x="804" y="254"/>
                  </a:lnTo>
                  <a:lnTo>
                    <a:pt x="804" y="251"/>
                  </a:lnTo>
                  <a:lnTo>
                    <a:pt x="807" y="249"/>
                  </a:lnTo>
                  <a:lnTo>
                    <a:pt x="804" y="247"/>
                  </a:lnTo>
                  <a:lnTo>
                    <a:pt x="802" y="247"/>
                  </a:lnTo>
                  <a:lnTo>
                    <a:pt x="800" y="247"/>
                  </a:lnTo>
                  <a:lnTo>
                    <a:pt x="802" y="244"/>
                  </a:lnTo>
                  <a:lnTo>
                    <a:pt x="800" y="242"/>
                  </a:lnTo>
                  <a:lnTo>
                    <a:pt x="795" y="244"/>
                  </a:lnTo>
                  <a:lnTo>
                    <a:pt x="793" y="244"/>
                  </a:lnTo>
                  <a:lnTo>
                    <a:pt x="788" y="242"/>
                  </a:lnTo>
                  <a:lnTo>
                    <a:pt x="788" y="242"/>
                  </a:lnTo>
                  <a:lnTo>
                    <a:pt x="786" y="240"/>
                  </a:lnTo>
                  <a:lnTo>
                    <a:pt x="784" y="240"/>
                  </a:lnTo>
                  <a:lnTo>
                    <a:pt x="779" y="240"/>
                  </a:lnTo>
                  <a:lnTo>
                    <a:pt x="781" y="237"/>
                  </a:lnTo>
                  <a:lnTo>
                    <a:pt x="781" y="233"/>
                  </a:lnTo>
                  <a:lnTo>
                    <a:pt x="784" y="231"/>
                  </a:lnTo>
                  <a:lnTo>
                    <a:pt x="784" y="228"/>
                  </a:lnTo>
                  <a:lnTo>
                    <a:pt x="781" y="228"/>
                  </a:lnTo>
                  <a:lnTo>
                    <a:pt x="779" y="228"/>
                  </a:lnTo>
                  <a:lnTo>
                    <a:pt x="777" y="219"/>
                  </a:lnTo>
                  <a:lnTo>
                    <a:pt x="777" y="219"/>
                  </a:lnTo>
                  <a:lnTo>
                    <a:pt x="777" y="217"/>
                  </a:lnTo>
                  <a:lnTo>
                    <a:pt x="779" y="214"/>
                  </a:lnTo>
                  <a:lnTo>
                    <a:pt x="779" y="214"/>
                  </a:lnTo>
                  <a:lnTo>
                    <a:pt x="777" y="212"/>
                  </a:lnTo>
                  <a:lnTo>
                    <a:pt x="779" y="210"/>
                  </a:lnTo>
                  <a:lnTo>
                    <a:pt x="779" y="201"/>
                  </a:lnTo>
                  <a:lnTo>
                    <a:pt x="779" y="198"/>
                  </a:lnTo>
                  <a:lnTo>
                    <a:pt x="777" y="198"/>
                  </a:lnTo>
                  <a:lnTo>
                    <a:pt x="774" y="196"/>
                  </a:lnTo>
                  <a:lnTo>
                    <a:pt x="772" y="194"/>
                  </a:lnTo>
                  <a:lnTo>
                    <a:pt x="768" y="196"/>
                  </a:lnTo>
                  <a:lnTo>
                    <a:pt x="763" y="194"/>
                  </a:lnTo>
                  <a:lnTo>
                    <a:pt x="754" y="198"/>
                  </a:lnTo>
                  <a:lnTo>
                    <a:pt x="740" y="198"/>
                  </a:lnTo>
                  <a:lnTo>
                    <a:pt x="735" y="196"/>
                  </a:lnTo>
                  <a:lnTo>
                    <a:pt x="731" y="196"/>
                  </a:lnTo>
                  <a:lnTo>
                    <a:pt x="726" y="205"/>
                  </a:lnTo>
                  <a:lnTo>
                    <a:pt x="722" y="207"/>
                  </a:lnTo>
                  <a:lnTo>
                    <a:pt x="722" y="210"/>
                  </a:lnTo>
                  <a:lnTo>
                    <a:pt x="724" y="212"/>
                  </a:lnTo>
                  <a:lnTo>
                    <a:pt x="726" y="210"/>
                  </a:lnTo>
                  <a:lnTo>
                    <a:pt x="729" y="210"/>
                  </a:lnTo>
                  <a:lnTo>
                    <a:pt x="726" y="214"/>
                  </a:lnTo>
                  <a:lnTo>
                    <a:pt x="724" y="217"/>
                  </a:lnTo>
                  <a:lnTo>
                    <a:pt x="724" y="219"/>
                  </a:lnTo>
                  <a:lnTo>
                    <a:pt x="731" y="219"/>
                  </a:lnTo>
                  <a:lnTo>
                    <a:pt x="731" y="221"/>
                  </a:lnTo>
                  <a:lnTo>
                    <a:pt x="735" y="219"/>
                  </a:lnTo>
                  <a:lnTo>
                    <a:pt x="735" y="217"/>
                  </a:lnTo>
                  <a:lnTo>
                    <a:pt x="733" y="214"/>
                  </a:lnTo>
                  <a:lnTo>
                    <a:pt x="733" y="212"/>
                  </a:lnTo>
                  <a:lnTo>
                    <a:pt x="735" y="212"/>
                  </a:lnTo>
                  <a:lnTo>
                    <a:pt x="735" y="212"/>
                  </a:lnTo>
                  <a:lnTo>
                    <a:pt x="740" y="212"/>
                  </a:lnTo>
                  <a:lnTo>
                    <a:pt x="742" y="214"/>
                  </a:lnTo>
                  <a:lnTo>
                    <a:pt x="747" y="214"/>
                  </a:lnTo>
                  <a:lnTo>
                    <a:pt x="747" y="210"/>
                  </a:lnTo>
                  <a:lnTo>
                    <a:pt x="749" y="210"/>
                  </a:lnTo>
                  <a:lnTo>
                    <a:pt x="749" y="212"/>
                  </a:lnTo>
                  <a:lnTo>
                    <a:pt x="752" y="217"/>
                  </a:lnTo>
                  <a:lnTo>
                    <a:pt x="754" y="214"/>
                  </a:lnTo>
                  <a:lnTo>
                    <a:pt x="754" y="212"/>
                  </a:lnTo>
                  <a:lnTo>
                    <a:pt x="756" y="212"/>
                  </a:lnTo>
                  <a:lnTo>
                    <a:pt x="758" y="207"/>
                  </a:lnTo>
                  <a:lnTo>
                    <a:pt x="761" y="210"/>
                  </a:lnTo>
                  <a:lnTo>
                    <a:pt x="768" y="205"/>
                  </a:lnTo>
                  <a:lnTo>
                    <a:pt x="772" y="205"/>
                  </a:lnTo>
                  <a:lnTo>
                    <a:pt x="772" y="207"/>
                  </a:lnTo>
                  <a:lnTo>
                    <a:pt x="774" y="207"/>
                  </a:lnTo>
                  <a:lnTo>
                    <a:pt x="772" y="210"/>
                  </a:lnTo>
                  <a:lnTo>
                    <a:pt x="774" y="212"/>
                  </a:lnTo>
                  <a:lnTo>
                    <a:pt x="770" y="217"/>
                  </a:lnTo>
                  <a:lnTo>
                    <a:pt x="768" y="217"/>
                  </a:lnTo>
                  <a:lnTo>
                    <a:pt x="765" y="217"/>
                  </a:lnTo>
                  <a:lnTo>
                    <a:pt x="761" y="217"/>
                  </a:lnTo>
                  <a:lnTo>
                    <a:pt x="761" y="217"/>
                  </a:lnTo>
                  <a:lnTo>
                    <a:pt x="756" y="217"/>
                  </a:lnTo>
                  <a:lnTo>
                    <a:pt x="754" y="221"/>
                  </a:lnTo>
                  <a:lnTo>
                    <a:pt x="756" y="226"/>
                  </a:lnTo>
                  <a:lnTo>
                    <a:pt x="756" y="233"/>
                  </a:lnTo>
                  <a:lnTo>
                    <a:pt x="754" y="226"/>
                  </a:lnTo>
                  <a:lnTo>
                    <a:pt x="752" y="226"/>
                  </a:lnTo>
                  <a:lnTo>
                    <a:pt x="752" y="224"/>
                  </a:lnTo>
                  <a:lnTo>
                    <a:pt x="749" y="224"/>
                  </a:lnTo>
                  <a:lnTo>
                    <a:pt x="747" y="226"/>
                  </a:lnTo>
                  <a:lnTo>
                    <a:pt x="742" y="228"/>
                  </a:lnTo>
                  <a:lnTo>
                    <a:pt x="740" y="228"/>
                  </a:lnTo>
                  <a:lnTo>
                    <a:pt x="740" y="226"/>
                  </a:lnTo>
                  <a:lnTo>
                    <a:pt x="738" y="226"/>
                  </a:lnTo>
                  <a:lnTo>
                    <a:pt x="735" y="231"/>
                  </a:lnTo>
                  <a:lnTo>
                    <a:pt x="733" y="231"/>
                  </a:lnTo>
                  <a:lnTo>
                    <a:pt x="731" y="228"/>
                  </a:lnTo>
                  <a:lnTo>
                    <a:pt x="729" y="228"/>
                  </a:lnTo>
                  <a:lnTo>
                    <a:pt x="726" y="231"/>
                  </a:lnTo>
                  <a:lnTo>
                    <a:pt x="726" y="233"/>
                  </a:lnTo>
                  <a:lnTo>
                    <a:pt x="722" y="233"/>
                  </a:lnTo>
                  <a:lnTo>
                    <a:pt x="717" y="235"/>
                  </a:lnTo>
                  <a:lnTo>
                    <a:pt x="717" y="240"/>
                  </a:lnTo>
                  <a:lnTo>
                    <a:pt x="719" y="242"/>
                  </a:lnTo>
                  <a:lnTo>
                    <a:pt x="715" y="251"/>
                  </a:lnTo>
                  <a:lnTo>
                    <a:pt x="713" y="261"/>
                  </a:lnTo>
                  <a:lnTo>
                    <a:pt x="713" y="263"/>
                  </a:lnTo>
                  <a:lnTo>
                    <a:pt x="717" y="265"/>
                  </a:lnTo>
                  <a:lnTo>
                    <a:pt x="715" y="267"/>
                  </a:lnTo>
                  <a:lnTo>
                    <a:pt x="713" y="270"/>
                  </a:lnTo>
                  <a:lnTo>
                    <a:pt x="713" y="272"/>
                  </a:lnTo>
                  <a:lnTo>
                    <a:pt x="715" y="274"/>
                  </a:lnTo>
                  <a:lnTo>
                    <a:pt x="715" y="279"/>
                  </a:lnTo>
                  <a:lnTo>
                    <a:pt x="713" y="281"/>
                  </a:lnTo>
                  <a:lnTo>
                    <a:pt x="713" y="279"/>
                  </a:lnTo>
                  <a:lnTo>
                    <a:pt x="710" y="281"/>
                  </a:lnTo>
                  <a:lnTo>
                    <a:pt x="708" y="279"/>
                  </a:lnTo>
                  <a:lnTo>
                    <a:pt x="708" y="277"/>
                  </a:lnTo>
                  <a:lnTo>
                    <a:pt x="710" y="277"/>
                  </a:lnTo>
                  <a:lnTo>
                    <a:pt x="710" y="272"/>
                  </a:lnTo>
                  <a:lnTo>
                    <a:pt x="708" y="272"/>
                  </a:lnTo>
                  <a:lnTo>
                    <a:pt x="703" y="281"/>
                  </a:lnTo>
                  <a:lnTo>
                    <a:pt x="701" y="291"/>
                  </a:lnTo>
                  <a:lnTo>
                    <a:pt x="703" y="300"/>
                  </a:lnTo>
                  <a:lnTo>
                    <a:pt x="703" y="311"/>
                  </a:lnTo>
                  <a:lnTo>
                    <a:pt x="703" y="300"/>
                  </a:lnTo>
                  <a:lnTo>
                    <a:pt x="701" y="293"/>
                  </a:lnTo>
                  <a:lnTo>
                    <a:pt x="699" y="291"/>
                  </a:lnTo>
                  <a:lnTo>
                    <a:pt x="701" y="288"/>
                  </a:lnTo>
                  <a:lnTo>
                    <a:pt x="701" y="286"/>
                  </a:lnTo>
                  <a:lnTo>
                    <a:pt x="697" y="284"/>
                  </a:lnTo>
                  <a:lnTo>
                    <a:pt x="697" y="277"/>
                  </a:lnTo>
                  <a:lnTo>
                    <a:pt x="697" y="270"/>
                  </a:lnTo>
                  <a:lnTo>
                    <a:pt x="694" y="265"/>
                  </a:lnTo>
                  <a:lnTo>
                    <a:pt x="694" y="258"/>
                  </a:lnTo>
                  <a:lnTo>
                    <a:pt x="697" y="254"/>
                  </a:lnTo>
                  <a:lnTo>
                    <a:pt x="701" y="249"/>
                  </a:lnTo>
                  <a:lnTo>
                    <a:pt x="701" y="242"/>
                  </a:lnTo>
                  <a:lnTo>
                    <a:pt x="699" y="242"/>
                  </a:lnTo>
                  <a:lnTo>
                    <a:pt x="699" y="244"/>
                  </a:lnTo>
                  <a:lnTo>
                    <a:pt x="697" y="249"/>
                  </a:lnTo>
                  <a:lnTo>
                    <a:pt x="694" y="254"/>
                  </a:lnTo>
                  <a:lnTo>
                    <a:pt x="694" y="251"/>
                  </a:lnTo>
                  <a:lnTo>
                    <a:pt x="692" y="247"/>
                  </a:lnTo>
                  <a:lnTo>
                    <a:pt x="694" y="242"/>
                  </a:lnTo>
                  <a:lnTo>
                    <a:pt x="697" y="237"/>
                  </a:lnTo>
                  <a:lnTo>
                    <a:pt x="694" y="235"/>
                  </a:lnTo>
                  <a:lnTo>
                    <a:pt x="692" y="237"/>
                  </a:lnTo>
                  <a:lnTo>
                    <a:pt x="690" y="237"/>
                  </a:lnTo>
                  <a:lnTo>
                    <a:pt x="690" y="235"/>
                  </a:lnTo>
                  <a:lnTo>
                    <a:pt x="690" y="233"/>
                  </a:lnTo>
                  <a:lnTo>
                    <a:pt x="690" y="228"/>
                  </a:lnTo>
                  <a:lnTo>
                    <a:pt x="687" y="228"/>
                  </a:lnTo>
                  <a:lnTo>
                    <a:pt x="687" y="226"/>
                  </a:lnTo>
                  <a:lnTo>
                    <a:pt x="687" y="224"/>
                  </a:lnTo>
                  <a:lnTo>
                    <a:pt x="687" y="221"/>
                  </a:lnTo>
                  <a:lnTo>
                    <a:pt x="685" y="221"/>
                  </a:lnTo>
                  <a:lnTo>
                    <a:pt x="674" y="226"/>
                  </a:lnTo>
                  <a:lnTo>
                    <a:pt x="667" y="228"/>
                  </a:lnTo>
                  <a:lnTo>
                    <a:pt x="664" y="228"/>
                  </a:lnTo>
                  <a:lnTo>
                    <a:pt x="664" y="226"/>
                  </a:lnTo>
                  <a:lnTo>
                    <a:pt x="664" y="226"/>
                  </a:lnTo>
                  <a:lnTo>
                    <a:pt x="660" y="228"/>
                  </a:lnTo>
                  <a:lnTo>
                    <a:pt x="658" y="228"/>
                  </a:lnTo>
                  <a:lnTo>
                    <a:pt x="658" y="226"/>
                  </a:lnTo>
                  <a:lnTo>
                    <a:pt x="651" y="231"/>
                  </a:lnTo>
                  <a:lnTo>
                    <a:pt x="651" y="228"/>
                  </a:lnTo>
                  <a:lnTo>
                    <a:pt x="648" y="226"/>
                  </a:lnTo>
                  <a:lnTo>
                    <a:pt x="646" y="226"/>
                  </a:lnTo>
                  <a:lnTo>
                    <a:pt x="646" y="228"/>
                  </a:lnTo>
                  <a:lnTo>
                    <a:pt x="639" y="228"/>
                  </a:lnTo>
                  <a:lnTo>
                    <a:pt x="632" y="224"/>
                  </a:lnTo>
                  <a:lnTo>
                    <a:pt x="626" y="224"/>
                  </a:lnTo>
                  <a:lnTo>
                    <a:pt x="619" y="221"/>
                  </a:lnTo>
                  <a:lnTo>
                    <a:pt x="614" y="221"/>
                  </a:lnTo>
                  <a:lnTo>
                    <a:pt x="614" y="217"/>
                  </a:lnTo>
                  <a:lnTo>
                    <a:pt x="607" y="212"/>
                  </a:lnTo>
                  <a:lnTo>
                    <a:pt x="605" y="214"/>
                  </a:lnTo>
                  <a:lnTo>
                    <a:pt x="603" y="212"/>
                  </a:lnTo>
                  <a:lnTo>
                    <a:pt x="600" y="207"/>
                  </a:lnTo>
                  <a:lnTo>
                    <a:pt x="598" y="205"/>
                  </a:lnTo>
                  <a:lnTo>
                    <a:pt x="596" y="203"/>
                  </a:lnTo>
                  <a:lnTo>
                    <a:pt x="600" y="203"/>
                  </a:lnTo>
                  <a:lnTo>
                    <a:pt x="605" y="203"/>
                  </a:lnTo>
                  <a:lnTo>
                    <a:pt x="605" y="198"/>
                  </a:lnTo>
                  <a:lnTo>
                    <a:pt x="607" y="196"/>
                  </a:lnTo>
                  <a:lnTo>
                    <a:pt x="607" y="194"/>
                  </a:lnTo>
                  <a:lnTo>
                    <a:pt x="610" y="194"/>
                  </a:lnTo>
                  <a:lnTo>
                    <a:pt x="614" y="196"/>
                  </a:lnTo>
                  <a:lnTo>
                    <a:pt x="616" y="194"/>
                  </a:lnTo>
                  <a:lnTo>
                    <a:pt x="616" y="191"/>
                  </a:lnTo>
                  <a:lnTo>
                    <a:pt x="621" y="194"/>
                  </a:lnTo>
                  <a:lnTo>
                    <a:pt x="630" y="196"/>
                  </a:lnTo>
                  <a:lnTo>
                    <a:pt x="635" y="191"/>
                  </a:lnTo>
                  <a:lnTo>
                    <a:pt x="635" y="187"/>
                  </a:lnTo>
                  <a:lnTo>
                    <a:pt x="637" y="182"/>
                  </a:lnTo>
                  <a:lnTo>
                    <a:pt x="635" y="177"/>
                  </a:lnTo>
                  <a:lnTo>
                    <a:pt x="635" y="173"/>
                  </a:lnTo>
                  <a:lnTo>
                    <a:pt x="632" y="171"/>
                  </a:lnTo>
                  <a:lnTo>
                    <a:pt x="630" y="166"/>
                  </a:lnTo>
                  <a:lnTo>
                    <a:pt x="628" y="164"/>
                  </a:lnTo>
                  <a:lnTo>
                    <a:pt x="626" y="161"/>
                  </a:lnTo>
                  <a:lnTo>
                    <a:pt x="621" y="157"/>
                  </a:lnTo>
                  <a:lnTo>
                    <a:pt x="619" y="157"/>
                  </a:lnTo>
                  <a:lnTo>
                    <a:pt x="619" y="159"/>
                  </a:lnTo>
                  <a:lnTo>
                    <a:pt x="616" y="159"/>
                  </a:lnTo>
                  <a:lnTo>
                    <a:pt x="614" y="157"/>
                  </a:lnTo>
                  <a:lnTo>
                    <a:pt x="610" y="152"/>
                  </a:lnTo>
                  <a:lnTo>
                    <a:pt x="610" y="154"/>
                  </a:lnTo>
                  <a:lnTo>
                    <a:pt x="614" y="159"/>
                  </a:lnTo>
                  <a:lnTo>
                    <a:pt x="612" y="161"/>
                  </a:lnTo>
                  <a:lnTo>
                    <a:pt x="614" y="164"/>
                  </a:lnTo>
                  <a:lnTo>
                    <a:pt x="612" y="166"/>
                  </a:lnTo>
                  <a:lnTo>
                    <a:pt x="610" y="164"/>
                  </a:lnTo>
                  <a:lnTo>
                    <a:pt x="610" y="159"/>
                  </a:lnTo>
                  <a:lnTo>
                    <a:pt x="607" y="159"/>
                  </a:lnTo>
                  <a:lnTo>
                    <a:pt x="600" y="154"/>
                  </a:lnTo>
                  <a:lnTo>
                    <a:pt x="598" y="152"/>
                  </a:lnTo>
                  <a:lnTo>
                    <a:pt x="598" y="154"/>
                  </a:lnTo>
                  <a:lnTo>
                    <a:pt x="593" y="152"/>
                  </a:lnTo>
                  <a:lnTo>
                    <a:pt x="593" y="150"/>
                  </a:lnTo>
                  <a:lnTo>
                    <a:pt x="589" y="147"/>
                  </a:lnTo>
                  <a:lnTo>
                    <a:pt x="587" y="147"/>
                  </a:lnTo>
                  <a:lnTo>
                    <a:pt x="582" y="141"/>
                  </a:lnTo>
                  <a:lnTo>
                    <a:pt x="575" y="138"/>
                  </a:lnTo>
                  <a:lnTo>
                    <a:pt x="575" y="134"/>
                  </a:lnTo>
                  <a:lnTo>
                    <a:pt x="557" y="124"/>
                  </a:lnTo>
                  <a:lnTo>
                    <a:pt x="552" y="117"/>
                  </a:lnTo>
                  <a:lnTo>
                    <a:pt x="552" y="111"/>
                  </a:lnTo>
                  <a:lnTo>
                    <a:pt x="550" y="101"/>
                  </a:lnTo>
                  <a:lnTo>
                    <a:pt x="550" y="97"/>
                  </a:lnTo>
                  <a:lnTo>
                    <a:pt x="545" y="97"/>
                  </a:lnTo>
                  <a:lnTo>
                    <a:pt x="541" y="94"/>
                  </a:lnTo>
                  <a:lnTo>
                    <a:pt x="538" y="94"/>
                  </a:lnTo>
                  <a:lnTo>
                    <a:pt x="534" y="90"/>
                  </a:lnTo>
                  <a:lnTo>
                    <a:pt x="532" y="90"/>
                  </a:lnTo>
                  <a:lnTo>
                    <a:pt x="527" y="87"/>
                  </a:lnTo>
                  <a:lnTo>
                    <a:pt x="522" y="90"/>
                  </a:lnTo>
                  <a:lnTo>
                    <a:pt x="518" y="94"/>
                  </a:lnTo>
                  <a:lnTo>
                    <a:pt x="516" y="101"/>
                  </a:lnTo>
                  <a:lnTo>
                    <a:pt x="511" y="101"/>
                  </a:lnTo>
                  <a:lnTo>
                    <a:pt x="506" y="106"/>
                  </a:lnTo>
                  <a:lnTo>
                    <a:pt x="504" y="106"/>
                  </a:lnTo>
                  <a:lnTo>
                    <a:pt x="500" y="104"/>
                  </a:lnTo>
                  <a:lnTo>
                    <a:pt x="495" y="104"/>
                  </a:lnTo>
                  <a:lnTo>
                    <a:pt x="493" y="101"/>
                  </a:lnTo>
                  <a:lnTo>
                    <a:pt x="495" y="97"/>
                  </a:lnTo>
                  <a:lnTo>
                    <a:pt x="497" y="94"/>
                  </a:lnTo>
                  <a:lnTo>
                    <a:pt x="500" y="94"/>
                  </a:lnTo>
                  <a:lnTo>
                    <a:pt x="502" y="92"/>
                  </a:lnTo>
                  <a:lnTo>
                    <a:pt x="506" y="90"/>
                  </a:lnTo>
                  <a:lnTo>
                    <a:pt x="506" y="87"/>
                  </a:lnTo>
                  <a:lnTo>
                    <a:pt x="506" y="85"/>
                  </a:lnTo>
                  <a:lnTo>
                    <a:pt x="502" y="87"/>
                  </a:lnTo>
                  <a:lnTo>
                    <a:pt x="502" y="85"/>
                  </a:lnTo>
                  <a:lnTo>
                    <a:pt x="502" y="83"/>
                  </a:lnTo>
                  <a:lnTo>
                    <a:pt x="504" y="80"/>
                  </a:lnTo>
                  <a:lnTo>
                    <a:pt x="504" y="78"/>
                  </a:lnTo>
                  <a:lnTo>
                    <a:pt x="509" y="74"/>
                  </a:lnTo>
                  <a:lnTo>
                    <a:pt x="509" y="71"/>
                  </a:lnTo>
                  <a:lnTo>
                    <a:pt x="509" y="67"/>
                  </a:lnTo>
                  <a:lnTo>
                    <a:pt x="504" y="67"/>
                  </a:lnTo>
                  <a:lnTo>
                    <a:pt x="504" y="71"/>
                  </a:lnTo>
                  <a:lnTo>
                    <a:pt x="495" y="76"/>
                  </a:lnTo>
                  <a:lnTo>
                    <a:pt x="493" y="74"/>
                  </a:lnTo>
                  <a:lnTo>
                    <a:pt x="495" y="83"/>
                  </a:lnTo>
                  <a:lnTo>
                    <a:pt x="493" y="85"/>
                  </a:lnTo>
                  <a:lnTo>
                    <a:pt x="493" y="83"/>
                  </a:lnTo>
                  <a:lnTo>
                    <a:pt x="486" y="80"/>
                  </a:lnTo>
                  <a:lnTo>
                    <a:pt x="484" y="85"/>
                  </a:lnTo>
                  <a:lnTo>
                    <a:pt x="486" y="85"/>
                  </a:lnTo>
                  <a:lnTo>
                    <a:pt x="484" y="90"/>
                  </a:lnTo>
                  <a:lnTo>
                    <a:pt x="481" y="90"/>
                  </a:lnTo>
                  <a:lnTo>
                    <a:pt x="477" y="92"/>
                  </a:lnTo>
                  <a:lnTo>
                    <a:pt x="477" y="94"/>
                  </a:lnTo>
                  <a:lnTo>
                    <a:pt x="481" y="94"/>
                  </a:lnTo>
                  <a:lnTo>
                    <a:pt x="484" y="97"/>
                  </a:lnTo>
                  <a:lnTo>
                    <a:pt x="477" y="101"/>
                  </a:lnTo>
                  <a:lnTo>
                    <a:pt x="474" y="94"/>
                  </a:lnTo>
                  <a:lnTo>
                    <a:pt x="470" y="92"/>
                  </a:lnTo>
                  <a:lnTo>
                    <a:pt x="467" y="87"/>
                  </a:lnTo>
                  <a:lnTo>
                    <a:pt x="467" y="69"/>
                  </a:lnTo>
                  <a:lnTo>
                    <a:pt x="472" y="62"/>
                  </a:lnTo>
                  <a:lnTo>
                    <a:pt x="472" y="50"/>
                  </a:lnTo>
                  <a:lnTo>
                    <a:pt x="474" y="46"/>
                  </a:lnTo>
                  <a:lnTo>
                    <a:pt x="472" y="30"/>
                  </a:lnTo>
                  <a:lnTo>
                    <a:pt x="472" y="25"/>
                  </a:lnTo>
                  <a:lnTo>
                    <a:pt x="467" y="27"/>
                  </a:lnTo>
                  <a:lnTo>
                    <a:pt x="463" y="32"/>
                  </a:lnTo>
                  <a:lnTo>
                    <a:pt x="465" y="34"/>
                  </a:lnTo>
                  <a:lnTo>
                    <a:pt x="463" y="37"/>
                  </a:lnTo>
                  <a:lnTo>
                    <a:pt x="465" y="41"/>
                  </a:lnTo>
                  <a:lnTo>
                    <a:pt x="465" y="48"/>
                  </a:lnTo>
                  <a:lnTo>
                    <a:pt x="461" y="46"/>
                  </a:lnTo>
                  <a:lnTo>
                    <a:pt x="458" y="44"/>
                  </a:lnTo>
                  <a:lnTo>
                    <a:pt x="458" y="46"/>
                  </a:lnTo>
                  <a:lnTo>
                    <a:pt x="456" y="50"/>
                  </a:lnTo>
                  <a:lnTo>
                    <a:pt x="454" y="48"/>
                  </a:lnTo>
                  <a:lnTo>
                    <a:pt x="449" y="50"/>
                  </a:lnTo>
                  <a:lnTo>
                    <a:pt x="451" y="53"/>
                  </a:lnTo>
                  <a:lnTo>
                    <a:pt x="449" y="53"/>
                  </a:lnTo>
                  <a:lnTo>
                    <a:pt x="440" y="57"/>
                  </a:lnTo>
                  <a:lnTo>
                    <a:pt x="433" y="64"/>
                  </a:lnTo>
                  <a:lnTo>
                    <a:pt x="431" y="62"/>
                  </a:lnTo>
                  <a:lnTo>
                    <a:pt x="431" y="57"/>
                  </a:lnTo>
                  <a:lnTo>
                    <a:pt x="435" y="55"/>
                  </a:lnTo>
                  <a:lnTo>
                    <a:pt x="438" y="53"/>
                  </a:lnTo>
                  <a:lnTo>
                    <a:pt x="433" y="53"/>
                  </a:lnTo>
                  <a:lnTo>
                    <a:pt x="431" y="55"/>
                  </a:lnTo>
                  <a:lnTo>
                    <a:pt x="424" y="55"/>
                  </a:lnTo>
                  <a:lnTo>
                    <a:pt x="419" y="57"/>
                  </a:lnTo>
                  <a:lnTo>
                    <a:pt x="413" y="57"/>
                  </a:lnTo>
                  <a:lnTo>
                    <a:pt x="401" y="67"/>
                  </a:lnTo>
                  <a:lnTo>
                    <a:pt x="394" y="67"/>
                  </a:lnTo>
                  <a:lnTo>
                    <a:pt x="390" y="74"/>
                  </a:lnTo>
                  <a:lnTo>
                    <a:pt x="390" y="71"/>
                  </a:lnTo>
                  <a:lnTo>
                    <a:pt x="394" y="64"/>
                  </a:lnTo>
                  <a:lnTo>
                    <a:pt x="392" y="62"/>
                  </a:lnTo>
                  <a:lnTo>
                    <a:pt x="387" y="67"/>
                  </a:lnTo>
                  <a:lnTo>
                    <a:pt x="385" y="64"/>
                  </a:lnTo>
                  <a:lnTo>
                    <a:pt x="383" y="67"/>
                  </a:lnTo>
                  <a:lnTo>
                    <a:pt x="380" y="67"/>
                  </a:lnTo>
                  <a:lnTo>
                    <a:pt x="378" y="64"/>
                  </a:lnTo>
                  <a:lnTo>
                    <a:pt x="374" y="67"/>
                  </a:lnTo>
                  <a:lnTo>
                    <a:pt x="374" y="69"/>
                  </a:lnTo>
                  <a:lnTo>
                    <a:pt x="364" y="76"/>
                  </a:lnTo>
                  <a:lnTo>
                    <a:pt x="360" y="76"/>
                  </a:lnTo>
                  <a:lnTo>
                    <a:pt x="353" y="78"/>
                  </a:lnTo>
                  <a:lnTo>
                    <a:pt x="348" y="83"/>
                  </a:lnTo>
                  <a:lnTo>
                    <a:pt x="348" y="85"/>
                  </a:lnTo>
                  <a:lnTo>
                    <a:pt x="346" y="85"/>
                  </a:lnTo>
                  <a:lnTo>
                    <a:pt x="344" y="87"/>
                  </a:lnTo>
                  <a:lnTo>
                    <a:pt x="339" y="85"/>
                  </a:lnTo>
                  <a:lnTo>
                    <a:pt x="339" y="87"/>
                  </a:lnTo>
                  <a:lnTo>
                    <a:pt x="344" y="92"/>
                  </a:lnTo>
                  <a:lnTo>
                    <a:pt x="339" y="90"/>
                  </a:lnTo>
                  <a:lnTo>
                    <a:pt x="337" y="85"/>
                  </a:lnTo>
                  <a:lnTo>
                    <a:pt x="337" y="80"/>
                  </a:lnTo>
                  <a:lnTo>
                    <a:pt x="341" y="80"/>
                  </a:lnTo>
                  <a:lnTo>
                    <a:pt x="344" y="78"/>
                  </a:lnTo>
                  <a:lnTo>
                    <a:pt x="346" y="74"/>
                  </a:lnTo>
                  <a:lnTo>
                    <a:pt x="348" y="76"/>
                  </a:lnTo>
                  <a:lnTo>
                    <a:pt x="353" y="74"/>
                  </a:lnTo>
                  <a:lnTo>
                    <a:pt x="353" y="71"/>
                  </a:lnTo>
                  <a:lnTo>
                    <a:pt x="358" y="69"/>
                  </a:lnTo>
                  <a:lnTo>
                    <a:pt x="358" y="69"/>
                  </a:lnTo>
                  <a:lnTo>
                    <a:pt x="367" y="67"/>
                  </a:lnTo>
                  <a:lnTo>
                    <a:pt x="371" y="62"/>
                  </a:lnTo>
                  <a:lnTo>
                    <a:pt x="376" y="60"/>
                  </a:lnTo>
                  <a:lnTo>
                    <a:pt x="383" y="60"/>
                  </a:lnTo>
                  <a:lnTo>
                    <a:pt x="383" y="60"/>
                  </a:lnTo>
                  <a:lnTo>
                    <a:pt x="390" y="60"/>
                  </a:lnTo>
                  <a:lnTo>
                    <a:pt x="396" y="55"/>
                  </a:lnTo>
                  <a:lnTo>
                    <a:pt x="396" y="60"/>
                  </a:lnTo>
                  <a:lnTo>
                    <a:pt x="399" y="60"/>
                  </a:lnTo>
                  <a:lnTo>
                    <a:pt x="401" y="57"/>
                  </a:lnTo>
                  <a:lnTo>
                    <a:pt x="406" y="57"/>
                  </a:lnTo>
                  <a:lnTo>
                    <a:pt x="410" y="55"/>
                  </a:lnTo>
                  <a:lnTo>
                    <a:pt x="413" y="53"/>
                  </a:lnTo>
                  <a:lnTo>
                    <a:pt x="422" y="50"/>
                  </a:lnTo>
                  <a:lnTo>
                    <a:pt x="429" y="48"/>
                  </a:lnTo>
                  <a:lnTo>
                    <a:pt x="431" y="44"/>
                  </a:lnTo>
                  <a:lnTo>
                    <a:pt x="433" y="44"/>
                  </a:lnTo>
                  <a:lnTo>
                    <a:pt x="433" y="41"/>
                  </a:lnTo>
                  <a:lnTo>
                    <a:pt x="433" y="39"/>
                  </a:lnTo>
                  <a:lnTo>
                    <a:pt x="433" y="37"/>
                  </a:lnTo>
                  <a:lnTo>
                    <a:pt x="429" y="34"/>
                  </a:lnTo>
                  <a:lnTo>
                    <a:pt x="429" y="37"/>
                  </a:lnTo>
                  <a:lnTo>
                    <a:pt x="429" y="39"/>
                  </a:lnTo>
                  <a:lnTo>
                    <a:pt x="424" y="39"/>
                  </a:lnTo>
                  <a:lnTo>
                    <a:pt x="424" y="37"/>
                  </a:lnTo>
                  <a:lnTo>
                    <a:pt x="422" y="37"/>
                  </a:lnTo>
                  <a:lnTo>
                    <a:pt x="419" y="37"/>
                  </a:lnTo>
                  <a:lnTo>
                    <a:pt x="415" y="37"/>
                  </a:lnTo>
                  <a:lnTo>
                    <a:pt x="410" y="39"/>
                  </a:lnTo>
                  <a:lnTo>
                    <a:pt x="408" y="44"/>
                  </a:lnTo>
                  <a:lnTo>
                    <a:pt x="406" y="44"/>
                  </a:lnTo>
                  <a:lnTo>
                    <a:pt x="403" y="41"/>
                  </a:lnTo>
                  <a:lnTo>
                    <a:pt x="401" y="41"/>
                  </a:lnTo>
                  <a:lnTo>
                    <a:pt x="399" y="44"/>
                  </a:lnTo>
                  <a:lnTo>
                    <a:pt x="387" y="46"/>
                  </a:lnTo>
                  <a:lnTo>
                    <a:pt x="376" y="48"/>
                  </a:lnTo>
                  <a:lnTo>
                    <a:pt x="376" y="46"/>
                  </a:lnTo>
                  <a:lnTo>
                    <a:pt x="371" y="46"/>
                  </a:lnTo>
                  <a:lnTo>
                    <a:pt x="374" y="48"/>
                  </a:lnTo>
                  <a:lnTo>
                    <a:pt x="371" y="48"/>
                  </a:lnTo>
                  <a:lnTo>
                    <a:pt x="367" y="48"/>
                  </a:lnTo>
                  <a:lnTo>
                    <a:pt x="364" y="48"/>
                  </a:lnTo>
                  <a:lnTo>
                    <a:pt x="362" y="53"/>
                  </a:lnTo>
                  <a:lnTo>
                    <a:pt x="358" y="57"/>
                  </a:lnTo>
                  <a:lnTo>
                    <a:pt x="355" y="57"/>
                  </a:lnTo>
                  <a:lnTo>
                    <a:pt x="351" y="57"/>
                  </a:lnTo>
                  <a:lnTo>
                    <a:pt x="351" y="57"/>
                  </a:lnTo>
                  <a:lnTo>
                    <a:pt x="346" y="57"/>
                  </a:lnTo>
                  <a:lnTo>
                    <a:pt x="344" y="57"/>
                  </a:lnTo>
                  <a:lnTo>
                    <a:pt x="339" y="57"/>
                  </a:lnTo>
                  <a:lnTo>
                    <a:pt x="339" y="62"/>
                  </a:lnTo>
                  <a:lnTo>
                    <a:pt x="335" y="62"/>
                  </a:lnTo>
                  <a:lnTo>
                    <a:pt x="332" y="64"/>
                  </a:lnTo>
                  <a:lnTo>
                    <a:pt x="325" y="69"/>
                  </a:lnTo>
                  <a:lnTo>
                    <a:pt x="319" y="69"/>
                  </a:lnTo>
                  <a:lnTo>
                    <a:pt x="316" y="74"/>
                  </a:lnTo>
                  <a:lnTo>
                    <a:pt x="316" y="80"/>
                  </a:lnTo>
                  <a:lnTo>
                    <a:pt x="316" y="92"/>
                  </a:lnTo>
                  <a:lnTo>
                    <a:pt x="316" y="97"/>
                  </a:lnTo>
                  <a:lnTo>
                    <a:pt x="314" y="97"/>
                  </a:lnTo>
                  <a:lnTo>
                    <a:pt x="312" y="99"/>
                  </a:lnTo>
                  <a:lnTo>
                    <a:pt x="303" y="106"/>
                  </a:lnTo>
                  <a:lnTo>
                    <a:pt x="305" y="101"/>
                  </a:lnTo>
                  <a:lnTo>
                    <a:pt x="309" y="97"/>
                  </a:lnTo>
                  <a:lnTo>
                    <a:pt x="309" y="94"/>
                  </a:lnTo>
                  <a:lnTo>
                    <a:pt x="307" y="92"/>
                  </a:lnTo>
                  <a:lnTo>
                    <a:pt x="307" y="90"/>
                  </a:lnTo>
                  <a:lnTo>
                    <a:pt x="303" y="85"/>
                  </a:lnTo>
                  <a:lnTo>
                    <a:pt x="300" y="83"/>
                  </a:lnTo>
                  <a:lnTo>
                    <a:pt x="298" y="80"/>
                  </a:lnTo>
                  <a:lnTo>
                    <a:pt x="296" y="80"/>
                  </a:lnTo>
                  <a:lnTo>
                    <a:pt x="296" y="74"/>
                  </a:lnTo>
                  <a:lnTo>
                    <a:pt x="291" y="69"/>
                  </a:lnTo>
                  <a:lnTo>
                    <a:pt x="291" y="69"/>
                  </a:lnTo>
                  <a:lnTo>
                    <a:pt x="289" y="67"/>
                  </a:lnTo>
                  <a:lnTo>
                    <a:pt x="289" y="64"/>
                  </a:lnTo>
                  <a:lnTo>
                    <a:pt x="284" y="62"/>
                  </a:lnTo>
                  <a:lnTo>
                    <a:pt x="284" y="64"/>
                  </a:lnTo>
                  <a:lnTo>
                    <a:pt x="280" y="60"/>
                  </a:lnTo>
                  <a:lnTo>
                    <a:pt x="273" y="53"/>
                  </a:lnTo>
                  <a:lnTo>
                    <a:pt x="273" y="48"/>
                  </a:lnTo>
                  <a:lnTo>
                    <a:pt x="273" y="41"/>
                  </a:lnTo>
                  <a:lnTo>
                    <a:pt x="270" y="41"/>
                  </a:lnTo>
                  <a:lnTo>
                    <a:pt x="268" y="44"/>
                  </a:lnTo>
                  <a:lnTo>
                    <a:pt x="268" y="41"/>
                  </a:lnTo>
                  <a:lnTo>
                    <a:pt x="266" y="37"/>
                  </a:lnTo>
                  <a:lnTo>
                    <a:pt x="268" y="32"/>
                  </a:lnTo>
                  <a:lnTo>
                    <a:pt x="268" y="32"/>
                  </a:lnTo>
                  <a:lnTo>
                    <a:pt x="268" y="30"/>
                  </a:lnTo>
                  <a:lnTo>
                    <a:pt x="264" y="25"/>
                  </a:lnTo>
                  <a:lnTo>
                    <a:pt x="264" y="20"/>
                  </a:lnTo>
                  <a:lnTo>
                    <a:pt x="259" y="18"/>
                  </a:lnTo>
                  <a:lnTo>
                    <a:pt x="259" y="18"/>
                  </a:lnTo>
                  <a:lnTo>
                    <a:pt x="257" y="16"/>
                  </a:lnTo>
                  <a:lnTo>
                    <a:pt x="252" y="11"/>
                  </a:lnTo>
                  <a:lnTo>
                    <a:pt x="250" y="11"/>
                  </a:lnTo>
                  <a:lnTo>
                    <a:pt x="238" y="4"/>
                  </a:lnTo>
                  <a:lnTo>
                    <a:pt x="236" y="4"/>
                  </a:lnTo>
                  <a:lnTo>
                    <a:pt x="234" y="0"/>
                  </a:lnTo>
                  <a:lnTo>
                    <a:pt x="0" y="431"/>
                  </a:lnTo>
                  <a:lnTo>
                    <a:pt x="14" y="431"/>
                  </a:lnTo>
                  <a:lnTo>
                    <a:pt x="19" y="434"/>
                  </a:lnTo>
                  <a:lnTo>
                    <a:pt x="25" y="429"/>
                  </a:lnTo>
                  <a:lnTo>
                    <a:pt x="37" y="429"/>
                  </a:lnTo>
                  <a:lnTo>
                    <a:pt x="32" y="438"/>
                  </a:lnTo>
                  <a:lnTo>
                    <a:pt x="32" y="443"/>
                  </a:lnTo>
                  <a:lnTo>
                    <a:pt x="37" y="454"/>
                  </a:lnTo>
                  <a:lnTo>
                    <a:pt x="44" y="478"/>
                  </a:lnTo>
                  <a:lnTo>
                    <a:pt x="44" y="482"/>
                  </a:lnTo>
                  <a:lnTo>
                    <a:pt x="41" y="489"/>
                  </a:lnTo>
                  <a:lnTo>
                    <a:pt x="41" y="491"/>
                  </a:lnTo>
                  <a:lnTo>
                    <a:pt x="41" y="491"/>
                  </a:lnTo>
                  <a:lnTo>
                    <a:pt x="51" y="489"/>
                  </a:lnTo>
                  <a:lnTo>
                    <a:pt x="57" y="489"/>
                  </a:lnTo>
                  <a:lnTo>
                    <a:pt x="62" y="487"/>
                  </a:lnTo>
                  <a:lnTo>
                    <a:pt x="67" y="478"/>
                  </a:lnTo>
                  <a:lnTo>
                    <a:pt x="71" y="473"/>
                  </a:lnTo>
                  <a:lnTo>
                    <a:pt x="78" y="471"/>
                  </a:lnTo>
                  <a:lnTo>
                    <a:pt x="80" y="471"/>
                  </a:lnTo>
                  <a:lnTo>
                    <a:pt x="87" y="468"/>
                  </a:lnTo>
                  <a:lnTo>
                    <a:pt x="94" y="468"/>
                  </a:lnTo>
                  <a:lnTo>
                    <a:pt x="99" y="471"/>
                  </a:lnTo>
                  <a:lnTo>
                    <a:pt x="99" y="475"/>
                  </a:lnTo>
                  <a:lnTo>
                    <a:pt x="99" y="478"/>
                  </a:lnTo>
                  <a:lnTo>
                    <a:pt x="96" y="484"/>
                  </a:lnTo>
                  <a:lnTo>
                    <a:pt x="96" y="487"/>
                  </a:lnTo>
                  <a:lnTo>
                    <a:pt x="99" y="498"/>
                  </a:lnTo>
                  <a:lnTo>
                    <a:pt x="99" y="501"/>
                  </a:lnTo>
                  <a:lnTo>
                    <a:pt x="101" y="510"/>
                  </a:lnTo>
                  <a:lnTo>
                    <a:pt x="106" y="514"/>
                  </a:lnTo>
                  <a:lnTo>
                    <a:pt x="106" y="521"/>
                  </a:lnTo>
                  <a:lnTo>
                    <a:pt x="108" y="524"/>
                  </a:lnTo>
                  <a:lnTo>
                    <a:pt x="108" y="528"/>
                  </a:lnTo>
                  <a:lnTo>
                    <a:pt x="106" y="533"/>
                  </a:lnTo>
                  <a:lnTo>
                    <a:pt x="106" y="535"/>
                  </a:lnTo>
                  <a:lnTo>
                    <a:pt x="108" y="540"/>
                  </a:lnTo>
                  <a:lnTo>
                    <a:pt x="106" y="551"/>
                  </a:lnTo>
                  <a:lnTo>
                    <a:pt x="106" y="565"/>
                  </a:lnTo>
                  <a:lnTo>
                    <a:pt x="106" y="581"/>
                  </a:lnTo>
                  <a:lnTo>
                    <a:pt x="103" y="584"/>
                  </a:lnTo>
                  <a:lnTo>
                    <a:pt x="103" y="586"/>
                  </a:lnTo>
                  <a:lnTo>
                    <a:pt x="106" y="586"/>
                  </a:lnTo>
                  <a:lnTo>
                    <a:pt x="108" y="586"/>
                  </a:lnTo>
                  <a:lnTo>
                    <a:pt x="108" y="588"/>
                  </a:lnTo>
                  <a:lnTo>
                    <a:pt x="108" y="588"/>
                  </a:lnTo>
                  <a:lnTo>
                    <a:pt x="106" y="591"/>
                  </a:lnTo>
                  <a:lnTo>
                    <a:pt x="106" y="593"/>
                  </a:lnTo>
                  <a:lnTo>
                    <a:pt x="108" y="595"/>
                  </a:lnTo>
                  <a:lnTo>
                    <a:pt x="108" y="598"/>
                  </a:lnTo>
                  <a:lnTo>
                    <a:pt x="106" y="600"/>
                  </a:lnTo>
                  <a:lnTo>
                    <a:pt x="106" y="602"/>
                  </a:lnTo>
                  <a:lnTo>
                    <a:pt x="110" y="602"/>
                  </a:lnTo>
                  <a:lnTo>
                    <a:pt x="112" y="602"/>
                  </a:lnTo>
                  <a:lnTo>
                    <a:pt x="117" y="607"/>
                  </a:lnTo>
                  <a:lnTo>
                    <a:pt x="117" y="611"/>
                  </a:lnTo>
                  <a:lnTo>
                    <a:pt x="119" y="611"/>
                  </a:lnTo>
                  <a:lnTo>
                    <a:pt x="124" y="616"/>
                  </a:lnTo>
                  <a:lnTo>
                    <a:pt x="126" y="618"/>
                  </a:lnTo>
                  <a:lnTo>
                    <a:pt x="126" y="623"/>
                  </a:lnTo>
                  <a:lnTo>
                    <a:pt x="128" y="625"/>
                  </a:lnTo>
                  <a:lnTo>
                    <a:pt x="128" y="628"/>
                  </a:lnTo>
                  <a:lnTo>
                    <a:pt x="128" y="628"/>
                  </a:lnTo>
                  <a:lnTo>
                    <a:pt x="128" y="630"/>
                  </a:lnTo>
                  <a:lnTo>
                    <a:pt x="128" y="630"/>
                  </a:lnTo>
                  <a:lnTo>
                    <a:pt x="128" y="634"/>
                  </a:lnTo>
                  <a:lnTo>
                    <a:pt x="126" y="634"/>
                  </a:lnTo>
                  <a:lnTo>
                    <a:pt x="128" y="637"/>
                  </a:lnTo>
                  <a:lnTo>
                    <a:pt x="126" y="639"/>
                  </a:lnTo>
                  <a:lnTo>
                    <a:pt x="122" y="651"/>
                  </a:lnTo>
                  <a:lnTo>
                    <a:pt x="119" y="658"/>
                  </a:lnTo>
                  <a:lnTo>
                    <a:pt x="117" y="662"/>
                  </a:lnTo>
                  <a:lnTo>
                    <a:pt x="115" y="664"/>
                  </a:lnTo>
                  <a:lnTo>
                    <a:pt x="117" y="664"/>
                  </a:lnTo>
                  <a:lnTo>
                    <a:pt x="124" y="658"/>
                  </a:lnTo>
                  <a:lnTo>
                    <a:pt x="124" y="653"/>
                  </a:lnTo>
                  <a:lnTo>
                    <a:pt x="128" y="648"/>
                  </a:lnTo>
                  <a:lnTo>
                    <a:pt x="131" y="651"/>
                  </a:lnTo>
                  <a:lnTo>
                    <a:pt x="133" y="651"/>
                  </a:lnTo>
                  <a:lnTo>
                    <a:pt x="133" y="653"/>
                  </a:lnTo>
                  <a:lnTo>
                    <a:pt x="126" y="658"/>
                  </a:lnTo>
                  <a:lnTo>
                    <a:pt x="124" y="660"/>
                  </a:lnTo>
                  <a:lnTo>
                    <a:pt x="119" y="667"/>
                  </a:lnTo>
                  <a:lnTo>
                    <a:pt x="119" y="669"/>
                  </a:lnTo>
                  <a:lnTo>
                    <a:pt x="122" y="669"/>
                  </a:lnTo>
                  <a:lnTo>
                    <a:pt x="119" y="669"/>
                  </a:lnTo>
                  <a:lnTo>
                    <a:pt x="115" y="669"/>
                  </a:lnTo>
                  <a:lnTo>
                    <a:pt x="112" y="669"/>
                  </a:lnTo>
                  <a:lnTo>
                    <a:pt x="110" y="676"/>
                  </a:lnTo>
                  <a:lnTo>
                    <a:pt x="106" y="678"/>
                  </a:lnTo>
                  <a:lnTo>
                    <a:pt x="108" y="683"/>
                  </a:lnTo>
                  <a:lnTo>
                    <a:pt x="106" y="683"/>
                  </a:lnTo>
                  <a:lnTo>
                    <a:pt x="103" y="681"/>
                  </a:lnTo>
                  <a:lnTo>
                    <a:pt x="101" y="683"/>
                  </a:lnTo>
                  <a:lnTo>
                    <a:pt x="101" y="688"/>
                  </a:lnTo>
                  <a:lnTo>
                    <a:pt x="103" y="688"/>
                  </a:lnTo>
                  <a:lnTo>
                    <a:pt x="106" y="692"/>
                  </a:lnTo>
                  <a:lnTo>
                    <a:pt x="103" y="697"/>
                  </a:lnTo>
                  <a:lnTo>
                    <a:pt x="103" y="708"/>
                  </a:lnTo>
                  <a:lnTo>
                    <a:pt x="103" y="715"/>
                  </a:lnTo>
                  <a:lnTo>
                    <a:pt x="108" y="720"/>
                  </a:lnTo>
                  <a:lnTo>
                    <a:pt x="110" y="720"/>
                  </a:lnTo>
                  <a:lnTo>
                    <a:pt x="110" y="718"/>
                  </a:lnTo>
                  <a:lnTo>
                    <a:pt x="112" y="715"/>
                  </a:lnTo>
                  <a:lnTo>
                    <a:pt x="119" y="713"/>
                  </a:lnTo>
                  <a:lnTo>
                    <a:pt x="122" y="711"/>
                  </a:lnTo>
                  <a:lnTo>
                    <a:pt x="126" y="706"/>
                  </a:lnTo>
                  <a:lnTo>
                    <a:pt x="128" y="706"/>
                  </a:lnTo>
                  <a:lnTo>
                    <a:pt x="128" y="708"/>
                  </a:lnTo>
                  <a:lnTo>
                    <a:pt x="126" y="713"/>
                  </a:lnTo>
                  <a:lnTo>
                    <a:pt x="124" y="713"/>
                  </a:lnTo>
                  <a:lnTo>
                    <a:pt x="122" y="718"/>
                  </a:lnTo>
                  <a:lnTo>
                    <a:pt x="122" y="720"/>
                  </a:lnTo>
                  <a:lnTo>
                    <a:pt x="126" y="722"/>
                  </a:lnTo>
                  <a:lnTo>
                    <a:pt x="128" y="725"/>
                  </a:lnTo>
                  <a:lnTo>
                    <a:pt x="131" y="725"/>
                  </a:lnTo>
                  <a:lnTo>
                    <a:pt x="135" y="727"/>
                  </a:lnTo>
                  <a:lnTo>
                    <a:pt x="135" y="729"/>
                  </a:lnTo>
                  <a:lnTo>
                    <a:pt x="133" y="727"/>
                  </a:lnTo>
                  <a:lnTo>
                    <a:pt x="126" y="727"/>
                  </a:lnTo>
                  <a:lnTo>
                    <a:pt x="124" y="725"/>
                  </a:lnTo>
                  <a:lnTo>
                    <a:pt x="117" y="725"/>
                  </a:lnTo>
                  <a:lnTo>
                    <a:pt x="117" y="727"/>
                  </a:lnTo>
                  <a:lnTo>
                    <a:pt x="117" y="731"/>
                  </a:lnTo>
                  <a:lnTo>
                    <a:pt x="119" y="734"/>
                  </a:lnTo>
                  <a:lnTo>
                    <a:pt x="119" y="743"/>
                  </a:lnTo>
                  <a:lnTo>
                    <a:pt x="122" y="745"/>
                  </a:lnTo>
                  <a:lnTo>
                    <a:pt x="124" y="745"/>
                  </a:lnTo>
                  <a:lnTo>
                    <a:pt x="126" y="743"/>
                  </a:lnTo>
                  <a:lnTo>
                    <a:pt x="128" y="745"/>
                  </a:lnTo>
                  <a:lnTo>
                    <a:pt x="126" y="748"/>
                  </a:lnTo>
                  <a:lnTo>
                    <a:pt x="124" y="748"/>
                  </a:lnTo>
                  <a:lnTo>
                    <a:pt x="126" y="750"/>
                  </a:lnTo>
                  <a:lnTo>
                    <a:pt x="126" y="752"/>
                  </a:lnTo>
                  <a:lnTo>
                    <a:pt x="126" y="755"/>
                  </a:lnTo>
                  <a:lnTo>
                    <a:pt x="122" y="752"/>
                  </a:lnTo>
                  <a:lnTo>
                    <a:pt x="119" y="755"/>
                  </a:lnTo>
                  <a:lnTo>
                    <a:pt x="115" y="759"/>
                  </a:lnTo>
                  <a:lnTo>
                    <a:pt x="112" y="759"/>
                  </a:lnTo>
                  <a:lnTo>
                    <a:pt x="115" y="761"/>
                  </a:lnTo>
                  <a:lnTo>
                    <a:pt x="122" y="759"/>
                  </a:lnTo>
                  <a:lnTo>
                    <a:pt x="124" y="761"/>
                  </a:lnTo>
                  <a:lnTo>
                    <a:pt x="122" y="761"/>
                  </a:lnTo>
                  <a:lnTo>
                    <a:pt x="119" y="764"/>
                  </a:lnTo>
                  <a:lnTo>
                    <a:pt x="124" y="766"/>
                  </a:lnTo>
                  <a:lnTo>
                    <a:pt x="128" y="764"/>
                  </a:lnTo>
                  <a:lnTo>
                    <a:pt x="133" y="761"/>
                  </a:lnTo>
                  <a:lnTo>
                    <a:pt x="138" y="755"/>
                  </a:lnTo>
                  <a:lnTo>
                    <a:pt x="142" y="755"/>
                  </a:lnTo>
                  <a:lnTo>
                    <a:pt x="144" y="752"/>
                  </a:lnTo>
                  <a:lnTo>
                    <a:pt x="147" y="748"/>
                  </a:lnTo>
                  <a:lnTo>
                    <a:pt x="147" y="748"/>
                  </a:lnTo>
                  <a:lnTo>
                    <a:pt x="149" y="750"/>
                  </a:lnTo>
                  <a:lnTo>
                    <a:pt x="144" y="757"/>
                  </a:lnTo>
                  <a:lnTo>
                    <a:pt x="142" y="759"/>
                  </a:lnTo>
                  <a:lnTo>
                    <a:pt x="138" y="761"/>
                  </a:lnTo>
                  <a:lnTo>
                    <a:pt x="135" y="764"/>
                  </a:lnTo>
                  <a:lnTo>
                    <a:pt x="138" y="766"/>
                  </a:lnTo>
                  <a:lnTo>
                    <a:pt x="142" y="764"/>
                  </a:lnTo>
                  <a:lnTo>
                    <a:pt x="147" y="764"/>
                  </a:lnTo>
                  <a:lnTo>
                    <a:pt x="149" y="766"/>
                  </a:lnTo>
                  <a:lnTo>
                    <a:pt x="144" y="766"/>
                  </a:lnTo>
                  <a:lnTo>
                    <a:pt x="142" y="768"/>
                  </a:lnTo>
                  <a:lnTo>
                    <a:pt x="142" y="773"/>
                  </a:lnTo>
                  <a:lnTo>
                    <a:pt x="142" y="778"/>
                  </a:lnTo>
                  <a:lnTo>
                    <a:pt x="142" y="780"/>
                  </a:lnTo>
                  <a:lnTo>
                    <a:pt x="140" y="775"/>
                  </a:lnTo>
                  <a:lnTo>
                    <a:pt x="138" y="771"/>
                  </a:lnTo>
                  <a:lnTo>
                    <a:pt x="138" y="768"/>
                  </a:lnTo>
                  <a:lnTo>
                    <a:pt x="135" y="768"/>
                  </a:lnTo>
                  <a:lnTo>
                    <a:pt x="124" y="775"/>
                  </a:lnTo>
                  <a:lnTo>
                    <a:pt x="124" y="780"/>
                  </a:lnTo>
                  <a:lnTo>
                    <a:pt x="117" y="782"/>
                  </a:lnTo>
                  <a:lnTo>
                    <a:pt x="117" y="785"/>
                  </a:lnTo>
                  <a:lnTo>
                    <a:pt x="117" y="787"/>
                  </a:lnTo>
                  <a:lnTo>
                    <a:pt x="117" y="791"/>
                  </a:lnTo>
                  <a:lnTo>
                    <a:pt x="117" y="791"/>
                  </a:lnTo>
                  <a:lnTo>
                    <a:pt x="119" y="789"/>
                  </a:lnTo>
                  <a:lnTo>
                    <a:pt x="124" y="789"/>
                  </a:lnTo>
                  <a:lnTo>
                    <a:pt x="126" y="785"/>
                  </a:lnTo>
                  <a:lnTo>
                    <a:pt x="128" y="785"/>
                  </a:lnTo>
                  <a:lnTo>
                    <a:pt x="131" y="787"/>
                  </a:lnTo>
                  <a:lnTo>
                    <a:pt x="135" y="789"/>
                  </a:lnTo>
                  <a:lnTo>
                    <a:pt x="135" y="789"/>
                  </a:lnTo>
                  <a:lnTo>
                    <a:pt x="131" y="789"/>
                  </a:lnTo>
                  <a:lnTo>
                    <a:pt x="126" y="789"/>
                  </a:lnTo>
                  <a:lnTo>
                    <a:pt x="124" y="791"/>
                  </a:lnTo>
                  <a:lnTo>
                    <a:pt x="124" y="794"/>
                  </a:lnTo>
                  <a:lnTo>
                    <a:pt x="124" y="796"/>
                  </a:lnTo>
                  <a:lnTo>
                    <a:pt x="122" y="796"/>
                  </a:lnTo>
                  <a:lnTo>
                    <a:pt x="119" y="794"/>
                  </a:lnTo>
                  <a:lnTo>
                    <a:pt x="115" y="796"/>
                  </a:lnTo>
                  <a:lnTo>
                    <a:pt x="115" y="798"/>
                  </a:lnTo>
                  <a:lnTo>
                    <a:pt x="119" y="798"/>
                  </a:lnTo>
                  <a:lnTo>
                    <a:pt x="122" y="798"/>
                  </a:lnTo>
                  <a:lnTo>
                    <a:pt x="126" y="798"/>
                  </a:lnTo>
                  <a:lnTo>
                    <a:pt x="124" y="801"/>
                  </a:lnTo>
                  <a:lnTo>
                    <a:pt x="119" y="801"/>
                  </a:lnTo>
                  <a:lnTo>
                    <a:pt x="117" y="801"/>
                  </a:lnTo>
                  <a:lnTo>
                    <a:pt x="112" y="801"/>
                  </a:lnTo>
                  <a:lnTo>
                    <a:pt x="112" y="803"/>
                  </a:lnTo>
                  <a:lnTo>
                    <a:pt x="115" y="805"/>
                  </a:lnTo>
                  <a:lnTo>
                    <a:pt x="117" y="805"/>
                  </a:lnTo>
                  <a:lnTo>
                    <a:pt x="122" y="805"/>
                  </a:lnTo>
                  <a:lnTo>
                    <a:pt x="124" y="805"/>
                  </a:lnTo>
                  <a:lnTo>
                    <a:pt x="128" y="805"/>
                  </a:lnTo>
                  <a:lnTo>
                    <a:pt x="128" y="808"/>
                  </a:lnTo>
                  <a:lnTo>
                    <a:pt x="124" y="808"/>
                  </a:lnTo>
                  <a:lnTo>
                    <a:pt x="122" y="808"/>
                  </a:lnTo>
                  <a:lnTo>
                    <a:pt x="119" y="810"/>
                  </a:lnTo>
                  <a:lnTo>
                    <a:pt x="122" y="810"/>
                  </a:lnTo>
                  <a:lnTo>
                    <a:pt x="126" y="810"/>
                  </a:lnTo>
                  <a:lnTo>
                    <a:pt x="128" y="810"/>
                  </a:lnTo>
                  <a:lnTo>
                    <a:pt x="128" y="812"/>
                  </a:lnTo>
                  <a:lnTo>
                    <a:pt x="124" y="812"/>
                  </a:lnTo>
                  <a:lnTo>
                    <a:pt x="119" y="812"/>
                  </a:lnTo>
                  <a:lnTo>
                    <a:pt x="117" y="810"/>
                  </a:lnTo>
                  <a:lnTo>
                    <a:pt x="115" y="810"/>
                  </a:lnTo>
                  <a:lnTo>
                    <a:pt x="117" y="815"/>
                  </a:lnTo>
                  <a:lnTo>
                    <a:pt x="122" y="819"/>
                  </a:lnTo>
                  <a:lnTo>
                    <a:pt x="124" y="815"/>
                  </a:lnTo>
                  <a:lnTo>
                    <a:pt x="126" y="815"/>
                  </a:lnTo>
                  <a:lnTo>
                    <a:pt x="128" y="817"/>
                  </a:lnTo>
                  <a:lnTo>
                    <a:pt x="133" y="815"/>
                  </a:lnTo>
                  <a:lnTo>
                    <a:pt x="135" y="817"/>
                  </a:lnTo>
                  <a:lnTo>
                    <a:pt x="133" y="819"/>
                  </a:lnTo>
                  <a:lnTo>
                    <a:pt x="133" y="819"/>
                  </a:lnTo>
                  <a:lnTo>
                    <a:pt x="135" y="819"/>
                  </a:lnTo>
                  <a:lnTo>
                    <a:pt x="138" y="824"/>
                  </a:lnTo>
                  <a:lnTo>
                    <a:pt x="142" y="824"/>
                  </a:lnTo>
                  <a:lnTo>
                    <a:pt x="144" y="824"/>
                  </a:lnTo>
                  <a:lnTo>
                    <a:pt x="147" y="819"/>
                  </a:lnTo>
                  <a:lnTo>
                    <a:pt x="151" y="817"/>
                  </a:lnTo>
                  <a:lnTo>
                    <a:pt x="151" y="812"/>
                  </a:lnTo>
                  <a:lnTo>
                    <a:pt x="151" y="817"/>
                  </a:lnTo>
                  <a:lnTo>
                    <a:pt x="149" y="821"/>
                  </a:lnTo>
                  <a:lnTo>
                    <a:pt x="144" y="826"/>
                  </a:lnTo>
                  <a:lnTo>
                    <a:pt x="140" y="826"/>
                  </a:lnTo>
                  <a:lnTo>
                    <a:pt x="138" y="826"/>
                  </a:lnTo>
                  <a:lnTo>
                    <a:pt x="133" y="831"/>
                  </a:lnTo>
                  <a:lnTo>
                    <a:pt x="133" y="831"/>
                  </a:lnTo>
                  <a:lnTo>
                    <a:pt x="138" y="833"/>
                  </a:lnTo>
                  <a:lnTo>
                    <a:pt x="138" y="831"/>
                  </a:lnTo>
                  <a:lnTo>
                    <a:pt x="140" y="831"/>
                  </a:lnTo>
                  <a:lnTo>
                    <a:pt x="142" y="833"/>
                  </a:lnTo>
                  <a:lnTo>
                    <a:pt x="142" y="833"/>
                  </a:lnTo>
                  <a:lnTo>
                    <a:pt x="144" y="831"/>
                  </a:lnTo>
                  <a:lnTo>
                    <a:pt x="149" y="828"/>
                  </a:lnTo>
                  <a:lnTo>
                    <a:pt x="149" y="831"/>
                  </a:lnTo>
                  <a:lnTo>
                    <a:pt x="147" y="831"/>
                  </a:lnTo>
                  <a:lnTo>
                    <a:pt x="147" y="833"/>
                  </a:lnTo>
                  <a:lnTo>
                    <a:pt x="149" y="835"/>
                  </a:lnTo>
                  <a:lnTo>
                    <a:pt x="151" y="835"/>
                  </a:lnTo>
                  <a:lnTo>
                    <a:pt x="154" y="835"/>
                  </a:lnTo>
                  <a:lnTo>
                    <a:pt x="158" y="828"/>
                  </a:lnTo>
                  <a:lnTo>
                    <a:pt x="158" y="821"/>
                  </a:lnTo>
                  <a:lnTo>
                    <a:pt x="161" y="819"/>
                  </a:lnTo>
                  <a:lnTo>
                    <a:pt x="163" y="819"/>
                  </a:lnTo>
                  <a:lnTo>
                    <a:pt x="163" y="821"/>
                  </a:lnTo>
                  <a:lnTo>
                    <a:pt x="161" y="824"/>
                  </a:lnTo>
                  <a:lnTo>
                    <a:pt x="161" y="828"/>
                  </a:lnTo>
                  <a:lnTo>
                    <a:pt x="158" y="833"/>
                  </a:lnTo>
                  <a:lnTo>
                    <a:pt x="156" y="838"/>
                  </a:lnTo>
                  <a:lnTo>
                    <a:pt x="156" y="838"/>
                  </a:lnTo>
                  <a:lnTo>
                    <a:pt x="161" y="838"/>
                  </a:lnTo>
                  <a:lnTo>
                    <a:pt x="165" y="838"/>
                  </a:lnTo>
                  <a:lnTo>
                    <a:pt x="165" y="838"/>
                  </a:lnTo>
                  <a:lnTo>
                    <a:pt x="163" y="842"/>
                  </a:lnTo>
                  <a:lnTo>
                    <a:pt x="161" y="847"/>
                  </a:lnTo>
                  <a:lnTo>
                    <a:pt x="156" y="849"/>
                  </a:lnTo>
                  <a:lnTo>
                    <a:pt x="156" y="851"/>
                  </a:lnTo>
                  <a:lnTo>
                    <a:pt x="158" y="856"/>
                  </a:lnTo>
                  <a:lnTo>
                    <a:pt x="163" y="858"/>
                  </a:lnTo>
                  <a:lnTo>
                    <a:pt x="165" y="856"/>
                  </a:lnTo>
                  <a:lnTo>
                    <a:pt x="167" y="856"/>
                  </a:lnTo>
                  <a:lnTo>
                    <a:pt x="170" y="861"/>
                  </a:lnTo>
                  <a:lnTo>
                    <a:pt x="170" y="863"/>
                  </a:lnTo>
                  <a:lnTo>
                    <a:pt x="170" y="865"/>
                  </a:lnTo>
                  <a:lnTo>
                    <a:pt x="170" y="865"/>
                  </a:lnTo>
                  <a:lnTo>
                    <a:pt x="167" y="863"/>
                  </a:lnTo>
                  <a:lnTo>
                    <a:pt x="165" y="863"/>
                  </a:lnTo>
                  <a:lnTo>
                    <a:pt x="165" y="865"/>
                  </a:lnTo>
                  <a:lnTo>
                    <a:pt x="167" y="872"/>
                  </a:lnTo>
                  <a:lnTo>
                    <a:pt x="174" y="868"/>
                  </a:lnTo>
                  <a:lnTo>
                    <a:pt x="179" y="868"/>
                  </a:lnTo>
                  <a:lnTo>
                    <a:pt x="181" y="865"/>
                  </a:lnTo>
                  <a:lnTo>
                    <a:pt x="179" y="870"/>
                  </a:lnTo>
                  <a:lnTo>
                    <a:pt x="177" y="877"/>
                  </a:lnTo>
                  <a:lnTo>
                    <a:pt x="177" y="884"/>
                  </a:lnTo>
                  <a:lnTo>
                    <a:pt x="179" y="886"/>
                  </a:lnTo>
                  <a:lnTo>
                    <a:pt x="179" y="886"/>
                  </a:lnTo>
                  <a:lnTo>
                    <a:pt x="703" y="939"/>
                  </a:lnTo>
                  <a:lnTo>
                    <a:pt x="708" y="93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01" name="Freeform 263">
              <a:extLst>
                <a:ext uri="{FF2B5EF4-FFF2-40B4-BE49-F238E27FC236}">
                  <a16:creationId xmlns:a16="http://schemas.microsoft.com/office/drawing/2014/main" id="{6D747DB8-D42E-4F7B-9B14-C404B58BB0C9}"/>
                </a:ext>
              </a:extLst>
            </p:cNvPr>
            <p:cNvSpPr>
              <a:spLocks/>
            </p:cNvSpPr>
            <p:nvPr/>
          </p:nvSpPr>
          <p:spPr bwMode="auto">
            <a:xfrm>
              <a:off x="8718550" y="1874838"/>
              <a:ext cx="11113" cy="11113"/>
            </a:xfrm>
            <a:custGeom>
              <a:avLst/>
              <a:gdLst>
                <a:gd name="T0" fmla="*/ 0 w 7"/>
                <a:gd name="T1" fmla="*/ 3 h 7"/>
                <a:gd name="T2" fmla="*/ 0 w 7"/>
                <a:gd name="T3" fmla="*/ 5 h 7"/>
                <a:gd name="T4" fmla="*/ 3 w 7"/>
                <a:gd name="T5" fmla="*/ 7 h 7"/>
                <a:gd name="T6" fmla="*/ 5 w 7"/>
                <a:gd name="T7" fmla="*/ 5 h 7"/>
                <a:gd name="T8" fmla="*/ 7 w 7"/>
                <a:gd name="T9" fmla="*/ 0 h 7"/>
                <a:gd name="T10" fmla="*/ 3 w 7"/>
                <a:gd name="T11" fmla="*/ 0 h 7"/>
                <a:gd name="T12" fmla="*/ 0 w 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3"/>
                  </a:moveTo>
                  <a:lnTo>
                    <a:pt x="0" y="5"/>
                  </a:lnTo>
                  <a:lnTo>
                    <a:pt x="3" y="7"/>
                  </a:lnTo>
                  <a:lnTo>
                    <a:pt x="5" y="5"/>
                  </a:lnTo>
                  <a:lnTo>
                    <a:pt x="7" y="0"/>
                  </a:lnTo>
                  <a:lnTo>
                    <a:pt x="3" y="0"/>
                  </a:lnTo>
                  <a:lnTo>
                    <a:pt x="0"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02" name="Freeform 264">
              <a:extLst>
                <a:ext uri="{FF2B5EF4-FFF2-40B4-BE49-F238E27FC236}">
                  <a16:creationId xmlns:a16="http://schemas.microsoft.com/office/drawing/2014/main" id="{A06C89B2-D5B5-42D3-9947-A5016927E4C9}"/>
                </a:ext>
              </a:extLst>
            </p:cNvPr>
            <p:cNvSpPr>
              <a:spLocks/>
            </p:cNvSpPr>
            <p:nvPr/>
          </p:nvSpPr>
          <p:spPr bwMode="auto">
            <a:xfrm>
              <a:off x="8759825" y="1731963"/>
              <a:ext cx="14288" cy="11113"/>
            </a:xfrm>
            <a:custGeom>
              <a:avLst/>
              <a:gdLst>
                <a:gd name="T0" fmla="*/ 4 w 9"/>
                <a:gd name="T1" fmla="*/ 5 h 7"/>
                <a:gd name="T2" fmla="*/ 9 w 9"/>
                <a:gd name="T3" fmla="*/ 5 h 7"/>
                <a:gd name="T4" fmla="*/ 9 w 9"/>
                <a:gd name="T5" fmla="*/ 3 h 7"/>
                <a:gd name="T6" fmla="*/ 6 w 9"/>
                <a:gd name="T7" fmla="*/ 0 h 7"/>
                <a:gd name="T8" fmla="*/ 2 w 9"/>
                <a:gd name="T9" fmla="*/ 3 h 7"/>
                <a:gd name="T10" fmla="*/ 0 w 9"/>
                <a:gd name="T11" fmla="*/ 5 h 7"/>
                <a:gd name="T12" fmla="*/ 2 w 9"/>
                <a:gd name="T13" fmla="*/ 7 h 7"/>
                <a:gd name="T14" fmla="*/ 4 w 9"/>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4" y="5"/>
                  </a:moveTo>
                  <a:lnTo>
                    <a:pt x="9" y="5"/>
                  </a:lnTo>
                  <a:lnTo>
                    <a:pt x="9" y="3"/>
                  </a:lnTo>
                  <a:lnTo>
                    <a:pt x="6" y="0"/>
                  </a:lnTo>
                  <a:lnTo>
                    <a:pt x="2" y="3"/>
                  </a:lnTo>
                  <a:lnTo>
                    <a:pt x="0" y="5"/>
                  </a:lnTo>
                  <a:lnTo>
                    <a:pt x="2" y="7"/>
                  </a:lnTo>
                  <a:lnTo>
                    <a:pt x="4"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03" name="Rectangle 265">
              <a:extLst>
                <a:ext uri="{FF2B5EF4-FFF2-40B4-BE49-F238E27FC236}">
                  <a16:creationId xmlns:a16="http://schemas.microsoft.com/office/drawing/2014/main" id="{76F14E01-EF30-42A4-87C4-A15C82698B39}"/>
                </a:ext>
              </a:extLst>
            </p:cNvPr>
            <p:cNvSpPr>
              <a:spLocks noChangeArrowheads="1"/>
            </p:cNvSpPr>
            <p:nvPr/>
          </p:nvSpPr>
          <p:spPr bwMode="auto">
            <a:xfrm>
              <a:off x="8729663" y="1846263"/>
              <a:ext cx="4763" cy="3175"/>
            </a:xfrm>
            <a:prstGeom prst="rect">
              <a:avLst/>
            </a:prstGeom>
            <a:grpFill/>
            <a:ln w="9525">
              <a:solidFill>
                <a:schemeClr val="bg1"/>
              </a:solidFill>
              <a:miter lim="800000"/>
              <a:headEnd/>
              <a:tailEnd/>
            </a:ln>
          </p:spPr>
          <p:txBody>
            <a:bodyPr/>
            <a:lstStyle/>
            <a:p>
              <a:pPr eaLnBrk="1" fontAlgn="auto" hangingPunct="1">
                <a:spcBef>
                  <a:spcPts val="0"/>
                </a:spcBef>
                <a:spcAft>
                  <a:spcPts val="0"/>
                </a:spcAft>
                <a:defRPr/>
              </a:pPr>
              <a:endParaRPr lang="en-US" dirty="0">
                <a:latin typeface="+mn-lt"/>
              </a:endParaRPr>
            </a:p>
          </p:txBody>
        </p:sp>
        <p:sp>
          <p:nvSpPr>
            <p:cNvPr id="304" name="Freeform 266">
              <a:extLst>
                <a:ext uri="{FF2B5EF4-FFF2-40B4-BE49-F238E27FC236}">
                  <a16:creationId xmlns:a16="http://schemas.microsoft.com/office/drawing/2014/main" id="{26E5DD52-5918-4903-AAFB-5C84195C762F}"/>
                </a:ext>
              </a:extLst>
            </p:cNvPr>
            <p:cNvSpPr>
              <a:spLocks/>
            </p:cNvSpPr>
            <p:nvPr/>
          </p:nvSpPr>
          <p:spPr bwMode="auto">
            <a:xfrm>
              <a:off x="8723313" y="1852613"/>
              <a:ext cx="11113" cy="19050"/>
            </a:xfrm>
            <a:custGeom>
              <a:avLst/>
              <a:gdLst>
                <a:gd name="T0" fmla="*/ 7 w 7"/>
                <a:gd name="T1" fmla="*/ 7 h 12"/>
                <a:gd name="T2" fmla="*/ 7 w 7"/>
                <a:gd name="T3" fmla="*/ 5 h 12"/>
                <a:gd name="T4" fmla="*/ 7 w 7"/>
                <a:gd name="T5" fmla="*/ 3 h 12"/>
                <a:gd name="T6" fmla="*/ 7 w 7"/>
                <a:gd name="T7" fmla="*/ 0 h 12"/>
                <a:gd name="T8" fmla="*/ 2 w 7"/>
                <a:gd name="T9" fmla="*/ 0 h 12"/>
                <a:gd name="T10" fmla="*/ 2 w 7"/>
                <a:gd name="T11" fmla="*/ 3 h 12"/>
                <a:gd name="T12" fmla="*/ 0 w 7"/>
                <a:gd name="T13" fmla="*/ 5 h 12"/>
                <a:gd name="T14" fmla="*/ 0 w 7"/>
                <a:gd name="T15" fmla="*/ 10 h 12"/>
                <a:gd name="T16" fmla="*/ 2 w 7"/>
                <a:gd name="T17" fmla="*/ 12 h 12"/>
                <a:gd name="T18" fmla="*/ 4 w 7"/>
                <a:gd name="T19" fmla="*/ 12 h 12"/>
                <a:gd name="T20" fmla="*/ 7 w 7"/>
                <a:gd name="T2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2">
                  <a:moveTo>
                    <a:pt x="7" y="7"/>
                  </a:moveTo>
                  <a:lnTo>
                    <a:pt x="7" y="5"/>
                  </a:lnTo>
                  <a:lnTo>
                    <a:pt x="7" y="3"/>
                  </a:lnTo>
                  <a:lnTo>
                    <a:pt x="7" y="0"/>
                  </a:lnTo>
                  <a:lnTo>
                    <a:pt x="2" y="0"/>
                  </a:lnTo>
                  <a:lnTo>
                    <a:pt x="2" y="3"/>
                  </a:lnTo>
                  <a:lnTo>
                    <a:pt x="0" y="5"/>
                  </a:lnTo>
                  <a:lnTo>
                    <a:pt x="0" y="10"/>
                  </a:lnTo>
                  <a:lnTo>
                    <a:pt x="2" y="12"/>
                  </a:lnTo>
                  <a:lnTo>
                    <a:pt x="4" y="12"/>
                  </a:lnTo>
                  <a:lnTo>
                    <a:pt x="7" y="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05" name="Freeform 267">
              <a:extLst>
                <a:ext uri="{FF2B5EF4-FFF2-40B4-BE49-F238E27FC236}">
                  <a16:creationId xmlns:a16="http://schemas.microsoft.com/office/drawing/2014/main" id="{14C6F364-9A97-4751-A87B-E8343AB25E32}"/>
                </a:ext>
              </a:extLst>
            </p:cNvPr>
            <p:cNvSpPr>
              <a:spLocks/>
            </p:cNvSpPr>
            <p:nvPr/>
          </p:nvSpPr>
          <p:spPr bwMode="auto">
            <a:xfrm>
              <a:off x="8631238" y="1622425"/>
              <a:ext cx="30163" cy="28575"/>
            </a:xfrm>
            <a:custGeom>
              <a:avLst/>
              <a:gdLst>
                <a:gd name="T0" fmla="*/ 5 w 19"/>
                <a:gd name="T1" fmla="*/ 16 h 18"/>
                <a:gd name="T2" fmla="*/ 7 w 19"/>
                <a:gd name="T3" fmla="*/ 18 h 18"/>
                <a:gd name="T4" fmla="*/ 10 w 19"/>
                <a:gd name="T5" fmla="*/ 18 h 18"/>
                <a:gd name="T6" fmla="*/ 12 w 19"/>
                <a:gd name="T7" fmla="*/ 18 h 18"/>
                <a:gd name="T8" fmla="*/ 14 w 19"/>
                <a:gd name="T9" fmla="*/ 18 h 18"/>
                <a:gd name="T10" fmla="*/ 19 w 19"/>
                <a:gd name="T11" fmla="*/ 14 h 18"/>
                <a:gd name="T12" fmla="*/ 19 w 19"/>
                <a:gd name="T13" fmla="*/ 12 h 18"/>
                <a:gd name="T14" fmla="*/ 19 w 19"/>
                <a:gd name="T15" fmla="*/ 5 h 18"/>
                <a:gd name="T16" fmla="*/ 19 w 19"/>
                <a:gd name="T17" fmla="*/ 2 h 18"/>
                <a:gd name="T18" fmla="*/ 19 w 19"/>
                <a:gd name="T19" fmla="*/ 0 h 18"/>
                <a:gd name="T20" fmla="*/ 14 w 19"/>
                <a:gd name="T21" fmla="*/ 0 h 18"/>
                <a:gd name="T22" fmla="*/ 14 w 19"/>
                <a:gd name="T23" fmla="*/ 2 h 18"/>
                <a:gd name="T24" fmla="*/ 7 w 19"/>
                <a:gd name="T25" fmla="*/ 5 h 18"/>
                <a:gd name="T26" fmla="*/ 7 w 19"/>
                <a:gd name="T27" fmla="*/ 7 h 18"/>
                <a:gd name="T28" fmla="*/ 7 w 19"/>
                <a:gd name="T29" fmla="*/ 9 h 18"/>
                <a:gd name="T30" fmla="*/ 3 w 19"/>
                <a:gd name="T31" fmla="*/ 12 h 18"/>
                <a:gd name="T32" fmla="*/ 0 w 19"/>
                <a:gd name="T33" fmla="*/ 12 h 18"/>
                <a:gd name="T34" fmla="*/ 3 w 19"/>
                <a:gd name="T35" fmla="*/ 14 h 18"/>
                <a:gd name="T36" fmla="*/ 5 w 19"/>
                <a:gd name="T3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8">
                  <a:moveTo>
                    <a:pt x="5" y="16"/>
                  </a:moveTo>
                  <a:lnTo>
                    <a:pt x="7" y="18"/>
                  </a:lnTo>
                  <a:lnTo>
                    <a:pt x="10" y="18"/>
                  </a:lnTo>
                  <a:lnTo>
                    <a:pt x="12" y="18"/>
                  </a:lnTo>
                  <a:lnTo>
                    <a:pt x="14" y="18"/>
                  </a:lnTo>
                  <a:lnTo>
                    <a:pt x="19" y="14"/>
                  </a:lnTo>
                  <a:lnTo>
                    <a:pt x="19" y="12"/>
                  </a:lnTo>
                  <a:lnTo>
                    <a:pt x="19" y="5"/>
                  </a:lnTo>
                  <a:lnTo>
                    <a:pt x="19" y="2"/>
                  </a:lnTo>
                  <a:lnTo>
                    <a:pt x="19" y="0"/>
                  </a:lnTo>
                  <a:lnTo>
                    <a:pt x="14" y="0"/>
                  </a:lnTo>
                  <a:lnTo>
                    <a:pt x="14" y="2"/>
                  </a:lnTo>
                  <a:lnTo>
                    <a:pt x="7" y="5"/>
                  </a:lnTo>
                  <a:lnTo>
                    <a:pt x="7" y="7"/>
                  </a:lnTo>
                  <a:lnTo>
                    <a:pt x="7" y="9"/>
                  </a:lnTo>
                  <a:lnTo>
                    <a:pt x="3" y="12"/>
                  </a:lnTo>
                  <a:lnTo>
                    <a:pt x="0" y="12"/>
                  </a:lnTo>
                  <a:lnTo>
                    <a:pt x="3" y="14"/>
                  </a:lnTo>
                  <a:lnTo>
                    <a:pt x="5" y="16"/>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06" name="Freeform 268">
              <a:extLst>
                <a:ext uri="{FF2B5EF4-FFF2-40B4-BE49-F238E27FC236}">
                  <a16:creationId xmlns:a16="http://schemas.microsoft.com/office/drawing/2014/main" id="{5C2F0BDD-2DFF-452A-9FB7-99278CE2D366}"/>
                </a:ext>
              </a:extLst>
            </p:cNvPr>
            <p:cNvSpPr>
              <a:spLocks/>
            </p:cNvSpPr>
            <p:nvPr/>
          </p:nvSpPr>
          <p:spPr bwMode="auto">
            <a:xfrm>
              <a:off x="9250363" y="2081213"/>
              <a:ext cx="3175" cy="6350"/>
            </a:xfrm>
            <a:custGeom>
              <a:avLst/>
              <a:gdLst>
                <a:gd name="T0" fmla="*/ 2 w 2"/>
                <a:gd name="T1" fmla="*/ 4 h 4"/>
                <a:gd name="T2" fmla="*/ 2 w 2"/>
                <a:gd name="T3" fmla="*/ 0 h 4"/>
                <a:gd name="T4" fmla="*/ 0 w 2"/>
                <a:gd name="T5" fmla="*/ 2 h 4"/>
                <a:gd name="T6" fmla="*/ 0 w 2"/>
                <a:gd name="T7" fmla="*/ 4 h 4"/>
                <a:gd name="T8" fmla="*/ 2 w 2"/>
                <a:gd name="T9" fmla="*/ 4 h 4"/>
              </a:gdLst>
              <a:ahLst/>
              <a:cxnLst>
                <a:cxn ang="0">
                  <a:pos x="T0" y="T1"/>
                </a:cxn>
                <a:cxn ang="0">
                  <a:pos x="T2" y="T3"/>
                </a:cxn>
                <a:cxn ang="0">
                  <a:pos x="T4" y="T5"/>
                </a:cxn>
                <a:cxn ang="0">
                  <a:pos x="T6" y="T7"/>
                </a:cxn>
                <a:cxn ang="0">
                  <a:pos x="T8" y="T9"/>
                </a:cxn>
              </a:cxnLst>
              <a:rect l="0" t="0" r="r" b="b"/>
              <a:pathLst>
                <a:path w="2" h="4">
                  <a:moveTo>
                    <a:pt x="2" y="4"/>
                  </a:moveTo>
                  <a:lnTo>
                    <a:pt x="2" y="0"/>
                  </a:lnTo>
                  <a:lnTo>
                    <a:pt x="0" y="2"/>
                  </a:lnTo>
                  <a:lnTo>
                    <a:pt x="0" y="4"/>
                  </a:lnTo>
                  <a:lnTo>
                    <a:pt x="2"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07" name="Freeform 269">
              <a:extLst>
                <a:ext uri="{FF2B5EF4-FFF2-40B4-BE49-F238E27FC236}">
                  <a16:creationId xmlns:a16="http://schemas.microsoft.com/office/drawing/2014/main" id="{91883811-C358-4CB8-8B98-7A52FE9334A2}"/>
                </a:ext>
              </a:extLst>
            </p:cNvPr>
            <p:cNvSpPr>
              <a:spLocks/>
            </p:cNvSpPr>
            <p:nvPr/>
          </p:nvSpPr>
          <p:spPr bwMode="auto">
            <a:xfrm>
              <a:off x="8697913" y="1552575"/>
              <a:ext cx="42863" cy="25400"/>
            </a:xfrm>
            <a:custGeom>
              <a:avLst/>
              <a:gdLst>
                <a:gd name="T0" fmla="*/ 2 w 27"/>
                <a:gd name="T1" fmla="*/ 12 h 16"/>
                <a:gd name="T2" fmla="*/ 7 w 27"/>
                <a:gd name="T3" fmla="*/ 12 h 16"/>
                <a:gd name="T4" fmla="*/ 9 w 27"/>
                <a:gd name="T5" fmla="*/ 14 h 16"/>
                <a:gd name="T6" fmla="*/ 13 w 27"/>
                <a:gd name="T7" fmla="*/ 14 h 16"/>
                <a:gd name="T8" fmla="*/ 23 w 27"/>
                <a:gd name="T9" fmla="*/ 16 h 16"/>
                <a:gd name="T10" fmla="*/ 25 w 27"/>
                <a:gd name="T11" fmla="*/ 12 h 16"/>
                <a:gd name="T12" fmla="*/ 27 w 27"/>
                <a:gd name="T13" fmla="*/ 7 h 16"/>
                <a:gd name="T14" fmla="*/ 25 w 27"/>
                <a:gd name="T15" fmla="*/ 2 h 16"/>
                <a:gd name="T16" fmla="*/ 20 w 27"/>
                <a:gd name="T17" fmla="*/ 5 h 16"/>
                <a:gd name="T18" fmla="*/ 16 w 27"/>
                <a:gd name="T19" fmla="*/ 2 h 16"/>
                <a:gd name="T20" fmla="*/ 11 w 27"/>
                <a:gd name="T21" fmla="*/ 2 h 16"/>
                <a:gd name="T22" fmla="*/ 7 w 27"/>
                <a:gd name="T23" fmla="*/ 0 h 16"/>
                <a:gd name="T24" fmla="*/ 4 w 27"/>
                <a:gd name="T25" fmla="*/ 0 h 16"/>
                <a:gd name="T26" fmla="*/ 2 w 27"/>
                <a:gd name="T27" fmla="*/ 2 h 16"/>
                <a:gd name="T28" fmla="*/ 0 w 27"/>
                <a:gd name="T29" fmla="*/ 5 h 16"/>
                <a:gd name="T30" fmla="*/ 0 w 27"/>
                <a:gd name="T31" fmla="*/ 7 h 16"/>
                <a:gd name="T32" fmla="*/ 0 w 27"/>
                <a:gd name="T33" fmla="*/ 9 h 16"/>
                <a:gd name="T34" fmla="*/ 2 w 27"/>
                <a:gd name="T35" fmla="*/ 9 h 16"/>
                <a:gd name="T36" fmla="*/ 2 w 27"/>
                <a:gd name="T3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6">
                  <a:moveTo>
                    <a:pt x="2" y="12"/>
                  </a:moveTo>
                  <a:lnTo>
                    <a:pt x="7" y="12"/>
                  </a:lnTo>
                  <a:lnTo>
                    <a:pt x="9" y="14"/>
                  </a:lnTo>
                  <a:lnTo>
                    <a:pt x="13" y="14"/>
                  </a:lnTo>
                  <a:lnTo>
                    <a:pt x="23" y="16"/>
                  </a:lnTo>
                  <a:lnTo>
                    <a:pt x="25" y="12"/>
                  </a:lnTo>
                  <a:lnTo>
                    <a:pt x="27" y="7"/>
                  </a:lnTo>
                  <a:lnTo>
                    <a:pt x="25" y="2"/>
                  </a:lnTo>
                  <a:lnTo>
                    <a:pt x="20" y="5"/>
                  </a:lnTo>
                  <a:lnTo>
                    <a:pt x="16" y="2"/>
                  </a:lnTo>
                  <a:lnTo>
                    <a:pt x="11" y="2"/>
                  </a:lnTo>
                  <a:lnTo>
                    <a:pt x="7" y="0"/>
                  </a:lnTo>
                  <a:lnTo>
                    <a:pt x="4" y="0"/>
                  </a:lnTo>
                  <a:lnTo>
                    <a:pt x="2" y="2"/>
                  </a:lnTo>
                  <a:lnTo>
                    <a:pt x="0" y="5"/>
                  </a:lnTo>
                  <a:lnTo>
                    <a:pt x="0" y="7"/>
                  </a:lnTo>
                  <a:lnTo>
                    <a:pt x="0" y="9"/>
                  </a:lnTo>
                  <a:lnTo>
                    <a:pt x="2" y="9"/>
                  </a:lnTo>
                  <a:lnTo>
                    <a:pt x="2" y="1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08" name="Freeform 270">
              <a:extLst>
                <a:ext uri="{FF2B5EF4-FFF2-40B4-BE49-F238E27FC236}">
                  <a16:creationId xmlns:a16="http://schemas.microsoft.com/office/drawing/2014/main" id="{61CB1D1A-2FDE-436A-AF77-AF346AA4A84C}"/>
                </a:ext>
              </a:extLst>
            </p:cNvPr>
            <p:cNvSpPr>
              <a:spLocks/>
            </p:cNvSpPr>
            <p:nvPr/>
          </p:nvSpPr>
          <p:spPr bwMode="auto">
            <a:xfrm>
              <a:off x="8723313" y="1630363"/>
              <a:ext cx="6350" cy="6350"/>
            </a:xfrm>
            <a:custGeom>
              <a:avLst/>
              <a:gdLst>
                <a:gd name="T0" fmla="*/ 2 w 4"/>
                <a:gd name="T1" fmla="*/ 0 h 4"/>
                <a:gd name="T2" fmla="*/ 0 w 4"/>
                <a:gd name="T3" fmla="*/ 2 h 4"/>
                <a:gd name="T4" fmla="*/ 2 w 4"/>
                <a:gd name="T5" fmla="*/ 4 h 4"/>
                <a:gd name="T6" fmla="*/ 4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lnTo>
                    <a:pt x="0" y="2"/>
                  </a:lnTo>
                  <a:lnTo>
                    <a:pt x="2" y="4"/>
                  </a:lnTo>
                  <a:lnTo>
                    <a:pt x="4" y="2"/>
                  </a:lnTo>
                  <a:lnTo>
                    <a:pt x="2"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09" name="Freeform 271">
              <a:extLst>
                <a:ext uri="{FF2B5EF4-FFF2-40B4-BE49-F238E27FC236}">
                  <a16:creationId xmlns:a16="http://schemas.microsoft.com/office/drawing/2014/main" id="{28829A9F-A0A8-4408-8358-081CA233DFC4}"/>
                </a:ext>
              </a:extLst>
            </p:cNvPr>
            <p:cNvSpPr>
              <a:spLocks/>
            </p:cNvSpPr>
            <p:nvPr/>
          </p:nvSpPr>
          <p:spPr bwMode="auto">
            <a:xfrm>
              <a:off x="8693150" y="1589088"/>
              <a:ext cx="44450" cy="19050"/>
            </a:xfrm>
            <a:custGeom>
              <a:avLst/>
              <a:gdLst>
                <a:gd name="T0" fmla="*/ 0 w 28"/>
                <a:gd name="T1" fmla="*/ 9 h 12"/>
                <a:gd name="T2" fmla="*/ 3 w 28"/>
                <a:gd name="T3" fmla="*/ 9 h 12"/>
                <a:gd name="T4" fmla="*/ 3 w 28"/>
                <a:gd name="T5" fmla="*/ 9 h 12"/>
                <a:gd name="T6" fmla="*/ 7 w 28"/>
                <a:gd name="T7" fmla="*/ 9 h 12"/>
                <a:gd name="T8" fmla="*/ 12 w 28"/>
                <a:gd name="T9" fmla="*/ 12 h 12"/>
                <a:gd name="T10" fmla="*/ 16 w 28"/>
                <a:gd name="T11" fmla="*/ 9 h 12"/>
                <a:gd name="T12" fmla="*/ 16 w 28"/>
                <a:gd name="T13" fmla="*/ 7 h 12"/>
                <a:gd name="T14" fmla="*/ 21 w 28"/>
                <a:gd name="T15" fmla="*/ 7 h 12"/>
                <a:gd name="T16" fmla="*/ 23 w 28"/>
                <a:gd name="T17" fmla="*/ 5 h 12"/>
                <a:gd name="T18" fmla="*/ 28 w 28"/>
                <a:gd name="T19" fmla="*/ 3 h 12"/>
                <a:gd name="T20" fmla="*/ 26 w 28"/>
                <a:gd name="T21" fmla="*/ 0 h 12"/>
                <a:gd name="T22" fmla="*/ 23 w 28"/>
                <a:gd name="T23" fmla="*/ 0 h 12"/>
                <a:gd name="T24" fmla="*/ 21 w 28"/>
                <a:gd name="T25" fmla="*/ 3 h 12"/>
                <a:gd name="T26" fmla="*/ 19 w 28"/>
                <a:gd name="T27" fmla="*/ 3 h 12"/>
                <a:gd name="T28" fmla="*/ 12 w 28"/>
                <a:gd name="T29" fmla="*/ 3 h 12"/>
                <a:gd name="T30" fmla="*/ 7 w 28"/>
                <a:gd name="T31" fmla="*/ 7 h 12"/>
                <a:gd name="T32" fmla="*/ 3 w 28"/>
                <a:gd name="T33" fmla="*/ 7 h 12"/>
                <a:gd name="T34" fmla="*/ 0 w 28"/>
                <a:gd name="T35" fmla="*/ 7 h 12"/>
                <a:gd name="T36" fmla="*/ 0 w 28"/>
                <a:gd name="T3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2">
                  <a:moveTo>
                    <a:pt x="0" y="9"/>
                  </a:moveTo>
                  <a:lnTo>
                    <a:pt x="3" y="9"/>
                  </a:lnTo>
                  <a:lnTo>
                    <a:pt x="3" y="9"/>
                  </a:lnTo>
                  <a:lnTo>
                    <a:pt x="7" y="9"/>
                  </a:lnTo>
                  <a:lnTo>
                    <a:pt x="12" y="12"/>
                  </a:lnTo>
                  <a:lnTo>
                    <a:pt x="16" y="9"/>
                  </a:lnTo>
                  <a:lnTo>
                    <a:pt x="16" y="7"/>
                  </a:lnTo>
                  <a:lnTo>
                    <a:pt x="21" y="7"/>
                  </a:lnTo>
                  <a:lnTo>
                    <a:pt x="23" y="5"/>
                  </a:lnTo>
                  <a:lnTo>
                    <a:pt x="28" y="3"/>
                  </a:lnTo>
                  <a:lnTo>
                    <a:pt x="26" y="0"/>
                  </a:lnTo>
                  <a:lnTo>
                    <a:pt x="23" y="0"/>
                  </a:lnTo>
                  <a:lnTo>
                    <a:pt x="21" y="3"/>
                  </a:lnTo>
                  <a:lnTo>
                    <a:pt x="19" y="3"/>
                  </a:lnTo>
                  <a:lnTo>
                    <a:pt x="12" y="3"/>
                  </a:lnTo>
                  <a:lnTo>
                    <a:pt x="7" y="7"/>
                  </a:lnTo>
                  <a:lnTo>
                    <a:pt x="3" y="7"/>
                  </a:lnTo>
                  <a:lnTo>
                    <a:pt x="0" y="7"/>
                  </a:lnTo>
                  <a:lnTo>
                    <a:pt x="0" y="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0" name="Freeform 272">
              <a:extLst>
                <a:ext uri="{FF2B5EF4-FFF2-40B4-BE49-F238E27FC236}">
                  <a16:creationId xmlns:a16="http://schemas.microsoft.com/office/drawing/2014/main" id="{CB99C2F4-F7F9-49AC-868F-4F5118B91340}"/>
                </a:ext>
              </a:extLst>
            </p:cNvPr>
            <p:cNvSpPr>
              <a:spLocks/>
            </p:cNvSpPr>
            <p:nvPr/>
          </p:nvSpPr>
          <p:spPr bwMode="auto">
            <a:xfrm>
              <a:off x="8697913" y="1768475"/>
              <a:ext cx="57150" cy="22225"/>
            </a:xfrm>
            <a:custGeom>
              <a:avLst/>
              <a:gdLst>
                <a:gd name="T0" fmla="*/ 11 w 36"/>
                <a:gd name="T1" fmla="*/ 3 h 14"/>
                <a:gd name="T2" fmla="*/ 7 w 36"/>
                <a:gd name="T3" fmla="*/ 5 h 14"/>
                <a:gd name="T4" fmla="*/ 2 w 36"/>
                <a:gd name="T5" fmla="*/ 5 h 14"/>
                <a:gd name="T6" fmla="*/ 0 w 36"/>
                <a:gd name="T7" fmla="*/ 5 h 14"/>
                <a:gd name="T8" fmla="*/ 2 w 36"/>
                <a:gd name="T9" fmla="*/ 7 h 14"/>
                <a:gd name="T10" fmla="*/ 7 w 36"/>
                <a:gd name="T11" fmla="*/ 10 h 14"/>
                <a:gd name="T12" fmla="*/ 11 w 36"/>
                <a:gd name="T13" fmla="*/ 14 h 14"/>
                <a:gd name="T14" fmla="*/ 13 w 36"/>
                <a:gd name="T15" fmla="*/ 12 h 14"/>
                <a:gd name="T16" fmla="*/ 18 w 36"/>
                <a:gd name="T17" fmla="*/ 12 h 14"/>
                <a:gd name="T18" fmla="*/ 23 w 36"/>
                <a:gd name="T19" fmla="*/ 10 h 14"/>
                <a:gd name="T20" fmla="*/ 25 w 36"/>
                <a:gd name="T21" fmla="*/ 12 h 14"/>
                <a:gd name="T22" fmla="*/ 27 w 36"/>
                <a:gd name="T23" fmla="*/ 10 h 14"/>
                <a:gd name="T24" fmla="*/ 32 w 36"/>
                <a:gd name="T25" fmla="*/ 7 h 14"/>
                <a:gd name="T26" fmla="*/ 36 w 36"/>
                <a:gd name="T27" fmla="*/ 7 h 14"/>
                <a:gd name="T28" fmla="*/ 34 w 36"/>
                <a:gd name="T29" fmla="*/ 5 h 14"/>
                <a:gd name="T30" fmla="*/ 29 w 36"/>
                <a:gd name="T31" fmla="*/ 0 h 14"/>
                <a:gd name="T32" fmla="*/ 27 w 36"/>
                <a:gd name="T33" fmla="*/ 3 h 14"/>
                <a:gd name="T34" fmla="*/ 20 w 36"/>
                <a:gd name="T35" fmla="*/ 3 h 14"/>
                <a:gd name="T36" fmla="*/ 20 w 36"/>
                <a:gd name="T37" fmla="*/ 3 h 14"/>
                <a:gd name="T38" fmla="*/ 16 w 36"/>
                <a:gd name="T39" fmla="*/ 5 h 14"/>
                <a:gd name="T40" fmla="*/ 11 w 36"/>
                <a:gd name="T4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4">
                  <a:moveTo>
                    <a:pt x="11" y="3"/>
                  </a:moveTo>
                  <a:lnTo>
                    <a:pt x="7" y="5"/>
                  </a:lnTo>
                  <a:lnTo>
                    <a:pt x="2" y="5"/>
                  </a:lnTo>
                  <a:lnTo>
                    <a:pt x="0" y="5"/>
                  </a:lnTo>
                  <a:lnTo>
                    <a:pt x="2" y="7"/>
                  </a:lnTo>
                  <a:lnTo>
                    <a:pt x="7" y="10"/>
                  </a:lnTo>
                  <a:lnTo>
                    <a:pt x="11" y="14"/>
                  </a:lnTo>
                  <a:lnTo>
                    <a:pt x="13" y="12"/>
                  </a:lnTo>
                  <a:lnTo>
                    <a:pt x="18" y="12"/>
                  </a:lnTo>
                  <a:lnTo>
                    <a:pt x="23" y="10"/>
                  </a:lnTo>
                  <a:lnTo>
                    <a:pt x="25" y="12"/>
                  </a:lnTo>
                  <a:lnTo>
                    <a:pt x="27" y="10"/>
                  </a:lnTo>
                  <a:lnTo>
                    <a:pt x="32" y="7"/>
                  </a:lnTo>
                  <a:lnTo>
                    <a:pt x="36" y="7"/>
                  </a:lnTo>
                  <a:lnTo>
                    <a:pt x="34" y="5"/>
                  </a:lnTo>
                  <a:lnTo>
                    <a:pt x="29" y="0"/>
                  </a:lnTo>
                  <a:lnTo>
                    <a:pt x="27" y="3"/>
                  </a:lnTo>
                  <a:lnTo>
                    <a:pt x="20" y="3"/>
                  </a:lnTo>
                  <a:lnTo>
                    <a:pt x="20" y="3"/>
                  </a:lnTo>
                  <a:lnTo>
                    <a:pt x="16" y="5"/>
                  </a:lnTo>
                  <a:lnTo>
                    <a:pt x="11"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1" name="Freeform 273">
              <a:extLst>
                <a:ext uri="{FF2B5EF4-FFF2-40B4-BE49-F238E27FC236}">
                  <a16:creationId xmlns:a16="http://schemas.microsoft.com/office/drawing/2014/main" id="{A2BF3890-AEAE-4917-A0E0-16E682C1F4B6}"/>
                </a:ext>
              </a:extLst>
            </p:cNvPr>
            <p:cNvSpPr>
              <a:spLocks/>
            </p:cNvSpPr>
            <p:nvPr/>
          </p:nvSpPr>
          <p:spPr bwMode="auto">
            <a:xfrm>
              <a:off x="9239250" y="1714500"/>
              <a:ext cx="25400" cy="25400"/>
            </a:xfrm>
            <a:custGeom>
              <a:avLst/>
              <a:gdLst>
                <a:gd name="T0" fmla="*/ 14 w 16"/>
                <a:gd name="T1" fmla="*/ 0 h 16"/>
                <a:gd name="T2" fmla="*/ 5 w 16"/>
                <a:gd name="T3" fmla="*/ 7 h 16"/>
                <a:gd name="T4" fmla="*/ 2 w 16"/>
                <a:gd name="T5" fmla="*/ 9 h 16"/>
                <a:gd name="T6" fmla="*/ 0 w 16"/>
                <a:gd name="T7" fmla="*/ 11 h 16"/>
                <a:gd name="T8" fmla="*/ 0 w 16"/>
                <a:gd name="T9" fmla="*/ 16 h 16"/>
                <a:gd name="T10" fmla="*/ 2 w 16"/>
                <a:gd name="T11" fmla="*/ 16 h 16"/>
                <a:gd name="T12" fmla="*/ 2 w 16"/>
                <a:gd name="T13" fmla="*/ 14 h 16"/>
                <a:gd name="T14" fmla="*/ 5 w 16"/>
                <a:gd name="T15" fmla="*/ 14 h 16"/>
                <a:gd name="T16" fmla="*/ 7 w 16"/>
                <a:gd name="T17" fmla="*/ 16 h 16"/>
                <a:gd name="T18" fmla="*/ 9 w 16"/>
                <a:gd name="T19" fmla="*/ 16 h 16"/>
                <a:gd name="T20" fmla="*/ 9 w 16"/>
                <a:gd name="T21" fmla="*/ 14 h 16"/>
                <a:gd name="T22" fmla="*/ 7 w 16"/>
                <a:gd name="T23" fmla="*/ 11 h 16"/>
                <a:gd name="T24" fmla="*/ 9 w 16"/>
                <a:gd name="T25" fmla="*/ 9 h 16"/>
                <a:gd name="T26" fmla="*/ 14 w 16"/>
                <a:gd name="T27" fmla="*/ 4 h 16"/>
                <a:gd name="T28" fmla="*/ 16 w 16"/>
                <a:gd name="T29" fmla="*/ 0 h 16"/>
                <a:gd name="T30" fmla="*/ 14 w 16"/>
                <a:gd name="T3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6">
                  <a:moveTo>
                    <a:pt x="14" y="0"/>
                  </a:moveTo>
                  <a:lnTo>
                    <a:pt x="5" y="7"/>
                  </a:lnTo>
                  <a:lnTo>
                    <a:pt x="2" y="9"/>
                  </a:lnTo>
                  <a:lnTo>
                    <a:pt x="0" y="11"/>
                  </a:lnTo>
                  <a:lnTo>
                    <a:pt x="0" y="16"/>
                  </a:lnTo>
                  <a:lnTo>
                    <a:pt x="2" y="16"/>
                  </a:lnTo>
                  <a:lnTo>
                    <a:pt x="2" y="14"/>
                  </a:lnTo>
                  <a:lnTo>
                    <a:pt x="5" y="14"/>
                  </a:lnTo>
                  <a:lnTo>
                    <a:pt x="7" y="16"/>
                  </a:lnTo>
                  <a:lnTo>
                    <a:pt x="9" y="16"/>
                  </a:lnTo>
                  <a:lnTo>
                    <a:pt x="9" y="14"/>
                  </a:lnTo>
                  <a:lnTo>
                    <a:pt x="7" y="11"/>
                  </a:lnTo>
                  <a:lnTo>
                    <a:pt x="9" y="9"/>
                  </a:lnTo>
                  <a:lnTo>
                    <a:pt x="14" y="4"/>
                  </a:lnTo>
                  <a:lnTo>
                    <a:pt x="16" y="0"/>
                  </a:lnTo>
                  <a:lnTo>
                    <a:pt x="14"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2" name="Freeform 274">
              <a:extLst>
                <a:ext uri="{FF2B5EF4-FFF2-40B4-BE49-F238E27FC236}">
                  <a16:creationId xmlns:a16="http://schemas.microsoft.com/office/drawing/2014/main" id="{A5AFB46C-18B8-44D6-ADCF-EE0BE3A04C96}"/>
                </a:ext>
              </a:extLst>
            </p:cNvPr>
            <p:cNvSpPr>
              <a:spLocks/>
            </p:cNvSpPr>
            <p:nvPr/>
          </p:nvSpPr>
          <p:spPr bwMode="auto">
            <a:xfrm>
              <a:off x="7289800" y="3036888"/>
              <a:ext cx="11113" cy="11113"/>
            </a:xfrm>
            <a:custGeom>
              <a:avLst/>
              <a:gdLst>
                <a:gd name="T0" fmla="*/ 3 w 3"/>
                <a:gd name="T1" fmla="*/ 1 h 3"/>
                <a:gd name="T2" fmla="*/ 2 w 3"/>
                <a:gd name="T3" fmla="*/ 0 h 3"/>
                <a:gd name="T4" fmla="*/ 0 w 3"/>
                <a:gd name="T5" fmla="*/ 2 h 3"/>
                <a:gd name="T6" fmla="*/ 0 w 3"/>
                <a:gd name="T7" fmla="*/ 3 h 3"/>
                <a:gd name="T8" fmla="*/ 1 w 3"/>
                <a:gd name="T9" fmla="*/ 3 h 3"/>
                <a:gd name="T10" fmla="*/ 2 w 3"/>
                <a:gd name="T11" fmla="*/ 3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cubicBezTo>
                    <a:pt x="2" y="0"/>
                    <a:pt x="2" y="0"/>
                    <a:pt x="2" y="0"/>
                  </a:cubicBezTo>
                  <a:cubicBezTo>
                    <a:pt x="0" y="2"/>
                    <a:pt x="0" y="2"/>
                    <a:pt x="0" y="2"/>
                  </a:cubicBezTo>
                  <a:cubicBezTo>
                    <a:pt x="0" y="3"/>
                    <a:pt x="0" y="3"/>
                    <a:pt x="0" y="3"/>
                  </a:cubicBezTo>
                  <a:cubicBezTo>
                    <a:pt x="1" y="3"/>
                    <a:pt x="1" y="3"/>
                    <a:pt x="1" y="3"/>
                  </a:cubicBezTo>
                  <a:cubicBezTo>
                    <a:pt x="1" y="3"/>
                    <a:pt x="2" y="3"/>
                    <a:pt x="2" y="3"/>
                  </a:cubicBezTo>
                  <a:lnTo>
                    <a:pt x="3" y="1"/>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3" name="Freeform 275">
              <a:extLst>
                <a:ext uri="{FF2B5EF4-FFF2-40B4-BE49-F238E27FC236}">
                  <a16:creationId xmlns:a16="http://schemas.microsoft.com/office/drawing/2014/main" id="{5AD6806A-2B0F-4012-A0A7-059F85F7E96E}"/>
                </a:ext>
              </a:extLst>
            </p:cNvPr>
            <p:cNvSpPr>
              <a:spLocks/>
            </p:cNvSpPr>
            <p:nvPr/>
          </p:nvSpPr>
          <p:spPr bwMode="auto">
            <a:xfrm>
              <a:off x="7362825" y="3171825"/>
              <a:ext cx="11113" cy="19050"/>
            </a:xfrm>
            <a:custGeom>
              <a:avLst/>
              <a:gdLst>
                <a:gd name="T0" fmla="*/ 7 w 7"/>
                <a:gd name="T1" fmla="*/ 10 h 12"/>
                <a:gd name="T2" fmla="*/ 5 w 7"/>
                <a:gd name="T3" fmla="*/ 3 h 12"/>
                <a:gd name="T4" fmla="*/ 0 w 7"/>
                <a:gd name="T5" fmla="*/ 0 h 12"/>
                <a:gd name="T6" fmla="*/ 0 w 7"/>
                <a:gd name="T7" fmla="*/ 5 h 12"/>
                <a:gd name="T8" fmla="*/ 7 w 7"/>
                <a:gd name="T9" fmla="*/ 12 h 12"/>
                <a:gd name="T10" fmla="*/ 7 w 7"/>
                <a:gd name="T11" fmla="*/ 10 h 12"/>
              </a:gdLst>
              <a:ahLst/>
              <a:cxnLst>
                <a:cxn ang="0">
                  <a:pos x="T0" y="T1"/>
                </a:cxn>
                <a:cxn ang="0">
                  <a:pos x="T2" y="T3"/>
                </a:cxn>
                <a:cxn ang="0">
                  <a:pos x="T4" y="T5"/>
                </a:cxn>
                <a:cxn ang="0">
                  <a:pos x="T6" y="T7"/>
                </a:cxn>
                <a:cxn ang="0">
                  <a:pos x="T8" y="T9"/>
                </a:cxn>
                <a:cxn ang="0">
                  <a:pos x="T10" y="T11"/>
                </a:cxn>
              </a:cxnLst>
              <a:rect l="0" t="0" r="r" b="b"/>
              <a:pathLst>
                <a:path w="7" h="12">
                  <a:moveTo>
                    <a:pt x="7" y="10"/>
                  </a:moveTo>
                  <a:lnTo>
                    <a:pt x="5" y="3"/>
                  </a:lnTo>
                  <a:lnTo>
                    <a:pt x="0" y="0"/>
                  </a:lnTo>
                  <a:lnTo>
                    <a:pt x="0" y="5"/>
                  </a:lnTo>
                  <a:lnTo>
                    <a:pt x="7" y="12"/>
                  </a:lnTo>
                  <a:lnTo>
                    <a:pt x="7" y="1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4" name="Freeform 276">
              <a:extLst>
                <a:ext uri="{FF2B5EF4-FFF2-40B4-BE49-F238E27FC236}">
                  <a16:creationId xmlns:a16="http://schemas.microsoft.com/office/drawing/2014/main" id="{788FE178-6CC6-4894-BD9F-D477B037B067}"/>
                </a:ext>
              </a:extLst>
            </p:cNvPr>
            <p:cNvSpPr>
              <a:spLocks/>
            </p:cNvSpPr>
            <p:nvPr/>
          </p:nvSpPr>
          <p:spPr bwMode="auto">
            <a:xfrm>
              <a:off x="7286625" y="3055938"/>
              <a:ext cx="6350" cy="14288"/>
            </a:xfrm>
            <a:custGeom>
              <a:avLst/>
              <a:gdLst>
                <a:gd name="T0" fmla="*/ 0 w 4"/>
                <a:gd name="T1" fmla="*/ 4 h 9"/>
                <a:gd name="T2" fmla="*/ 0 w 4"/>
                <a:gd name="T3" fmla="*/ 6 h 9"/>
                <a:gd name="T4" fmla="*/ 2 w 4"/>
                <a:gd name="T5" fmla="*/ 9 h 9"/>
                <a:gd name="T6" fmla="*/ 4 w 4"/>
                <a:gd name="T7" fmla="*/ 4 h 9"/>
                <a:gd name="T8" fmla="*/ 4 w 4"/>
                <a:gd name="T9" fmla="*/ 0 h 9"/>
                <a:gd name="T10" fmla="*/ 0 w 4"/>
                <a:gd name="T11" fmla="*/ 4 h 9"/>
              </a:gdLst>
              <a:ahLst/>
              <a:cxnLst>
                <a:cxn ang="0">
                  <a:pos x="T0" y="T1"/>
                </a:cxn>
                <a:cxn ang="0">
                  <a:pos x="T2" y="T3"/>
                </a:cxn>
                <a:cxn ang="0">
                  <a:pos x="T4" y="T5"/>
                </a:cxn>
                <a:cxn ang="0">
                  <a:pos x="T6" y="T7"/>
                </a:cxn>
                <a:cxn ang="0">
                  <a:pos x="T8" y="T9"/>
                </a:cxn>
                <a:cxn ang="0">
                  <a:pos x="T10" y="T11"/>
                </a:cxn>
              </a:cxnLst>
              <a:rect l="0" t="0" r="r" b="b"/>
              <a:pathLst>
                <a:path w="4" h="9">
                  <a:moveTo>
                    <a:pt x="0" y="4"/>
                  </a:moveTo>
                  <a:lnTo>
                    <a:pt x="0" y="6"/>
                  </a:lnTo>
                  <a:lnTo>
                    <a:pt x="2" y="9"/>
                  </a:lnTo>
                  <a:lnTo>
                    <a:pt x="4" y="4"/>
                  </a:lnTo>
                  <a:lnTo>
                    <a:pt x="4" y="0"/>
                  </a:lnTo>
                  <a:lnTo>
                    <a:pt x="0"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5" name="Freeform 277">
              <a:extLst>
                <a:ext uri="{FF2B5EF4-FFF2-40B4-BE49-F238E27FC236}">
                  <a16:creationId xmlns:a16="http://schemas.microsoft.com/office/drawing/2014/main" id="{9D775AF9-73D4-4845-AD19-ABE6F0805085}"/>
                </a:ext>
              </a:extLst>
            </p:cNvPr>
            <p:cNvSpPr>
              <a:spLocks/>
            </p:cNvSpPr>
            <p:nvPr/>
          </p:nvSpPr>
          <p:spPr bwMode="auto">
            <a:xfrm>
              <a:off x="7292975" y="3028950"/>
              <a:ext cx="4763" cy="7938"/>
            </a:xfrm>
            <a:custGeom>
              <a:avLst/>
              <a:gdLst>
                <a:gd name="T0" fmla="*/ 0 w 3"/>
                <a:gd name="T1" fmla="*/ 0 h 5"/>
                <a:gd name="T2" fmla="*/ 0 w 3"/>
                <a:gd name="T3" fmla="*/ 5 h 5"/>
                <a:gd name="T4" fmla="*/ 0 w 3"/>
                <a:gd name="T5" fmla="*/ 5 h 5"/>
                <a:gd name="T6" fmla="*/ 3 w 3"/>
                <a:gd name="T7" fmla="*/ 3 h 5"/>
                <a:gd name="T8" fmla="*/ 3 w 3"/>
                <a:gd name="T9" fmla="*/ 0 h 5"/>
                <a:gd name="T10" fmla="*/ 0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0" y="0"/>
                  </a:moveTo>
                  <a:lnTo>
                    <a:pt x="0" y="5"/>
                  </a:lnTo>
                  <a:lnTo>
                    <a:pt x="0" y="5"/>
                  </a:lnTo>
                  <a:lnTo>
                    <a:pt x="3" y="3"/>
                  </a:lnTo>
                  <a:lnTo>
                    <a:pt x="3" y="0"/>
                  </a:lnTo>
                  <a:lnTo>
                    <a:pt x="0"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6" name="Freeform 278">
              <a:extLst>
                <a:ext uri="{FF2B5EF4-FFF2-40B4-BE49-F238E27FC236}">
                  <a16:creationId xmlns:a16="http://schemas.microsoft.com/office/drawing/2014/main" id="{ED010768-35AA-4144-A442-AAB7807B58B0}"/>
                </a:ext>
              </a:extLst>
            </p:cNvPr>
            <p:cNvSpPr>
              <a:spLocks/>
            </p:cNvSpPr>
            <p:nvPr/>
          </p:nvSpPr>
          <p:spPr bwMode="auto">
            <a:xfrm>
              <a:off x="7275513" y="2986088"/>
              <a:ext cx="7938" cy="22225"/>
            </a:xfrm>
            <a:custGeom>
              <a:avLst/>
              <a:gdLst>
                <a:gd name="T0" fmla="*/ 0 w 5"/>
                <a:gd name="T1" fmla="*/ 0 h 14"/>
                <a:gd name="T2" fmla="*/ 0 w 5"/>
                <a:gd name="T3" fmla="*/ 9 h 14"/>
                <a:gd name="T4" fmla="*/ 2 w 5"/>
                <a:gd name="T5" fmla="*/ 9 h 14"/>
                <a:gd name="T6" fmla="*/ 2 w 5"/>
                <a:gd name="T7" fmla="*/ 14 h 14"/>
                <a:gd name="T8" fmla="*/ 5 w 5"/>
                <a:gd name="T9" fmla="*/ 9 h 14"/>
                <a:gd name="T10" fmla="*/ 2 w 5"/>
                <a:gd name="T11" fmla="*/ 4 h 14"/>
                <a:gd name="T12" fmla="*/ 0 w 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0" y="0"/>
                  </a:moveTo>
                  <a:lnTo>
                    <a:pt x="0" y="9"/>
                  </a:lnTo>
                  <a:lnTo>
                    <a:pt x="2" y="9"/>
                  </a:lnTo>
                  <a:lnTo>
                    <a:pt x="2" y="14"/>
                  </a:lnTo>
                  <a:lnTo>
                    <a:pt x="5" y="9"/>
                  </a:lnTo>
                  <a:lnTo>
                    <a:pt x="2" y="4"/>
                  </a:lnTo>
                  <a:lnTo>
                    <a:pt x="0"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7" name="Freeform 279">
              <a:extLst>
                <a:ext uri="{FF2B5EF4-FFF2-40B4-BE49-F238E27FC236}">
                  <a16:creationId xmlns:a16="http://schemas.microsoft.com/office/drawing/2014/main" id="{FB9CF6F9-77D5-4FF9-B644-A3032AE1AEDE}"/>
                </a:ext>
              </a:extLst>
            </p:cNvPr>
            <p:cNvSpPr>
              <a:spLocks/>
            </p:cNvSpPr>
            <p:nvPr/>
          </p:nvSpPr>
          <p:spPr bwMode="auto">
            <a:xfrm>
              <a:off x="7286625" y="3000375"/>
              <a:ext cx="6350" cy="7938"/>
            </a:xfrm>
            <a:custGeom>
              <a:avLst/>
              <a:gdLst>
                <a:gd name="T0" fmla="*/ 4 w 4"/>
                <a:gd name="T1" fmla="*/ 0 h 5"/>
                <a:gd name="T2" fmla="*/ 0 w 4"/>
                <a:gd name="T3" fmla="*/ 5 h 5"/>
                <a:gd name="T4" fmla="*/ 4 w 4"/>
                <a:gd name="T5" fmla="*/ 5 h 5"/>
                <a:gd name="T6" fmla="*/ 4 w 4"/>
                <a:gd name="T7" fmla="*/ 2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lnTo>
                    <a:pt x="0" y="5"/>
                  </a:lnTo>
                  <a:lnTo>
                    <a:pt x="4" y="5"/>
                  </a:lnTo>
                  <a:lnTo>
                    <a:pt x="4" y="2"/>
                  </a:lnTo>
                  <a:lnTo>
                    <a:pt x="4"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8" name="Freeform 280">
              <a:extLst>
                <a:ext uri="{FF2B5EF4-FFF2-40B4-BE49-F238E27FC236}">
                  <a16:creationId xmlns:a16="http://schemas.microsoft.com/office/drawing/2014/main" id="{18393EC6-E21F-4C1E-B3A2-32CDD7113910}"/>
                </a:ext>
              </a:extLst>
            </p:cNvPr>
            <p:cNvSpPr>
              <a:spLocks/>
            </p:cNvSpPr>
            <p:nvPr/>
          </p:nvSpPr>
          <p:spPr bwMode="auto">
            <a:xfrm>
              <a:off x="8709025" y="1516063"/>
              <a:ext cx="25400" cy="36513"/>
            </a:xfrm>
            <a:custGeom>
              <a:avLst/>
              <a:gdLst>
                <a:gd name="T0" fmla="*/ 4 w 16"/>
                <a:gd name="T1" fmla="*/ 0 h 23"/>
                <a:gd name="T2" fmla="*/ 2 w 16"/>
                <a:gd name="T3" fmla="*/ 0 h 23"/>
                <a:gd name="T4" fmla="*/ 2 w 16"/>
                <a:gd name="T5" fmla="*/ 5 h 23"/>
                <a:gd name="T6" fmla="*/ 4 w 16"/>
                <a:gd name="T7" fmla="*/ 7 h 23"/>
                <a:gd name="T8" fmla="*/ 2 w 16"/>
                <a:gd name="T9" fmla="*/ 9 h 23"/>
                <a:gd name="T10" fmla="*/ 0 w 16"/>
                <a:gd name="T11" fmla="*/ 14 h 23"/>
                <a:gd name="T12" fmla="*/ 0 w 16"/>
                <a:gd name="T13" fmla="*/ 19 h 23"/>
                <a:gd name="T14" fmla="*/ 4 w 16"/>
                <a:gd name="T15" fmla="*/ 19 h 23"/>
                <a:gd name="T16" fmla="*/ 11 w 16"/>
                <a:gd name="T17" fmla="*/ 21 h 23"/>
                <a:gd name="T18" fmla="*/ 13 w 16"/>
                <a:gd name="T19" fmla="*/ 23 h 23"/>
                <a:gd name="T20" fmla="*/ 16 w 16"/>
                <a:gd name="T21" fmla="*/ 21 h 23"/>
                <a:gd name="T22" fmla="*/ 16 w 16"/>
                <a:gd name="T23" fmla="*/ 19 h 23"/>
                <a:gd name="T24" fmla="*/ 16 w 16"/>
                <a:gd name="T25" fmla="*/ 14 h 23"/>
                <a:gd name="T26" fmla="*/ 16 w 16"/>
                <a:gd name="T27" fmla="*/ 12 h 23"/>
                <a:gd name="T28" fmla="*/ 16 w 16"/>
                <a:gd name="T29" fmla="*/ 9 h 23"/>
                <a:gd name="T30" fmla="*/ 16 w 16"/>
                <a:gd name="T31" fmla="*/ 7 h 23"/>
                <a:gd name="T32" fmla="*/ 13 w 16"/>
                <a:gd name="T33" fmla="*/ 7 h 23"/>
                <a:gd name="T34" fmla="*/ 11 w 16"/>
                <a:gd name="T35" fmla="*/ 7 h 23"/>
                <a:gd name="T36" fmla="*/ 11 w 16"/>
                <a:gd name="T37" fmla="*/ 5 h 23"/>
                <a:gd name="T38" fmla="*/ 13 w 16"/>
                <a:gd name="T39" fmla="*/ 2 h 23"/>
                <a:gd name="T40" fmla="*/ 13 w 16"/>
                <a:gd name="T41" fmla="*/ 2 h 23"/>
                <a:gd name="T42" fmla="*/ 11 w 16"/>
                <a:gd name="T43" fmla="*/ 0 h 23"/>
                <a:gd name="T44" fmla="*/ 11 w 16"/>
                <a:gd name="T45" fmla="*/ 0 h 23"/>
                <a:gd name="T46" fmla="*/ 4 w 16"/>
                <a:gd name="T4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23">
                  <a:moveTo>
                    <a:pt x="4" y="0"/>
                  </a:moveTo>
                  <a:lnTo>
                    <a:pt x="2" y="0"/>
                  </a:lnTo>
                  <a:lnTo>
                    <a:pt x="2" y="5"/>
                  </a:lnTo>
                  <a:lnTo>
                    <a:pt x="4" y="7"/>
                  </a:lnTo>
                  <a:lnTo>
                    <a:pt x="2" y="9"/>
                  </a:lnTo>
                  <a:lnTo>
                    <a:pt x="0" y="14"/>
                  </a:lnTo>
                  <a:lnTo>
                    <a:pt x="0" y="19"/>
                  </a:lnTo>
                  <a:lnTo>
                    <a:pt x="4" y="19"/>
                  </a:lnTo>
                  <a:lnTo>
                    <a:pt x="11" y="21"/>
                  </a:lnTo>
                  <a:lnTo>
                    <a:pt x="13" y="23"/>
                  </a:lnTo>
                  <a:lnTo>
                    <a:pt x="16" y="21"/>
                  </a:lnTo>
                  <a:lnTo>
                    <a:pt x="16" y="19"/>
                  </a:lnTo>
                  <a:lnTo>
                    <a:pt x="16" y="14"/>
                  </a:lnTo>
                  <a:lnTo>
                    <a:pt x="16" y="12"/>
                  </a:lnTo>
                  <a:lnTo>
                    <a:pt x="16" y="9"/>
                  </a:lnTo>
                  <a:lnTo>
                    <a:pt x="16" y="7"/>
                  </a:lnTo>
                  <a:lnTo>
                    <a:pt x="13" y="7"/>
                  </a:lnTo>
                  <a:lnTo>
                    <a:pt x="11" y="7"/>
                  </a:lnTo>
                  <a:lnTo>
                    <a:pt x="11" y="5"/>
                  </a:lnTo>
                  <a:lnTo>
                    <a:pt x="13" y="2"/>
                  </a:lnTo>
                  <a:lnTo>
                    <a:pt x="13" y="2"/>
                  </a:lnTo>
                  <a:lnTo>
                    <a:pt x="11" y="0"/>
                  </a:lnTo>
                  <a:lnTo>
                    <a:pt x="11" y="0"/>
                  </a:lnTo>
                  <a:lnTo>
                    <a:pt x="4"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9" name="Freeform 281">
              <a:extLst>
                <a:ext uri="{FF2B5EF4-FFF2-40B4-BE49-F238E27FC236}">
                  <a16:creationId xmlns:a16="http://schemas.microsoft.com/office/drawing/2014/main" id="{4196FDD6-A858-4B29-81CF-9332535BE333}"/>
                </a:ext>
              </a:extLst>
            </p:cNvPr>
            <p:cNvSpPr>
              <a:spLocks/>
            </p:cNvSpPr>
            <p:nvPr/>
          </p:nvSpPr>
          <p:spPr bwMode="auto">
            <a:xfrm>
              <a:off x="8737600" y="1409700"/>
              <a:ext cx="28575" cy="61913"/>
            </a:xfrm>
            <a:custGeom>
              <a:avLst/>
              <a:gdLst>
                <a:gd name="T0" fmla="*/ 7 w 18"/>
                <a:gd name="T1" fmla="*/ 39 h 39"/>
                <a:gd name="T2" fmla="*/ 11 w 18"/>
                <a:gd name="T3" fmla="*/ 37 h 39"/>
                <a:gd name="T4" fmla="*/ 14 w 18"/>
                <a:gd name="T5" fmla="*/ 28 h 39"/>
                <a:gd name="T6" fmla="*/ 11 w 18"/>
                <a:gd name="T7" fmla="*/ 25 h 39"/>
                <a:gd name="T8" fmla="*/ 16 w 18"/>
                <a:gd name="T9" fmla="*/ 21 h 39"/>
                <a:gd name="T10" fmla="*/ 14 w 18"/>
                <a:gd name="T11" fmla="*/ 16 h 39"/>
                <a:gd name="T12" fmla="*/ 18 w 18"/>
                <a:gd name="T13" fmla="*/ 9 h 39"/>
                <a:gd name="T14" fmla="*/ 16 w 18"/>
                <a:gd name="T15" fmla="*/ 7 h 39"/>
                <a:gd name="T16" fmla="*/ 16 w 18"/>
                <a:gd name="T17" fmla="*/ 2 h 39"/>
                <a:gd name="T18" fmla="*/ 14 w 18"/>
                <a:gd name="T19" fmla="*/ 0 h 39"/>
                <a:gd name="T20" fmla="*/ 11 w 18"/>
                <a:gd name="T21" fmla="*/ 0 h 39"/>
                <a:gd name="T22" fmla="*/ 11 w 18"/>
                <a:gd name="T23" fmla="*/ 5 h 39"/>
                <a:gd name="T24" fmla="*/ 7 w 18"/>
                <a:gd name="T25" fmla="*/ 12 h 39"/>
                <a:gd name="T26" fmla="*/ 7 w 18"/>
                <a:gd name="T27" fmla="*/ 14 h 39"/>
                <a:gd name="T28" fmla="*/ 7 w 18"/>
                <a:gd name="T29" fmla="*/ 14 h 39"/>
                <a:gd name="T30" fmla="*/ 7 w 18"/>
                <a:gd name="T31" fmla="*/ 16 h 39"/>
                <a:gd name="T32" fmla="*/ 2 w 18"/>
                <a:gd name="T33" fmla="*/ 21 h 39"/>
                <a:gd name="T34" fmla="*/ 2 w 18"/>
                <a:gd name="T35" fmla="*/ 25 h 39"/>
                <a:gd name="T36" fmla="*/ 0 w 18"/>
                <a:gd name="T37" fmla="*/ 30 h 39"/>
                <a:gd name="T38" fmla="*/ 0 w 18"/>
                <a:gd name="T39" fmla="*/ 35 h 39"/>
                <a:gd name="T40" fmla="*/ 2 w 18"/>
                <a:gd name="T41" fmla="*/ 39 h 39"/>
                <a:gd name="T42" fmla="*/ 7 w 18"/>
                <a:gd name="T4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9">
                  <a:moveTo>
                    <a:pt x="7" y="39"/>
                  </a:moveTo>
                  <a:lnTo>
                    <a:pt x="11" y="37"/>
                  </a:lnTo>
                  <a:lnTo>
                    <a:pt x="14" y="28"/>
                  </a:lnTo>
                  <a:lnTo>
                    <a:pt x="11" y="25"/>
                  </a:lnTo>
                  <a:lnTo>
                    <a:pt x="16" y="21"/>
                  </a:lnTo>
                  <a:lnTo>
                    <a:pt x="14" y="16"/>
                  </a:lnTo>
                  <a:lnTo>
                    <a:pt x="18" y="9"/>
                  </a:lnTo>
                  <a:lnTo>
                    <a:pt x="16" y="7"/>
                  </a:lnTo>
                  <a:lnTo>
                    <a:pt x="16" y="2"/>
                  </a:lnTo>
                  <a:lnTo>
                    <a:pt x="14" y="0"/>
                  </a:lnTo>
                  <a:lnTo>
                    <a:pt x="11" y="0"/>
                  </a:lnTo>
                  <a:lnTo>
                    <a:pt x="11" y="5"/>
                  </a:lnTo>
                  <a:lnTo>
                    <a:pt x="7" y="12"/>
                  </a:lnTo>
                  <a:lnTo>
                    <a:pt x="7" y="14"/>
                  </a:lnTo>
                  <a:lnTo>
                    <a:pt x="7" y="14"/>
                  </a:lnTo>
                  <a:lnTo>
                    <a:pt x="7" y="16"/>
                  </a:lnTo>
                  <a:lnTo>
                    <a:pt x="2" y="21"/>
                  </a:lnTo>
                  <a:lnTo>
                    <a:pt x="2" y="25"/>
                  </a:lnTo>
                  <a:lnTo>
                    <a:pt x="0" y="30"/>
                  </a:lnTo>
                  <a:lnTo>
                    <a:pt x="0" y="35"/>
                  </a:lnTo>
                  <a:lnTo>
                    <a:pt x="2" y="39"/>
                  </a:lnTo>
                  <a:lnTo>
                    <a:pt x="7" y="3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0" name="Freeform 282">
              <a:extLst>
                <a:ext uri="{FF2B5EF4-FFF2-40B4-BE49-F238E27FC236}">
                  <a16:creationId xmlns:a16="http://schemas.microsoft.com/office/drawing/2014/main" id="{CFCE0972-7A29-43C8-8C91-F86618981069}"/>
                </a:ext>
              </a:extLst>
            </p:cNvPr>
            <p:cNvSpPr>
              <a:spLocks/>
            </p:cNvSpPr>
            <p:nvPr/>
          </p:nvSpPr>
          <p:spPr bwMode="auto">
            <a:xfrm>
              <a:off x="7348538" y="3146425"/>
              <a:ext cx="3175" cy="11113"/>
            </a:xfrm>
            <a:custGeom>
              <a:avLst/>
              <a:gdLst>
                <a:gd name="T0" fmla="*/ 0 w 2"/>
                <a:gd name="T1" fmla="*/ 0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0"/>
                  </a:moveTo>
                  <a:lnTo>
                    <a:pt x="2" y="7"/>
                  </a:lnTo>
                  <a:lnTo>
                    <a:pt x="2" y="0"/>
                  </a:lnTo>
                  <a:lnTo>
                    <a:pt x="0"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1" name="Freeform 283">
              <a:extLst>
                <a:ext uri="{FF2B5EF4-FFF2-40B4-BE49-F238E27FC236}">
                  <a16:creationId xmlns:a16="http://schemas.microsoft.com/office/drawing/2014/main" id="{32072EB8-F6F4-4550-A288-5897D8E6290F}"/>
                </a:ext>
              </a:extLst>
            </p:cNvPr>
            <p:cNvSpPr>
              <a:spLocks/>
            </p:cNvSpPr>
            <p:nvPr/>
          </p:nvSpPr>
          <p:spPr bwMode="auto">
            <a:xfrm>
              <a:off x="7275513" y="2970213"/>
              <a:ext cx="3175" cy="7938"/>
            </a:xfrm>
            <a:custGeom>
              <a:avLst/>
              <a:gdLst>
                <a:gd name="T0" fmla="*/ 0 w 2"/>
                <a:gd name="T1" fmla="*/ 5 h 5"/>
                <a:gd name="T2" fmla="*/ 2 w 2"/>
                <a:gd name="T3" fmla="*/ 3 h 5"/>
                <a:gd name="T4" fmla="*/ 0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2" y="3"/>
                  </a:lnTo>
                  <a:lnTo>
                    <a:pt x="0" y="0"/>
                  </a:lnTo>
                  <a:lnTo>
                    <a:pt x="0"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2" name="Freeform 284">
              <a:extLst>
                <a:ext uri="{FF2B5EF4-FFF2-40B4-BE49-F238E27FC236}">
                  <a16:creationId xmlns:a16="http://schemas.microsoft.com/office/drawing/2014/main" id="{39D51A52-612F-4BEB-B66C-9FC58AAC70D1}"/>
                </a:ext>
              </a:extLst>
            </p:cNvPr>
            <p:cNvSpPr>
              <a:spLocks/>
            </p:cNvSpPr>
            <p:nvPr/>
          </p:nvSpPr>
          <p:spPr bwMode="auto">
            <a:xfrm>
              <a:off x="8743950" y="1476375"/>
              <a:ext cx="15875" cy="6350"/>
            </a:xfrm>
            <a:custGeom>
              <a:avLst/>
              <a:gdLst>
                <a:gd name="T0" fmla="*/ 7 w 10"/>
                <a:gd name="T1" fmla="*/ 4 h 4"/>
                <a:gd name="T2" fmla="*/ 10 w 10"/>
                <a:gd name="T3" fmla="*/ 0 h 4"/>
                <a:gd name="T4" fmla="*/ 3 w 10"/>
                <a:gd name="T5" fmla="*/ 0 h 4"/>
                <a:gd name="T6" fmla="*/ 0 w 10"/>
                <a:gd name="T7" fmla="*/ 2 h 4"/>
                <a:gd name="T8" fmla="*/ 3 w 10"/>
                <a:gd name="T9" fmla="*/ 4 h 4"/>
                <a:gd name="T10" fmla="*/ 7 w 10"/>
                <a:gd name="T11" fmla="*/ 4 h 4"/>
              </a:gdLst>
              <a:ahLst/>
              <a:cxnLst>
                <a:cxn ang="0">
                  <a:pos x="T0" y="T1"/>
                </a:cxn>
                <a:cxn ang="0">
                  <a:pos x="T2" y="T3"/>
                </a:cxn>
                <a:cxn ang="0">
                  <a:pos x="T4" y="T5"/>
                </a:cxn>
                <a:cxn ang="0">
                  <a:pos x="T6" y="T7"/>
                </a:cxn>
                <a:cxn ang="0">
                  <a:pos x="T8" y="T9"/>
                </a:cxn>
                <a:cxn ang="0">
                  <a:pos x="T10" y="T11"/>
                </a:cxn>
              </a:cxnLst>
              <a:rect l="0" t="0" r="r" b="b"/>
              <a:pathLst>
                <a:path w="10" h="4">
                  <a:moveTo>
                    <a:pt x="7" y="4"/>
                  </a:moveTo>
                  <a:lnTo>
                    <a:pt x="10" y="0"/>
                  </a:lnTo>
                  <a:lnTo>
                    <a:pt x="3" y="0"/>
                  </a:lnTo>
                  <a:lnTo>
                    <a:pt x="0" y="2"/>
                  </a:lnTo>
                  <a:lnTo>
                    <a:pt x="3" y="4"/>
                  </a:lnTo>
                  <a:lnTo>
                    <a:pt x="7"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3" name="Freeform 285">
              <a:extLst>
                <a:ext uri="{FF2B5EF4-FFF2-40B4-BE49-F238E27FC236}">
                  <a16:creationId xmlns:a16="http://schemas.microsoft.com/office/drawing/2014/main" id="{357325C2-0134-4B53-82AA-E6BA82AC9AEE}"/>
                </a:ext>
              </a:extLst>
            </p:cNvPr>
            <p:cNvSpPr>
              <a:spLocks/>
            </p:cNvSpPr>
            <p:nvPr/>
          </p:nvSpPr>
          <p:spPr bwMode="auto">
            <a:xfrm>
              <a:off x="8631238" y="1277938"/>
              <a:ext cx="95250" cy="58738"/>
            </a:xfrm>
            <a:custGeom>
              <a:avLst/>
              <a:gdLst>
                <a:gd name="T0" fmla="*/ 5 w 60"/>
                <a:gd name="T1" fmla="*/ 16 h 37"/>
                <a:gd name="T2" fmla="*/ 10 w 60"/>
                <a:gd name="T3" fmla="*/ 16 h 37"/>
                <a:gd name="T4" fmla="*/ 12 w 60"/>
                <a:gd name="T5" fmla="*/ 16 h 37"/>
                <a:gd name="T6" fmla="*/ 14 w 60"/>
                <a:gd name="T7" fmla="*/ 16 h 37"/>
                <a:gd name="T8" fmla="*/ 19 w 60"/>
                <a:gd name="T9" fmla="*/ 16 h 37"/>
                <a:gd name="T10" fmla="*/ 21 w 60"/>
                <a:gd name="T11" fmla="*/ 18 h 37"/>
                <a:gd name="T12" fmla="*/ 19 w 60"/>
                <a:gd name="T13" fmla="*/ 21 h 37"/>
                <a:gd name="T14" fmla="*/ 19 w 60"/>
                <a:gd name="T15" fmla="*/ 25 h 37"/>
                <a:gd name="T16" fmla="*/ 23 w 60"/>
                <a:gd name="T17" fmla="*/ 30 h 37"/>
                <a:gd name="T18" fmla="*/ 26 w 60"/>
                <a:gd name="T19" fmla="*/ 25 h 37"/>
                <a:gd name="T20" fmla="*/ 26 w 60"/>
                <a:gd name="T21" fmla="*/ 23 h 37"/>
                <a:gd name="T22" fmla="*/ 28 w 60"/>
                <a:gd name="T23" fmla="*/ 21 h 37"/>
                <a:gd name="T24" fmla="*/ 30 w 60"/>
                <a:gd name="T25" fmla="*/ 25 h 37"/>
                <a:gd name="T26" fmla="*/ 30 w 60"/>
                <a:gd name="T27" fmla="*/ 30 h 37"/>
                <a:gd name="T28" fmla="*/ 35 w 60"/>
                <a:gd name="T29" fmla="*/ 37 h 37"/>
                <a:gd name="T30" fmla="*/ 39 w 60"/>
                <a:gd name="T31" fmla="*/ 35 h 37"/>
                <a:gd name="T32" fmla="*/ 42 w 60"/>
                <a:gd name="T33" fmla="*/ 37 h 37"/>
                <a:gd name="T34" fmla="*/ 44 w 60"/>
                <a:gd name="T35" fmla="*/ 37 h 37"/>
                <a:gd name="T36" fmla="*/ 49 w 60"/>
                <a:gd name="T37" fmla="*/ 37 h 37"/>
                <a:gd name="T38" fmla="*/ 53 w 60"/>
                <a:gd name="T39" fmla="*/ 35 h 37"/>
                <a:gd name="T40" fmla="*/ 58 w 60"/>
                <a:gd name="T41" fmla="*/ 32 h 37"/>
                <a:gd name="T42" fmla="*/ 60 w 60"/>
                <a:gd name="T43" fmla="*/ 23 h 37"/>
                <a:gd name="T44" fmla="*/ 58 w 60"/>
                <a:gd name="T45" fmla="*/ 18 h 37"/>
                <a:gd name="T46" fmla="*/ 60 w 60"/>
                <a:gd name="T47" fmla="*/ 14 h 37"/>
                <a:gd name="T48" fmla="*/ 60 w 60"/>
                <a:gd name="T49" fmla="*/ 9 h 37"/>
                <a:gd name="T50" fmla="*/ 58 w 60"/>
                <a:gd name="T51" fmla="*/ 5 h 37"/>
                <a:gd name="T52" fmla="*/ 58 w 60"/>
                <a:gd name="T53" fmla="*/ 2 h 37"/>
                <a:gd name="T54" fmla="*/ 55 w 60"/>
                <a:gd name="T55" fmla="*/ 0 h 37"/>
                <a:gd name="T56" fmla="*/ 53 w 60"/>
                <a:gd name="T57" fmla="*/ 2 h 37"/>
                <a:gd name="T58" fmla="*/ 51 w 60"/>
                <a:gd name="T59" fmla="*/ 2 h 37"/>
                <a:gd name="T60" fmla="*/ 44 w 60"/>
                <a:gd name="T61" fmla="*/ 2 h 37"/>
                <a:gd name="T62" fmla="*/ 39 w 60"/>
                <a:gd name="T63" fmla="*/ 7 h 37"/>
                <a:gd name="T64" fmla="*/ 35 w 60"/>
                <a:gd name="T65" fmla="*/ 7 h 37"/>
                <a:gd name="T66" fmla="*/ 32 w 60"/>
                <a:gd name="T67" fmla="*/ 7 h 37"/>
                <a:gd name="T68" fmla="*/ 30 w 60"/>
                <a:gd name="T69" fmla="*/ 5 h 37"/>
                <a:gd name="T70" fmla="*/ 26 w 60"/>
                <a:gd name="T71" fmla="*/ 5 h 37"/>
                <a:gd name="T72" fmla="*/ 14 w 60"/>
                <a:gd name="T73" fmla="*/ 7 h 37"/>
                <a:gd name="T74" fmla="*/ 10 w 60"/>
                <a:gd name="T75" fmla="*/ 7 h 37"/>
                <a:gd name="T76" fmla="*/ 5 w 60"/>
                <a:gd name="T77" fmla="*/ 7 h 37"/>
                <a:gd name="T78" fmla="*/ 5 w 60"/>
                <a:gd name="T79" fmla="*/ 9 h 37"/>
                <a:gd name="T80" fmla="*/ 0 w 60"/>
                <a:gd name="T81" fmla="*/ 14 h 37"/>
                <a:gd name="T82" fmla="*/ 0 w 60"/>
                <a:gd name="T83" fmla="*/ 18 h 37"/>
                <a:gd name="T84" fmla="*/ 5 w 60"/>
                <a:gd name="T85"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 h="37">
                  <a:moveTo>
                    <a:pt x="5" y="16"/>
                  </a:moveTo>
                  <a:lnTo>
                    <a:pt x="10" y="16"/>
                  </a:lnTo>
                  <a:lnTo>
                    <a:pt x="12" y="16"/>
                  </a:lnTo>
                  <a:lnTo>
                    <a:pt x="14" y="16"/>
                  </a:lnTo>
                  <a:lnTo>
                    <a:pt x="19" y="16"/>
                  </a:lnTo>
                  <a:lnTo>
                    <a:pt x="21" y="18"/>
                  </a:lnTo>
                  <a:lnTo>
                    <a:pt x="19" y="21"/>
                  </a:lnTo>
                  <a:lnTo>
                    <a:pt x="19" y="25"/>
                  </a:lnTo>
                  <a:lnTo>
                    <a:pt x="23" y="30"/>
                  </a:lnTo>
                  <a:lnTo>
                    <a:pt x="26" y="25"/>
                  </a:lnTo>
                  <a:lnTo>
                    <a:pt x="26" y="23"/>
                  </a:lnTo>
                  <a:lnTo>
                    <a:pt x="28" y="21"/>
                  </a:lnTo>
                  <a:lnTo>
                    <a:pt x="30" y="25"/>
                  </a:lnTo>
                  <a:lnTo>
                    <a:pt x="30" y="30"/>
                  </a:lnTo>
                  <a:lnTo>
                    <a:pt x="35" y="37"/>
                  </a:lnTo>
                  <a:lnTo>
                    <a:pt x="39" y="35"/>
                  </a:lnTo>
                  <a:lnTo>
                    <a:pt x="42" y="37"/>
                  </a:lnTo>
                  <a:lnTo>
                    <a:pt x="44" y="37"/>
                  </a:lnTo>
                  <a:lnTo>
                    <a:pt x="49" y="37"/>
                  </a:lnTo>
                  <a:lnTo>
                    <a:pt x="53" y="35"/>
                  </a:lnTo>
                  <a:lnTo>
                    <a:pt x="58" y="32"/>
                  </a:lnTo>
                  <a:lnTo>
                    <a:pt x="60" y="23"/>
                  </a:lnTo>
                  <a:lnTo>
                    <a:pt x="58" y="18"/>
                  </a:lnTo>
                  <a:lnTo>
                    <a:pt x="60" y="14"/>
                  </a:lnTo>
                  <a:lnTo>
                    <a:pt x="60" y="9"/>
                  </a:lnTo>
                  <a:lnTo>
                    <a:pt x="58" y="5"/>
                  </a:lnTo>
                  <a:lnTo>
                    <a:pt x="58" y="2"/>
                  </a:lnTo>
                  <a:lnTo>
                    <a:pt x="55" y="0"/>
                  </a:lnTo>
                  <a:lnTo>
                    <a:pt x="53" y="2"/>
                  </a:lnTo>
                  <a:lnTo>
                    <a:pt x="51" y="2"/>
                  </a:lnTo>
                  <a:lnTo>
                    <a:pt x="44" y="2"/>
                  </a:lnTo>
                  <a:lnTo>
                    <a:pt x="39" y="7"/>
                  </a:lnTo>
                  <a:lnTo>
                    <a:pt x="35" y="7"/>
                  </a:lnTo>
                  <a:lnTo>
                    <a:pt x="32" y="7"/>
                  </a:lnTo>
                  <a:lnTo>
                    <a:pt x="30" y="5"/>
                  </a:lnTo>
                  <a:lnTo>
                    <a:pt x="26" y="5"/>
                  </a:lnTo>
                  <a:lnTo>
                    <a:pt x="14" y="7"/>
                  </a:lnTo>
                  <a:lnTo>
                    <a:pt x="10" y="7"/>
                  </a:lnTo>
                  <a:lnTo>
                    <a:pt x="5" y="7"/>
                  </a:lnTo>
                  <a:lnTo>
                    <a:pt x="5" y="9"/>
                  </a:lnTo>
                  <a:lnTo>
                    <a:pt x="0" y="14"/>
                  </a:lnTo>
                  <a:lnTo>
                    <a:pt x="0" y="18"/>
                  </a:lnTo>
                  <a:lnTo>
                    <a:pt x="5" y="16"/>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4" name="Freeform 286">
              <a:extLst>
                <a:ext uri="{FF2B5EF4-FFF2-40B4-BE49-F238E27FC236}">
                  <a16:creationId xmlns:a16="http://schemas.microsoft.com/office/drawing/2014/main" id="{4A33F0C1-8F0B-4340-BB73-D7DE60007922}"/>
                </a:ext>
              </a:extLst>
            </p:cNvPr>
            <p:cNvSpPr>
              <a:spLocks/>
            </p:cNvSpPr>
            <p:nvPr/>
          </p:nvSpPr>
          <p:spPr bwMode="auto">
            <a:xfrm>
              <a:off x="7261225" y="3103563"/>
              <a:ext cx="115888" cy="146050"/>
            </a:xfrm>
            <a:custGeom>
              <a:avLst/>
              <a:gdLst>
                <a:gd name="T0" fmla="*/ 23 w 73"/>
                <a:gd name="T1" fmla="*/ 11 h 92"/>
                <a:gd name="T2" fmla="*/ 18 w 73"/>
                <a:gd name="T3" fmla="*/ 4 h 92"/>
                <a:gd name="T4" fmla="*/ 11 w 73"/>
                <a:gd name="T5" fmla="*/ 0 h 92"/>
                <a:gd name="T6" fmla="*/ 7 w 73"/>
                <a:gd name="T7" fmla="*/ 0 h 92"/>
                <a:gd name="T8" fmla="*/ 2 w 73"/>
                <a:gd name="T9" fmla="*/ 4 h 92"/>
                <a:gd name="T10" fmla="*/ 4 w 73"/>
                <a:gd name="T11" fmla="*/ 11 h 92"/>
                <a:gd name="T12" fmla="*/ 11 w 73"/>
                <a:gd name="T13" fmla="*/ 13 h 92"/>
                <a:gd name="T14" fmla="*/ 2 w 73"/>
                <a:gd name="T15" fmla="*/ 18 h 92"/>
                <a:gd name="T16" fmla="*/ 4 w 73"/>
                <a:gd name="T17" fmla="*/ 25 h 92"/>
                <a:gd name="T18" fmla="*/ 9 w 73"/>
                <a:gd name="T19" fmla="*/ 25 h 92"/>
                <a:gd name="T20" fmla="*/ 14 w 73"/>
                <a:gd name="T21" fmla="*/ 27 h 92"/>
                <a:gd name="T22" fmla="*/ 18 w 73"/>
                <a:gd name="T23" fmla="*/ 34 h 92"/>
                <a:gd name="T24" fmla="*/ 18 w 73"/>
                <a:gd name="T25" fmla="*/ 39 h 92"/>
                <a:gd name="T26" fmla="*/ 23 w 73"/>
                <a:gd name="T27" fmla="*/ 43 h 92"/>
                <a:gd name="T28" fmla="*/ 27 w 73"/>
                <a:gd name="T29" fmla="*/ 36 h 92"/>
                <a:gd name="T30" fmla="*/ 23 w 73"/>
                <a:gd name="T31" fmla="*/ 46 h 92"/>
                <a:gd name="T32" fmla="*/ 25 w 73"/>
                <a:gd name="T33" fmla="*/ 48 h 92"/>
                <a:gd name="T34" fmla="*/ 34 w 73"/>
                <a:gd name="T35" fmla="*/ 53 h 92"/>
                <a:gd name="T36" fmla="*/ 36 w 73"/>
                <a:gd name="T37" fmla="*/ 55 h 92"/>
                <a:gd name="T38" fmla="*/ 36 w 73"/>
                <a:gd name="T39" fmla="*/ 64 h 92"/>
                <a:gd name="T40" fmla="*/ 43 w 73"/>
                <a:gd name="T41" fmla="*/ 64 h 92"/>
                <a:gd name="T42" fmla="*/ 50 w 73"/>
                <a:gd name="T43" fmla="*/ 66 h 92"/>
                <a:gd name="T44" fmla="*/ 50 w 73"/>
                <a:gd name="T45" fmla="*/ 80 h 92"/>
                <a:gd name="T46" fmla="*/ 55 w 73"/>
                <a:gd name="T47" fmla="*/ 85 h 92"/>
                <a:gd name="T48" fmla="*/ 71 w 73"/>
                <a:gd name="T49" fmla="*/ 90 h 92"/>
                <a:gd name="T50" fmla="*/ 71 w 73"/>
                <a:gd name="T51" fmla="*/ 80 h 92"/>
                <a:gd name="T52" fmla="*/ 71 w 73"/>
                <a:gd name="T53" fmla="*/ 71 h 92"/>
                <a:gd name="T54" fmla="*/ 69 w 73"/>
                <a:gd name="T55" fmla="*/ 60 h 92"/>
                <a:gd name="T56" fmla="*/ 57 w 73"/>
                <a:gd name="T57" fmla="*/ 41 h 92"/>
                <a:gd name="T58" fmla="*/ 52 w 73"/>
                <a:gd name="T59" fmla="*/ 27 h 92"/>
                <a:gd name="T60" fmla="*/ 46 w 73"/>
                <a:gd name="T61" fmla="*/ 23 h 92"/>
                <a:gd name="T62" fmla="*/ 34 w 73"/>
                <a:gd name="T63" fmla="*/ 20 h 92"/>
                <a:gd name="T64" fmla="*/ 30 w 73"/>
                <a:gd name="T65"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92">
                  <a:moveTo>
                    <a:pt x="30" y="13"/>
                  </a:moveTo>
                  <a:lnTo>
                    <a:pt x="23" y="11"/>
                  </a:lnTo>
                  <a:lnTo>
                    <a:pt x="20" y="6"/>
                  </a:lnTo>
                  <a:lnTo>
                    <a:pt x="18" y="4"/>
                  </a:lnTo>
                  <a:lnTo>
                    <a:pt x="14" y="4"/>
                  </a:lnTo>
                  <a:lnTo>
                    <a:pt x="11" y="0"/>
                  </a:lnTo>
                  <a:lnTo>
                    <a:pt x="7" y="0"/>
                  </a:lnTo>
                  <a:lnTo>
                    <a:pt x="7" y="0"/>
                  </a:lnTo>
                  <a:lnTo>
                    <a:pt x="0" y="0"/>
                  </a:lnTo>
                  <a:lnTo>
                    <a:pt x="2" y="4"/>
                  </a:lnTo>
                  <a:lnTo>
                    <a:pt x="4" y="6"/>
                  </a:lnTo>
                  <a:lnTo>
                    <a:pt x="4" y="11"/>
                  </a:lnTo>
                  <a:lnTo>
                    <a:pt x="16" y="11"/>
                  </a:lnTo>
                  <a:lnTo>
                    <a:pt x="11" y="13"/>
                  </a:lnTo>
                  <a:lnTo>
                    <a:pt x="7" y="13"/>
                  </a:lnTo>
                  <a:lnTo>
                    <a:pt x="2" y="18"/>
                  </a:lnTo>
                  <a:lnTo>
                    <a:pt x="7" y="20"/>
                  </a:lnTo>
                  <a:lnTo>
                    <a:pt x="4" y="25"/>
                  </a:lnTo>
                  <a:lnTo>
                    <a:pt x="4" y="25"/>
                  </a:lnTo>
                  <a:lnTo>
                    <a:pt x="9" y="25"/>
                  </a:lnTo>
                  <a:lnTo>
                    <a:pt x="9" y="27"/>
                  </a:lnTo>
                  <a:lnTo>
                    <a:pt x="14" y="27"/>
                  </a:lnTo>
                  <a:lnTo>
                    <a:pt x="14" y="32"/>
                  </a:lnTo>
                  <a:lnTo>
                    <a:pt x="18" y="34"/>
                  </a:lnTo>
                  <a:lnTo>
                    <a:pt x="23" y="32"/>
                  </a:lnTo>
                  <a:lnTo>
                    <a:pt x="18" y="39"/>
                  </a:lnTo>
                  <a:lnTo>
                    <a:pt x="20" y="43"/>
                  </a:lnTo>
                  <a:lnTo>
                    <a:pt x="23" y="43"/>
                  </a:lnTo>
                  <a:lnTo>
                    <a:pt x="23" y="39"/>
                  </a:lnTo>
                  <a:lnTo>
                    <a:pt x="27" y="36"/>
                  </a:lnTo>
                  <a:lnTo>
                    <a:pt x="27" y="41"/>
                  </a:lnTo>
                  <a:lnTo>
                    <a:pt x="23" y="46"/>
                  </a:lnTo>
                  <a:lnTo>
                    <a:pt x="23" y="48"/>
                  </a:lnTo>
                  <a:lnTo>
                    <a:pt x="25" y="48"/>
                  </a:lnTo>
                  <a:lnTo>
                    <a:pt x="27" y="53"/>
                  </a:lnTo>
                  <a:lnTo>
                    <a:pt x="34" y="53"/>
                  </a:lnTo>
                  <a:lnTo>
                    <a:pt x="34" y="55"/>
                  </a:lnTo>
                  <a:lnTo>
                    <a:pt x="36" y="55"/>
                  </a:lnTo>
                  <a:lnTo>
                    <a:pt x="36" y="60"/>
                  </a:lnTo>
                  <a:lnTo>
                    <a:pt x="36" y="64"/>
                  </a:lnTo>
                  <a:lnTo>
                    <a:pt x="41" y="66"/>
                  </a:lnTo>
                  <a:lnTo>
                    <a:pt x="43" y="64"/>
                  </a:lnTo>
                  <a:lnTo>
                    <a:pt x="46" y="66"/>
                  </a:lnTo>
                  <a:lnTo>
                    <a:pt x="50" y="66"/>
                  </a:lnTo>
                  <a:lnTo>
                    <a:pt x="43" y="73"/>
                  </a:lnTo>
                  <a:lnTo>
                    <a:pt x="50" y="80"/>
                  </a:lnTo>
                  <a:lnTo>
                    <a:pt x="55" y="80"/>
                  </a:lnTo>
                  <a:lnTo>
                    <a:pt x="55" y="85"/>
                  </a:lnTo>
                  <a:lnTo>
                    <a:pt x="69" y="92"/>
                  </a:lnTo>
                  <a:lnTo>
                    <a:pt x="71" y="90"/>
                  </a:lnTo>
                  <a:lnTo>
                    <a:pt x="73" y="90"/>
                  </a:lnTo>
                  <a:lnTo>
                    <a:pt x="71" y="80"/>
                  </a:lnTo>
                  <a:lnTo>
                    <a:pt x="71" y="76"/>
                  </a:lnTo>
                  <a:lnTo>
                    <a:pt x="71" y="71"/>
                  </a:lnTo>
                  <a:lnTo>
                    <a:pt x="71" y="64"/>
                  </a:lnTo>
                  <a:lnTo>
                    <a:pt x="69" y="60"/>
                  </a:lnTo>
                  <a:lnTo>
                    <a:pt x="59" y="53"/>
                  </a:lnTo>
                  <a:lnTo>
                    <a:pt x="57" y="41"/>
                  </a:lnTo>
                  <a:lnTo>
                    <a:pt x="52" y="34"/>
                  </a:lnTo>
                  <a:lnTo>
                    <a:pt x="52" y="27"/>
                  </a:lnTo>
                  <a:lnTo>
                    <a:pt x="50" y="25"/>
                  </a:lnTo>
                  <a:lnTo>
                    <a:pt x="46" y="23"/>
                  </a:lnTo>
                  <a:lnTo>
                    <a:pt x="39" y="20"/>
                  </a:lnTo>
                  <a:lnTo>
                    <a:pt x="34" y="20"/>
                  </a:lnTo>
                  <a:lnTo>
                    <a:pt x="30" y="18"/>
                  </a:lnTo>
                  <a:lnTo>
                    <a:pt x="30" y="1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5" name="Freeform 287">
              <a:extLst>
                <a:ext uri="{FF2B5EF4-FFF2-40B4-BE49-F238E27FC236}">
                  <a16:creationId xmlns:a16="http://schemas.microsoft.com/office/drawing/2014/main" id="{68A0059E-AEAA-4910-BC77-A8667B553203}"/>
                </a:ext>
              </a:extLst>
            </p:cNvPr>
            <p:cNvSpPr>
              <a:spLocks/>
            </p:cNvSpPr>
            <p:nvPr/>
          </p:nvSpPr>
          <p:spPr bwMode="auto">
            <a:xfrm>
              <a:off x="7185025" y="2897188"/>
              <a:ext cx="50800" cy="120650"/>
            </a:xfrm>
            <a:custGeom>
              <a:avLst/>
              <a:gdLst>
                <a:gd name="T0" fmla="*/ 23 w 32"/>
                <a:gd name="T1" fmla="*/ 10 h 76"/>
                <a:gd name="T2" fmla="*/ 18 w 32"/>
                <a:gd name="T3" fmla="*/ 16 h 76"/>
                <a:gd name="T4" fmla="*/ 16 w 32"/>
                <a:gd name="T5" fmla="*/ 21 h 76"/>
                <a:gd name="T6" fmla="*/ 11 w 32"/>
                <a:gd name="T7" fmla="*/ 23 h 76"/>
                <a:gd name="T8" fmla="*/ 11 w 32"/>
                <a:gd name="T9" fmla="*/ 21 h 76"/>
                <a:gd name="T10" fmla="*/ 9 w 32"/>
                <a:gd name="T11" fmla="*/ 19 h 76"/>
                <a:gd name="T12" fmla="*/ 16 w 32"/>
                <a:gd name="T13" fmla="*/ 16 h 76"/>
                <a:gd name="T14" fmla="*/ 20 w 32"/>
                <a:gd name="T15" fmla="*/ 12 h 76"/>
                <a:gd name="T16" fmla="*/ 20 w 32"/>
                <a:gd name="T17" fmla="*/ 7 h 76"/>
                <a:gd name="T18" fmla="*/ 20 w 32"/>
                <a:gd name="T19" fmla="*/ 5 h 76"/>
                <a:gd name="T20" fmla="*/ 18 w 32"/>
                <a:gd name="T21" fmla="*/ 5 h 76"/>
                <a:gd name="T22" fmla="*/ 13 w 32"/>
                <a:gd name="T23" fmla="*/ 7 h 76"/>
                <a:gd name="T24" fmla="*/ 11 w 32"/>
                <a:gd name="T25" fmla="*/ 7 h 76"/>
                <a:gd name="T26" fmla="*/ 13 w 32"/>
                <a:gd name="T27" fmla="*/ 3 h 76"/>
                <a:gd name="T28" fmla="*/ 7 w 32"/>
                <a:gd name="T29" fmla="*/ 0 h 76"/>
                <a:gd name="T30" fmla="*/ 0 w 32"/>
                <a:gd name="T31" fmla="*/ 12 h 76"/>
                <a:gd name="T32" fmla="*/ 2 w 32"/>
                <a:gd name="T33" fmla="*/ 19 h 76"/>
                <a:gd name="T34" fmla="*/ 0 w 32"/>
                <a:gd name="T35" fmla="*/ 21 h 76"/>
                <a:gd name="T36" fmla="*/ 0 w 32"/>
                <a:gd name="T37" fmla="*/ 26 h 76"/>
                <a:gd name="T38" fmla="*/ 2 w 32"/>
                <a:gd name="T39" fmla="*/ 26 h 76"/>
                <a:gd name="T40" fmla="*/ 7 w 32"/>
                <a:gd name="T41" fmla="*/ 30 h 76"/>
                <a:gd name="T42" fmla="*/ 7 w 32"/>
                <a:gd name="T43" fmla="*/ 33 h 76"/>
                <a:gd name="T44" fmla="*/ 4 w 32"/>
                <a:gd name="T45" fmla="*/ 33 h 76"/>
                <a:gd name="T46" fmla="*/ 0 w 32"/>
                <a:gd name="T47" fmla="*/ 33 h 76"/>
                <a:gd name="T48" fmla="*/ 0 w 32"/>
                <a:gd name="T49" fmla="*/ 35 h 76"/>
                <a:gd name="T50" fmla="*/ 2 w 32"/>
                <a:gd name="T51" fmla="*/ 37 h 76"/>
                <a:gd name="T52" fmla="*/ 0 w 32"/>
                <a:gd name="T53" fmla="*/ 42 h 76"/>
                <a:gd name="T54" fmla="*/ 2 w 32"/>
                <a:gd name="T55" fmla="*/ 42 h 76"/>
                <a:gd name="T56" fmla="*/ 7 w 32"/>
                <a:gd name="T57" fmla="*/ 46 h 76"/>
                <a:gd name="T58" fmla="*/ 2 w 32"/>
                <a:gd name="T59" fmla="*/ 46 h 76"/>
                <a:gd name="T60" fmla="*/ 0 w 32"/>
                <a:gd name="T61" fmla="*/ 49 h 76"/>
                <a:gd name="T62" fmla="*/ 2 w 32"/>
                <a:gd name="T63" fmla="*/ 53 h 76"/>
                <a:gd name="T64" fmla="*/ 7 w 32"/>
                <a:gd name="T65" fmla="*/ 53 h 76"/>
                <a:gd name="T66" fmla="*/ 4 w 32"/>
                <a:gd name="T67" fmla="*/ 56 h 76"/>
                <a:gd name="T68" fmla="*/ 7 w 32"/>
                <a:gd name="T69" fmla="*/ 63 h 76"/>
                <a:gd name="T70" fmla="*/ 11 w 32"/>
                <a:gd name="T71" fmla="*/ 74 h 76"/>
                <a:gd name="T72" fmla="*/ 18 w 32"/>
                <a:gd name="T73" fmla="*/ 76 h 76"/>
                <a:gd name="T74" fmla="*/ 20 w 32"/>
                <a:gd name="T75" fmla="*/ 74 h 76"/>
                <a:gd name="T76" fmla="*/ 18 w 32"/>
                <a:gd name="T77" fmla="*/ 70 h 76"/>
                <a:gd name="T78" fmla="*/ 13 w 32"/>
                <a:gd name="T79" fmla="*/ 70 h 76"/>
                <a:gd name="T80" fmla="*/ 13 w 32"/>
                <a:gd name="T81" fmla="*/ 65 h 76"/>
                <a:gd name="T82" fmla="*/ 11 w 32"/>
                <a:gd name="T83" fmla="*/ 58 h 76"/>
                <a:gd name="T84" fmla="*/ 11 w 32"/>
                <a:gd name="T85" fmla="*/ 53 h 76"/>
                <a:gd name="T86" fmla="*/ 11 w 32"/>
                <a:gd name="T87" fmla="*/ 49 h 76"/>
                <a:gd name="T88" fmla="*/ 13 w 32"/>
                <a:gd name="T89" fmla="*/ 44 h 76"/>
                <a:gd name="T90" fmla="*/ 18 w 32"/>
                <a:gd name="T91" fmla="*/ 44 h 76"/>
                <a:gd name="T92" fmla="*/ 18 w 32"/>
                <a:gd name="T93" fmla="*/ 40 h 76"/>
                <a:gd name="T94" fmla="*/ 13 w 32"/>
                <a:gd name="T95" fmla="*/ 40 h 76"/>
                <a:gd name="T96" fmla="*/ 11 w 32"/>
                <a:gd name="T97" fmla="*/ 40 h 76"/>
                <a:gd name="T98" fmla="*/ 9 w 32"/>
                <a:gd name="T99" fmla="*/ 40 h 76"/>
                <a:gd name="T100" fmla="*/ 11 w 32"/>
                <a:gd name="T101" fmla="*/ 37 h 76"/>
                <a:gd name="T102" fmla="*/ 13 w 32"/>
                <a:gd name="T103" fmla="*/ 37 h 76"/>
                <a:gd name="T104" fmla="*/ 18 w 32"/>
                <a:gd name="T105" fmla="*/ 33 h 76"/>
                <a:gd name="T106" fmla="*/ 20 w 32"/>
                <a:gd name="T107" fmla="*/ 26 h 76"/>
                <a:gd name="T108" fmla="*/ 23 w 32"/>
                <a:gd name="T109" fmla="*/ 21 h 76"/>
                <a:gd name="T110" fmla="*/ 25 w 32"/>
                <a:gd name="T111" fmla="*/ 14 h 76"/>
                <a:gd name="T112" fmla="*/ 32 w 32"/>
                <a:gd name="T113" fmla="*/ 7 h 76"/>
                <a:gd name="T114" fmla="*/ 29 w 32"/>
                <a:gd name="T115" fmla="*/ 7 h 76"/>
                <a:gd name="T116" fmla="*/ 23 w 32"/>
                <a:gd name="T117"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 h="76">
                  <a:moveTo>
                    <a:pt x="23" y="10"/>
                  </a:moveTo>
                  <a:lnTo>
                    <a:pt x="18" y="16"/>
                  </a:lnTo>
                  <a:lnTo>
                    <a:pt x="16" y="21"/>
                  </a:lnTo>
                  <a:lnTo>
                    <a:pt x="11" y="23"/>
                  </a:lnTo>
                  <a:lnTo>
                    <a:pt x="11" y="21"/>
                  </a:lnTo>
                  <a:lnTo>
                    <a:pt x="9" y="19"/>
                  </a:lnTo>
                  <a:lnTo>
                    <a:pt x="16" y="16"/>
                  </a:lnTo>
                  <a:lnTo>
                    <a:pt x="20" y="12"/>
                  </a:lnTo>
                  <a:lnTo>
                    <a:pt x="20" y="7"/>
                  </a:lnTo>
                  <a:lnTo>
                    <a:pt x="20" y="5"/>
                  </a:lnTo>
                  <a:lnTo>
                    <a:pt x="18" y="5"/>
                  </a:lnTo>
                  <a:lnTo>
                    <a:pt x="13" y="7"/>
                  </a:lnTo>
                  <a:lnTo>
                    <a:pt x="11" y="7"/>
                  </a:lnTo>
                  <a:lnTo>
                    <a:pt x="13" y="3"/>
                  </a:lnTo>
                  <a:lnTo>
                    <a:pt x="7" y="0"/>
                  </a:lnTo>
                  <a:lnTo>
                    <a:pt x="0" y="12"/>
                  </a:lnTo>
                  <a:lnTo>
                    <a:pt x="2" y="19"/>
                  </a:lnTo>
                  <a:lnTo>
                    <a:pt x="0" y="21"/>
                  </a:lnTo>
                  <a:lnTo>
                    <a:pt x="0" y="26"/>
                  </a:lnTo>
                  <a:lnTo>
                    <a:pt x="2" y="26"/>
                  </a:lnTo>
                  <a:lnTo>
                    <a:pt x="7" y="30"/>
                  </a:lnTo>
                  <a:lnTo>
                    <a:pt x="7" y="33"/>
                  </a:lnTo>
                  <a:lnTo>
                    <a:pt x="4" y="33"/>
                  </a:lnTo>
                  <a:lnTo>
                    <a:pt x="0" y="33"/>
                  </a:lnTo>
                  <a:lnTo>
                    <a:pt x="0" y="35"/>
                  </a:lnTo>
                  <a:lnTo>
                    <a:pt x="2" y="37"/>
                  </a:lnTo>
                  <a:lnTo>
                    <a:pt x="0" y="42"/>
                  </a:lnTo>
                  <a:lnTo>
                    <a:pt x="2" y="42"/>
                  </a:lnTo>
                  <a:lnTo>
                    <a:pt x="7" y="46"/>
                  </a:lnTo>
                  <a:lnTo>
                    <a:pt x="2" y="46"/>
                  </a:lnTo>
                  <a:lnTo>
                    <a:pt x="0" y="49"/>
                  </a:lnTo>
                  <a:lnTo>
                    <a:pt x="2" y="53"/>
                  </a:lnTo>
                  <a:lnTo>
                    <a:pt x="7" y="53"/>
                  </a:lnTo>
                  <a:lnTo>
                    <a:pt x="4" y="56"/>
                  </a:lnTo>
                  <a:lnTo>
                    <a:pt x="7" y="63"/>
                  </a:lnTo>
                  <a:lnTo>
                    <a:pt x="11" y="74"/>
                  </a:lnTo>
                  <a:lnTo>
                    <a:pt x="18" y="76"/>
                  </a:lnTo>
                  <a:lnTo>
                    <a:pt x="20" y="74"/>
                  </a:lnTo>
                  <a:lnTo>
                    <a:pt x="18" y="70"/>
                  </a:lnTo>
                  <a:lnTo>
                    <a:pt x="13" y="70"/>
                  </a:lnTo>
                  <a:lnTo>
                    <a:pt x="13" y="65"/>
                  </a:lnTo>
                  <a:lnTo>
                    <a:pt x="11" y="58"/>
                  </a:lnTo>
                  <a:lnTo>
                    <a:pt x="11" y="53"/>
                  </a:lnTo>
                  <a:lnTo>
                    <a:pt x="11" y="49"/>
                  </a:lnTo>
                  <a:lnTo>
                    <a:pt x="13" y="44"/>
                  </a:lnTo>
                  <a:lnTo>
                    <a:pt x="18" y="44"/>
                  </a:lnTo>
                  <a:lnTo>
                    <a:pt x="18" y="40"/>
                  </a:lnTo>
                  <a:lnTo>
                    <a:pt x="13" y="40"/>
                  </a:lnTo>
                  <a:lnTo>
                    <a:pt x="11" y="40"/>
                  </a:lnTo>
                  <a:lnTo>
                    <a:pt x="9" y="40"/>
                  </a:lnTo>
                  <a:lnTo>
                    <a:pt x="11" y="37"/>
                  </a:lnTo>
                  <a:lnTo>
                    <a:pt x="13" y="37"/>
                  </a:lnTo>
                  <a:lnTo>
                    <a:pt x="18" y="33"/>
                  </a:lnTo>
                  <a:lnTo>
                    <a:pt x="20" y="26"/>
                  </a:lnTo>
                  <a:lnTo>
                    <a:pt x="23" y="21"/>
                  </a:lnTo>
                  <a:lnTo>
                    <a:pt x="25" y="14"/>
                  </a:lnTo>
                  <a:lnTo>
                    <a:pt x="32" y="7"/>
                  </a:lnTo>
                  <a:lnTo>
                    <a:pt x="29" y="7"/>
                  </a:lnTo>
                  <a:lnTo>
                    <a:pt x="23" y="1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6" name="Freeform 288">
              <a:extLst>
                <a:ext uri="{FF2B5EF4-FFF2-40B4-BE49-F238E27FC236}">
                  <a16:creationId xmlns:a16="http://schemas.microsoft.com/office/drawing/2014/main" id="{5938E9B7-7B90-4023-A45A-47F18277D2DD}"/>
                </a:ext>
              </a:extLst>
            </p:cNvPr>
            <p:cNvSpPr>
              <a:spLocks/>
            </p:cNvSpPr>
            <p:nvPr/>
          </p:nvSpPr>
          <p:spPr bwMode="auto">
            <a:xfrm>
              <a:off x="7267575" y="2930525"/>
              <a:ext cx="11113" cy="30163"/>
            </a:xfrm>
            <a:custGeom>
              <a:avLst/>
              <a:gdLst>
                <a:gd name="T0" fmla="*/ 3 w 7"/>
                <a:gd name="T1" fmla="*/ 0 h 19"/>
                <a:gd name="T2" fmla="*/ 0 w 7"/>
                <a:gd name="T3" fmla="*/ 0 h 19"/>
                <a:gd name="T4" fmla="*/ 0 w 7"/>
                <a:gd name="T5" fmla="*/ 0 h 19"/>
                <a:gd name="T6" fmla="*/ 0 w 7"/>
                <a:gd name="T7" fmla="*/ 5 h 19"/>
                <a:gd name="T8" fmla="*/ 3 w 7"/>
                <a:gd name="T9" fmla="*/ 9 h 19"/>
                <a:gd name="T10" fmla="*/ 3 w 7"/>
                <a:gd name="T11" fmla="*/ 16 h 19"/>
                <a:gd name="T12" fmla="*/ 7 w 7"/>
                <a:gd name="T13" fmla="*/ 19 h 19"/>
                <a:gd name="T14" fmla="*/ 7 w 7"/>
                <a:gd name="T15" fmla="*/ 14 h 19"/>
                <a:gd name="T16" fmla="*/ 5 w 7"/>
                <a:gd name="T17" fmla="*/ 5 h 19"/>
                <a:gd name="T18" fmla="*/ 3 w 7"/>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9">
                  <a:moveTo>
                    <a:pt x="3" y="0"/>
                  </a:moveTo>
                  <a:lnTo>
                    <a:pt x="0" y="0"/>
                  </a:lnTo>
                  <a:lnTo>
                    <a:pt x="0" y="0"/>
                  </a:lnTo>
                  <a:lnTo>
                    <a:pt x="0" y="5"/>
                  </a:lnTo>
                  <a:lnTo>
                    <a:pt x="3" y="9"/>
                  </a:lnTo>
                  <a:lnTo>
                    <a:pt x="3" y="16"/>
                  </a:lnTo>
                  <a:lnTo>
                    <a:pt x="7" y="19"/>
                  </a:lnTo>
                  <a:lnTo>
                    <a:pt x="7" y="14"/>
                  </a:lnTo>
                  <a:lnTo>
                    <a:pt x="5" y="5"/>
                  </a:lnTo>
                  <a:lnTo>
                    <a:pt x="3"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7" name="Freeform 289">
              <a:extLst>
                <a:ext uri="{FF2B5EF4-FFF2-40B4-BE49-F238E27FC236}">
                  <a16:creationId xmlns:a16="http://schemas.microsoft.com/office/drawing/2014/main" id="{7BAE5517-2919-45BC-90A6-39D2B7942D02}"/>
                </a:ext>
              </a:extLst>
            </p:cNvPr>
            <p:cNvSpPr>
              <a:spLocks/>
            </p:cNvSpPr>
            <p:nvPr/>
          </p:nvSpPr>
          <p:spPr bwMode="auto">
            <a:xfrm>
              <a:off x="9264650" y="2135188"/>
              <a:ext cx="17463" cy="19050"/>
            </a:xfrm>
            <a:custGeom>
              <a:avLst/>
              <a:gdLst>
                <a:gd name="T0" fmla="*/ 1 w 5"/>
                <a:gd name="T1" fmla="*/ 5 h 5"/>
                <a:gd name="T2" fmla="*/ 1 w 5"/>
                <a:gd name="T3" fmla="*/ 4 h 5"/>
                <a:gd name="T4" fmla="*/ 2 w 5"/>
                <a:gd name="T5" fmla="*/ 4 h 5"/>
                <a:gd name="T6" fmla="*/ 3 w 5"/>
                <a:gd name="T7" fmla="*/ 4 h 5"/>
                <a:gd name="T8" fmla="*/ 4 w 5"/>
                <a:gd name="T9" fmla="*/ 4 h 5"/>
                <a:gd name="T10" fmla="*/ 5 w 5"/>
                <a:gd name="T11" fmla="*/ 3 h 5"/>
                <a:gd name="T12" fmla="*/ 5 w 5"/>
                <a:gd name="T13" fmla="*/ 2 h 5"/>
                <a:gd name="T14" fmla="*/ 4 w 5"/>
                <a:gd name="T15" fmla="*/ 2 h 5"/>
                <a:gd name="T16" fmla="*/ 3 w 5"/>
                <a:gd name="T17" fmla="*/ 1 h 5"/>
                <a:gd name="T18" fmla="*/ 2 w 5"/>
                <a:gd name="T19" fmla="*/ 0 h 5"/>
                <a:gd name="T20" fmla="*/ 0 w 5"/>
                <a:gd name="T21" fmla="*/ 1 h 5"/>
                <a:gd name="T22" fmla="*/ 0 w 5"/>
                <a:gd name="T23" fmla="*/ 3 h 5"/>
                <a:gd name="T24" fmla="*/ 0 w 5"/>
                <a:gd name="T25" fmla="*/ 4 h 5"/>
                <a:gd name="T26" fmla="*/ 0 w 5"/>
                <a:gd name="T27" fmla="*/ 5 h 5"/>
                <a:gd name="T28" fmla="*/ 1 w 5"/>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1" y="5"/>
                  </a:moveTo>
                  <a:cubicBezTo>
                    <a:pt x="1" y="4"/>
                    <a:pt x="1" y="4"/>
                    <a:pt x="1" y="4"/>
                  </a:cubicBezTo>
                  <a:cubicBezTo>
                    <a:pt x="2" y="4"/>
                    <a:pt x="2" y="4"/>
                    <a:pt x="2" y="4"/>
                  </a:cubicBezTo>
                  <a:cubicBezTo>
                    <a:pt x="3" y="4"/>
                    <a:pt x="3" y="4"/>
                    <a:pt x="3" y="4"/>
                  </a:cubicBezTo>
                  <a:cubicBezTo>
                    <a:pt x="4" y="4"/>
                    <a:pt x="4" y="4"/>
                    <a:pt x="4" y="4"/>
                  </a:cubicBezTo>
                  <a:cubicBezTo>
                    <a:pt x="5" y="3"/>
                    <a:pt x="5" y="3"/>
                    <a:pt x="5" y="3"/>
                  </a:cubicBezTo>
                  <a:cubicBezTo>
                    <a:pt x="5" y="2"/>
                    <a:pt x="5" y="2"/>
                    <a:pt x="5" y="2"/>
                  </a:cubicBezTo>
                  <a:cubicBezTo>
                    <a:pt x="4" y="2"/>
                    <a:pt x="4" y="2"/>
                    <a:pt x="4" y="2"/>
                  </a:cubicBezTo>
                  <a:cubicBezTo>
                    <a:pt x="3" y="1"/>
                    <a:pt x="3" y="1"/>
                    <a:pt x="3" y="1"/>
                  </a:cubicBezTo>
                  <a:cubicBezTo>
                    <a:pt x="2" y="0"/>
                    <a:pt x="2" y="0"/>
                    <a:pt x="2" y="0"/>
                  </a:cubicBezTo>
                  <a:cubicBezTo>
                    <a:pt x="0" y="1"/>
                    <a:pt x="0" y="1"/>
                    <a:pt x="0" y="1"/>
                  </a:cubicBezTo>
                  <a:cubicBezTo>
                    <a:pt x="0" y="3"/>
                    <a:pt x="0" y="3"/>
                    <a:pt x="0" y="3"/>
                  </a:cubicBezTo>
                  <a:cubicBezTo>
                    <a:pt x="0" y="4"/>
                    <a:pt x="0" y="4"/>
                    <a:pt x="0" y="4"/>
                  </a:cubicBezTo>
                  <a:cubicBezTo>
                    <a:pt x="0" y="5"/>
                    <a:pt x="0" y="5"/>
                    <a:pt x="0" y="5"/>
                  </a:cubicBezTo>
                  <a:cubicBezTo>
                    <a:pt x="0" y="5"/>
                    <a:pt x="1" y="5"/>
                    <a:pt x="1" y="5"/>
                  </a:cubicBez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8" name="Freeform 290">
              <a:extLst>
                <a:ext uri="{FF2B5EF4-FFF2-40B4-BE49-F238E27FC236}">
                  <a16:creationId xmlns:a16="http://schemas.microsoft.com/office/drawing/2014/main" id="{E5E6269A-6EEF-4B5D-92F7-5B7381F47863}"/>
                </a:ext>
              </a:extLst>
            </p:cNvPr>
            <p:cNvSpPr>
              <a:spLocks/>
            </p:cNvSpPr>
            <p:nvPr/>
          </p:nvSpPr>
          <p:spPr bwMode="auto">
            <a:xfrm>
              <a:off x="7988300" y="1589088"/>
              <a:ext cx="315913" cy="252413"/>
            </a:xfrm>
            <a:custGeom>
              <a:avLst/>
              <a:gdLst>
                <a:gd name="T0" fmla="*/ 14 w 199"/>
                <a:gd name="T1" fmla="*/ 116 h 159"/>
                <a:gd name="T2" fmla="*/ 16 w 199"/>
                <a:gd name="T3" fmla="*/ 127 h 159"/>
                <a:gd name="T4" fmla="*/ 14 w 199"/>
                <a:gd name="T5" fmla="*/ 141 h 159"/>
                <a:gd name="T6" fmla="*/ 11 w 199"/>
                <a:gd name="T7" fmla="*/ 157 h 159"/>
                <a:gd name="T8" fmla="*/ 18 w 199"/>
                <a:gd name="T9" fmla="*/ 155 h 159"/>
                <a:gd name="T10" fmla="*/ 32 w 199"/>
                <a:gd name="T11" fmla="*/ 155 h 159"/>
                <a:gd name="T12" fmla="*/ 41 w 199"/>
                <a:gd name="T13" fmla="*/ 146 h 159"/>
                <a:gd name="T14" fmla="*/ 46 w 199"/>
                <a:gd name="T15" fmla="*/ 150 h 159"/>
                <a:gd name="T16" fmla="*/ 48 w 199"/>
                <a:gd name="T17" fmla="*/ 155 h 159"/>
                <a:gd name="T18" fmla="*/ 64 w 199"/>
                <a:gd name="T19" fmla="*/ 150 h 159"/>
                <a:gd name="T20" fmla="*/ 73 w 199"/>
                <a:gd name="T21" fmla="*/ 136 h 159"/>
                <a:gd name="T22" fmla="*/ 85 w 199"/>
                <a:gd name="T23" fmla="*/ 125 h 159"/>
                <a:gd name="T24" fmla="*/ 89 w 199"/>
                <a:gd name="T25" fmla="*/ 123 h 159"/>
                <a:gd name="T26" fmla="*/ 105 w 199"/>
                <a:gd name="T27" fmla="*/ 118 h 159"/>
                <a:gd name="T28" fmla="*/ 112 w 199"/>
                <a:gd name="T29" fmla="*/ 106 h 159"/>
                <a:gd name="T30" fmla="*/ 124 w 199"/>
                <a:gd name="T31" fmla="*/ 99 h 159"/>
                <a:gd name="T32" fmla="*/ 135 w 199"/>
                <a:gd name="T33" fmla="*/ 99 h 159"/>
                <a:gd name="T34" fmla="*/ 153 w 199"/>
                <a:gd name="T35" fmla="*/ 93 h 159"/>
                <a:gd name="T36" fmla="*/ 176 w 199"/>
                <a:gd name="T37" fmla="*/ 88 h 159"/>
                <a:gd name="T38" fmla="*/ 197 w 199"/>
                <a:gd name="T39" fmla="*/ 83 h 159"/>
                <a:gd name="T40" fmla="*/ 199 w 199"/>
                <a:gd name="T41" fmla="*/ 69 h 159"/>
                <a:gd name="T42" fmla="*/ 199 w 199"/>
                <a:gd name="T43" fmla="*/ 58 h 159"/>
                <a:gd name="T44" fmla="*/ 197 w 199"/>
                <a:gd name="T45" fmla="*/ 39 h 159"/>
                <a:gd name="T46" fmla="*/ 185 w 199"/>
                <a:gd name="T47" fmla="*/ 26 h 159"/>
                <a:gd name="T48" fmla="*/ 172 w 199"/>
                <a:gd name="T49" fmla="*/ 30 h 159"/>
                <a:gd name="T50" fmla="*/ 163 w 199"/>
                <a:gd name="T51" fmla="*/ 37 h 159"/>
                <a:gd name="T52" fmla="*/ 167 w 199"/>
                <a:gd name="T53" fmla="*/ 23 h 159"/>
                <a:gd name="T54" fmla="*/ 163 w 199"/>
                <a:gd name="T55" fmla="*/ 23 h 159"/>
                <a:gd name="T56" fmla="*/ 149 w 199"/>
                <a:gd name="T57" fmla="*/ 9 h 159"/>
                <a:gd name="T58" fmla="*/ 135 w 199"/>
                <a:gd name="T59" fmla="*/ 0 h 159"/>
                <a:gd name="T60" fmla="*/ 110 w 199"/>
                <a:gd name="T61" fmla="*/ 3 h 159"/>
                <a:gd name="T62" fmla="*/ 89 w 199"/>
                <a:gd name="T63" fmla="*/ 5 h 159"/>
                <a:gd name="T64" fmla="*/ 87 w 199"/>
                <a:gd name="T65" fmla="*/ 14 h 159"/>
                <a:gd name="T66" fmla="*/ 89 w 199"/>
                <a:gd name="T67" fmla="*/ 30 h 159"/>
                <a:gd name="T68" fmla="*/ 76 w 199"/>
                <a:gd name="T69" fmla="*/ 39 h 159"/>
                <a:gd name="T70" fmla="*/ 62 w 199"/>
                <a:gd name="T71" fmla="*/ 51 h 159"/>
                <a:gd name="T72" fmla="*/ 48 w 199"/>
                <a:gd name="T73" fmla="*/ 63 h 159"/>
                <a:gd name="T74" fmla="*/ 39 w 199"/>
                <a:gd name="T75" fmla="*/ 74 h 159"/>
                <a:gd name="T76" fmla="*/ 34 w 199"/>
                <a:gd name="T77" fmla="*/ 83 h 159"/>
                <a:gd name="T78" fmla="*/ 23 w 199"/>
                <a:gd name="T79" fmla="*/ 88 h 159"/>
                <a:gd name="T80" fmla="*/ 16 w 199"/>
                <a:gd name="T81" fmla="*/ 97 h 159"/>
                <a:gd name="T82" fmla="*/ 7 w 199"/>
                <a:gd name="T83" fmla="*/ 104 h 159"/>
                <a:gd name="T84" fmla="*/ 0 w 199"/>
                <a:gd name="T85" fmla="*/ 10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 h="159">
                  <a:moveTo>
                    <a:pt x="7" y="111"/>
                  </a:moveTo>
                  <a:lnTo>
                    <a:pt x="14" y="111"/>
                  </a:lnTo>
                  <a:lnTo>
                    <a:pt x="14" y="116"/>
                  </a:lnTo>
                  <a:lnTo>
                    <a:pt x="9" y="113"/>
                  </a:lnTo>
                  <a:lnTo>
                    <a:pt x="11" y="125"/>
                  </a:lnTo>
                  <a:lnTo>
                    <a:pt x="16" y="127"/>
                  </a:lnTo>
                  <a:lnTo>
                    <a:pt x="14" y="132"/>
                  </a:lnTo>
                  <a:lnTo>
                    <a:pt x="14" y="136"/>
                  </a:lnTo>
                  <a:lnTo>
                    <a:pt x="14" y="141"/>
                  </a:lnTo>
                  <a:lnTo>
                    <a:pt x="11" y="148"/>
                  </a:lnTo>
                  <a:lnTo>
                    <a:pt x="11" y="157"/>
                  </a:lnTo>
                  <a:lnTo>
                    <a:pt x="11" y="157"/>
                  </a:lnTo>
                  <a:lnTo>
                    <a:pt x="14" y="157"/>
                  </a:lnTo>
                  <a:lnTo>
                    <a:pt x="16" y="159"/>
                  </a:lnTo>
                  <a:lnTo>
                    <a:pt x="18" y="155"/>
                  </a:lnTo>
                  <a:lnTo>
                    <a:pt x="23" y="155"/>
                  </a:lnTo>
                  <a:lnTo>
                    <a:pt x="27" y="155"/>
                  </a:lnTo>
                  <a:lnTo>
                    <a:pt x="32" y="155"/>
                  </a:lnTo>
                  <a:lnTo>
                    <a:pt x="39" y="148"/>
                  </a:lnTo>
                  <a:lnTo>
                    <a:pt x="41" y="148"/>
                  </a:lnTo>
                  <a:lnTo>
                    <a:pt x="41" y="146"/>
                  </a:lnTo>
                  <a:lnTo>
                    <a:pt x="43" y="143"/>
                  </a:lnTo>
                  <a:lnTo>
                    <a:pt x="46" y="146"/>
                  </a:lnTo>
                  <a:lnTo>
                    <a:pt x="46" y="150"/>
                  </a:lnTo>
                  <a:lnTo>
                    <a:pt x="43" y="153"/>
                  </a:lnTo>
                  <a:lnTo>
                    <a:pt x="46" y="155"/>
                  </a:lnTo>
                  <a:lnTo>
                    <a:pt x="48" y="155"/>
                  </a:lnTo>
                  <a:lnTo>
                    <a:pt x="55" y="153"/>
                  </a:lnTo>
                  <a:lnTo>
                    <a:pt x="60" y="153"/>
                  </a:lnTo>
                  <a:lnTo>
                    <a:pt x="64" y="150"/>
                  </a:lnTo>
                  <a:lnTo>
                    <a:pt x="69" y="143"/>
                  </a:lnTo>
                  <a:lnTo>
                    <a:pt x="69" y="141"/>
                  </a:lnTo>
                  <a:lnTo>
                    <a:pt x="73" y="136"/>
                  </a:lnTo>
                  <a:lnTo>
                    <a:pt x="73" y="132"/>
                  </a:lnTo>
                  <a:lnTo>
                    <a:pt x="80" y="127"/>
                  </a:lnTo>
                  <a:lnTo>
                    <a:pt x="85" y="125"/>
                  </a:lnTo>
                  <a:lnTo>
                    <a:pt x="85" y="123"/>
                  </a:lnTo>
                  <a:lnTo>
                    <a:pt x="87" y="116"/>
                  </a:lnTo>
                  <a:lnTo>
                    <a:pt x="89" y="123"/>
                  </a:lnTo>
                  <a:lnTo>
                    <a:pt x="96" y="123"/>
                  </a:lnTo>
                  <a:lnTo>
                    <a:pt x="101" y="118"/>
                  </a:lnTo>
                  <a:lnTo>
                    <a:pt x="105" y="118"/>
                  </a:lnTo>
                  <a:lnTo>
                    <a:pt x="108" y="111"/>
                  </a:lnTo>
                  <a:lnTo>
                    <a:pt x="110" y="111"/>
                  </a:lnTo>
                  <a:lnTo>
                    <a:pt x="112" y="106"/>
                  </a:lnTo>
                  <a:lnTo>
                    <a:pt x="114" y="102"/>
                  </a:lnTo>
                  <a:lnTo>
                    <a:pt x="121" y="99"/>
                  </a:lnTo>
                  <a:lnTo>
                    <a:pt x="124" y="99"/>
                  </a:lnTo>
                  <a:lnTo>
                    <a:pt x="126" y="102"/>
                  </a:lnTo>
                  <a:lnTo>
                    <a:pt x="128" y="99"/>
                  </a:lnTo>
                  <a:lnTo>
                    <a:pt x="135" y="99"/>
                  </a:lnTo>
                  <a:lnTo>
                    <a:pt x="140" y="97"/>
                  </a:lnTo>
                  <a:lnTo>
                    <a:pt x="144" y="97"/>
                  </a:lnTo>
                  <a:lnTo>
                    <a:pt x="153" y="93"/>
                  </a:lnTo>
                  <a:lnTo>
                    <a:pt x="160" y="93"/>
                  </a:lnTo>
                  <a:lnTo>
                    <a:pt x="172" y="86"/>
                  </a:lnTo>
                  <a:lnTo>
                    <a:pt x="176" y="88"/>
                  </a:lnTo>
                  <a:lnTo>
                    <a:pt x="185" y="86"/>
                  </a:lnTo>
                  <a:lnTo>
                    <a:pt x="188" y="83"/>
                  </a:lnTo>
                  <a:lnTo>
                    <a:pt x="197" y="83"/>
                  </a:lnTo>
                  <a:lnTo>
                    <a:pt x="199" y="79"/>
                  </a:lnTo>
                  <a:lnTo>
                    <a:pt x="199" y="74"/>
                  </a:lnTo>
                  <a:lnTo>
                    <a:pt x="199" y="69"/>
                  </a:lnTo>
                  <a:lnTo>
                    <a:pt x="197" y="67"/>
                  </a:lnTo>
                  <a:lnTo>
                    <a:pt x="197" y="65"/>
                  </a:lnTo>
                  <a:lnTo>
                    <a:pt x="199" y="58"/>
                  </a:lnTo>
                  <a:lnTo>
                    <a:pt x="195" y="53"/>
                  </a:lnTo>
                  <a:lnTo>
                    <a:pt x="197" y="49"/>
                  </a:lnTo>
                  <a:lnTo>
                    <a:pt x="197" y="39"/>
                  </a:lnTo>
                  <a:lnTo>
                    <a:pt x="188" y="30"/>
                  </a:lnTo>
                  <a:lnTo>
                    <a:pt x="188" y="28"/>
                  </a:lnTo>
                  <a:lnTo>
                    <a:pt x="185" y="26"/>
                  </a:lnTo>
                  <a:lnTo>
                    <a:pt x="181" y="28"/>
                  </a:lnTo>
                  <a:lnTo>
                    <a:pt x="174" y="28"/>
                  </a:lnTo>
                  <a:lnTo>
                    <a:pt x="172" y="30"/>
                  </a:lnTo>
                  <a:lnTo>
                    <a:pt x="172" y="35"/>
                  </a:lnTo>
                  <a:lnTo>
                    <a:pt x="163" y="39"/>
                  </a:lnTo>
                  <a:lnTo>
                    <a:pt x="163" y="37"/>
                  </a:lnTo>
                  <a:lnTo>
                    <a:pt x="169" y="33"/>
                  </a:lnTo>
                  <a:lnTo>
                    <a:pt x="169" y="26"/>
                  </a:lnTo>
                  <a:lnTo>
                    <a:pt x="167" y="23"/>
                  </a:lnTo>
                  <a:lnTo>
                    <a:pt x="163" y="26"/>
                  </a:lnTo>
                  <a:lnTo>
                    <a:pt x="160" y="26"/>
                  </a:lnTo>
                  <a:lnTo>
                    <a:pt x="163" y="23"/>
                  </a:lnTo>
                  <a:lnTo>
                    <a:pt x="160" y="21"/>
                  </a:lnTo>
                  <a:lnTo>
                    <a:pt x="151" y="14"/>
                  </a:lnTo>
                  <a:lnTo>
                    <a:pt x="149" y="9"/>
                  </a:lnTo>
                  <a:lnTo>
                    <a:pt x="147" y="7"/>
                  </a:lnTo>
                  <a:lnTo>
                    <a:pt x="147" y="3"/>
                  </a:lnTo>
                  <a:lnTo>
                    <a:pt x="135" y="0"/>
                  </a:lnTo>
                  <a:lnTo>
                    <a:pt x="126" y="5"/>
                  </a:lnTo>
                  <a:lnTo>
                    <a:pt x="112" y="5"/>
                  </a:lnTo>
                  <a:lnTo>
                    <a:pt x="110" y="3"/>
                  </a:lnTo>
                  <a:lnTo>
                    <a:pt x="98" y="3"/>
                  </a:lnTo>
                  <a:lnTo>
                    <a:pt x="94" y="3"/>
                  </a:lnTo>
                  <a:lnTo>
                    <a:pt x="89" y="5"/>
                  </a:lnTo>
                  <a:lnTo>
                    <a:pt x="87" y="7"/>
                  </a:lnTo>
                  <a:lnTo>
                    <a:pt x="89" y="9"/>
                  </a:lnTo>
                  <a:lnTo>
                    <a:pt x="87" y="14"/>
                  </a:lnTo>
                  <a:lnTo>
                    <a:pt x="87" y="19"/>
                  </a:lnTo>
                  <a:lnTo>
                    <a:pt x="85" y="28"/>
                  </a:lnTo>
                  <a:lnTo>
                    <a:pt x="89" y="30"/>
                  </a:lnTo>
                  <a:lnTo>
                    <a:pt x="87" y="35"/>
                  </a:lnTo>
                  <a:lnTo>
                    <a:pt x="82" y="35"/>
                  </a:lnTo>
                  <a:lnTo>
                    <a:pt x="76" y="39"/>
                  </a:lnTo>
                  <a:lnTo>
                    <a:pt x="73" y="44"/>
                  </a:lnTo>
                  <a:lnTo>
                    <a:pt x="66" y="46"/>
                  </a:lnTo>
                  <a:lnTo>
                    <a:pt x="62" y="51"/>
                  </a:lnTo>
                  <a:lnTo>
                    <a:pt x="53" y="58"/>
                  </a:lnTo>
                  <a:lnTo>
                    <a:pt x="50" y="60"/>
                  </a:lnTo>
                  <a:lnTo>
                    <a:pt x="48" y="63"/>
                  </a:lnTo>
                  <a:lnTo>
                    <a:pt x="50" y="69"/>
                  </a:lnTo>
                  <a:lnTo>
                    <a:pt x="50" y="74"/>
                  </a:lnTo>
                  <a:lnTo>
                    <a:pt x="39" y="74"/>
                  </a:lnTo>
                  <a:lnTo>
                    <a:pt x="39" y="72"/>
                  </a:lnTo>
                  <a:lnTo>
                    <a:pt x="39" y="79"/>
                  </a:lnTo>
                  <a:lnTo>
                    <a:pt x="34" y="83"/>
                  </a:lnTo>
                  <a:lnTo>
                    <a:pt x="32" y="83"/>
                  </a:lnTo>
                  <a:lnTo>
                    <a:pt x="32" y="86"/>
                  </a:lnTo>
                  <a:lnTo>
                    <a:pt x="23" y="88"/>
                  </a:lnTo>
                  <a:lnTo>
                    <a:pt x="23" y="93"/>
                  </a:lnTo>
                  <a:lnTo>
                    <a:pt x="18" y="95"/>
                  </a:lnTo>
                  <a:lnTo>
                    <a:pt x="16" y="97"/>
                  </a:lnTo>
                  <a:lnTo>
                    <a:pt x="14" y="97"/>
                  </a:lnTo>
                  <a:lnTo>
                    <a:pt x="11" y="102"/>
                  </a:lnTo>
                  <a:lnTo>
                    <a:pt x="7" y="104"/>
                  </a:lnTo>
                  <a:lnTo>
                    <a:pt x="2" y="106"/>
                  </a:lnTo>
                  <a:lnTo>
                    <a:pt x="0" y="106"/>
                  </a:lnTo>
                  <a:lnTo>
                    <a:pt x="0" y="109"/>
                  </a:lnTo>
                  <a:lnTo>
                    <a:pt x="7" y="111"/>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9" name="Freeform 291">
              <a:extLst>
                <a:ext uri="{FF2B5EF4-FFF2-40B4-BE49-F238E27FC236}">
                  <a16:creationId xmlns:a16="http://schemas.microsoft.com/office/drawing/2014/main" id="{D27DEB16-C096-4703-8316-9E75A2A22558}"/>
                </a:ext>
              </a:extLst>
            </p:cNvPr>
            <p:cNvSpPr>
              <a:spLocks/>
            </p:cNvSpPr>
            <p:nvPr/>
          </p:nvSpPr>
          <p:spPr bwMode="auto">
            <a:xfrm>
              <a:off x="8275638" y="1339850"/>
              <a:ext cx="239713" cy="136525"/>
            </a:xfrm>
            <a:custGeom>
              <a:avLst/>
              <a:gdLst>
                <a:gd name="T0" fmla="*/ 2 w 151"/>
                <a:gd name="T1" fmla="*/ 58 h 86"/>
                <a:gd name="T2" fmla="*/ 0 w 151"/>
                <a:gd name="T3" fmla="*/ 65 h 86"/>
                <a:gd name="T4" fmla="*/ 7 w 151"/>
                <a:gd name="T5" fmla="*/ 67 h 86"/>
                <a:gd name="T6" fmla="*/ 16 w 151"/>
                <a:gd name="T7" fmla="*/ 65 h 86"/>
                <a:gd name="T8" fmla="*/ 23 w 151"/>
                <a:gd name="T9" fmla="*/ 76 h 86"/>
                <a:gd name="T10" fmla="*/ 25 w 151"/>
                <a:gd name="T11" fmla="*/ 69 h 86"/>
                <a:gd name="T12" fmla="*/ 34 w 151"/>
                <a:gd name="T13" fmla="*/ 63 h 86"/>
                <a:gd name="T14" fmla="*/ 32 w 151"/>
                <a:gd name="T15" fmla="*/ 67 h 86"/>
                <a:gd name="T16" fmla="*/ 30 w 151"/>
                <a:gd name="T17" fmla="*/ 79 h 86"/>
                <a:gd name="T18" fmla="*/ 32 w 151"/>
                <a:gd name="T19" fmla="*/ 83 h 86"/>
                <a:gd name="T20" fmla="*/ 34 w 151"/>
                <a:gd name="T21" fmla="*/ 86 h 86"/>
                <a:gd name="T22" fmla="*/ 48 w 151"/>
                <a:gd name="T23" fmla="*/ 79 h 86"/>
                <a:gd name="T24" fmla="*/ 53 w 151"/>
                <a:gd name="T25" fmla="*/ 69 h 86"/>
                <a:gd name="T26" fmla="*/ 57 w 151"/>
                <a:gd name="T27" fmla="*/ 60 h 86"/>
                <a:gd name="T28" fmla="*/ 57 w 151"/>
                <a:gd name="T29" fmla="*/ 67 h 86"/>
                <a:gd name="T30" fmla="*/ 59 w 151"/>
                <a:gd name="T31" fmla="*/ 76 h 86"/>
                <a:gd name="T32" fmla="*/ 64 w 151"/>
                <a:gd name="T33" fmla="*/ 67 h 86"/>
                <a:gd name="T34" fmla="*/ 73 w 151"/>
                <a:gd name="T35" fmla="*/ 56 h 86"/>
                <a:gd name="T36" fmla="*/ 76 w 151"/>
                <a:gd name="T37" fmla="*/ 51 h 86"/>
                <a:gd name="T38" fmla="*/ 85 w 151"/>
                <a:gd name="T39" fmla="*/ 39 h 86"/>
                <a:gd name="T40" fmla="*/ 94 w 151"/>
                <a:gd name="T41" fmla="*/ 39 h 86"/>
                <a:gd name="T42" fmla="*/ 98 w 151"/>
                <a:gd name="T43" fmla="*/ 44 h 86"/>
                <a:gd name="T44" fmla="*/ 89 w 151"/>
                <a:gd name="T45" fmla="*/ 56 h 86"/>
                <a:gd name="T46" fmla="*/ 80 w 151"/>
                <a:gd name="T47" fmla="*/ 67 h 86"/>
                <a:gd name="T48" fmla="*/ 80 w 151"/>
                <a:gd name="T49" fmla="*/ 76 h 86"/>
                <a:gd name="T50" fmla="*/ 89 w 151"/>
                <a:gd name="T51" fmla="*/ 76 h 86"/>
                <a:gd name="T52" fmla="*/ 94 w 151"/>
                <a:gd name="T53" fmla="*/ 67 h 86"/>
                <a:gd name="T54" fmla="*/ 103 w 151"/>
                <a:gd name="T55" fmla="*/ 63 h 86"/>
                <a:gd name="T56" fmla="*/ 110 w 151"/>
                <a:gd name="T57" fmla="*/ 63 h 86"/>
                <a:gd name="T58" fmla="*/ 121 w 151"/>
                <a:gd name="T59" fmla="*/ 56 h 86"/>
                <a:gd name="T60" fmla="*/ 126 w 151"/>
                <a:gd name="T61" fmla="*/ 39 h 86"/>
                <a:gd name="T62" fmla="*/ 135 w 151"/>
                <a:gd name="T63" fmla="*/ 44 h 86"/>
                <a:gd name="T64" fmla="*/ 130 w 151"/>
                <a:gd name="T65" fmla="*/ 33 h 86"/>
                <a:gd name="T66" fmla="*/ 140 w 151"/>
                <a:gd name="T67" fmla="*/ 26 h 86"/>
                <a:gd name="T68" fmla="*/ 149 w 151"/>
                <a:gd name="T69" fmla="*/ 26 h 86"/>
                <a:gd name="T70" fmla="*/ 151 w 151"/>
                <a:gd name="T71" fmla="*/ 9 h 86"/>
                <a:gd name="T72" fmla="*/ 151 w 151"/>
                <a:gd name="T73" fmla="*/ 0 h 86"/>
                <a:gd name="T74" fmla="*/ 140 w 151"/>
                <a:gd name="T75" fmla="*/ 3 h 86"/>
                <a:gd name="T76" fmla="*/ 140 w 151"/>
                <a:gd name="T77" fmla="*/ 14 h 86"/>
                <a:gd name="T78" fmla="*/ 135 w 151"/>
                <a:gd name="T79" fmla="*/ 12 h 86"/>
                <a:gd name="T80" fmla="*/ 130 w 151"/>
                <a:gd name="T81" fmla="*/ 12 h 86"/>
                <a:gd name="T82" fmla="*/ 124 w 151"/>
                <a:gd name="T83" fmla="*/ 3 h 86"/>
                <a:gd name="T84" fmla="*/ 114 w 151"/>
                <a:gd name="T85" fmla="*/ 3 h 86"/>
                <a:gd name="T86" fmla="*/ 98 w 151"/>
                <a:gd name="T87" fmla="*/ 5 h 86"/>
                <a:gd name="T88" fmla="*/ 94 w 151"/>
                <a:gd name="T89" fmla="*/ 9 h 86"/>
                <a:gd name="T90" fmla="*/ 78 w 151"/>
                <a:gd name="T91" fmla="*/ 19 h 86"/>
                <a:gd name="T92" fmla="*/ 66 w 151"/>
                <a:gd name="T93" fmla="*/ 23 h 86"/>
                <a:gd name="T94" fmla="*/ 57 w 151"/>
                <a:gd name="T95" fmla="*/ 30 h 86"/>
                <a:gd name="T96" fmla="*/ 48 w 151"/>
                <a:gd name="T97" fmla="*/ 33 h 86"/>
                <a:gd name="T98" fmla="*/ 34 w 151"/>
                <a:gd name="T99" fmla="*/ 39 h 86"/>
                <a:gd name="T100" fmla="*/ 16 w 151"/>
                <a:gd name="T101" fmla="*/ 42 h 86"/>
                <a:gd name="T102" fmla="*/ 4 w 151"/>
                <a:gd name="T103" fmla="*/ 49 h 86"/>
                <a:gd name="T104" fmla="*/ 7 w 151"/>
                <a:gd name="T105" fmla="*/ 5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 h="86">
                  <a:moveTo>
                    <a:pt x="7" y="56"/>
                  </a:moveTo>
                  <a:lnTo>
                    <a:pt x="4" y="56"/>
                  </a:lnTo>
                  <a:lnTo>
                    <a:pt x="2" y="58"/>
                  </a:lnTo>
                  <a:lnTo>
                    <a:pt x="7" y="60"/>
                  </a:lnTo>
                  <a:lnTo>
                    <a:pt x="4" y="63"/>
                  </a:lnTo>
                  <a:lnTo>
                    <a:pt x="0" y="65"/>
                  </a:lnTo>
                  <a:lnTo>
                    <a:pt x="0" y="67"/>
                  </a:lnTo>
                  <a:lnTo>
                    <a:pt x="2" y="67"/>
                  </a:lnTo>
                  <a:lnTo>
                    <a:pt x="7" y="67"/>
                  </a:lnTo>
                  <a:lnTo>
                    <a:pt x="9" y="65"/>
                  </a:lnTo>
                  <a:lnTo>
                    <a:pt x="11" y="63"/>
                  </a:lnTo>
                  <a:lnTo>
                    <a:pt x="16" y="65"/>
                  </a:lnTo>
                  <a:lnTo>
                    <a:pt x="18" y="69"/>
                  </a:lnTo>
                  <a:lnTo>
                    <a:pt x="18" y="74"/>
                  </a:lnTo>
                  <a:lnTo>
                    <a:pt x="23" y="76"/>
                  </a:lnTo>
                  <a:lnTo>
                    <a:pt x="25" y="74"/>
                  </a:lnTo>
                  <a:lnTo>
                    <a:pt x="25" y="69"/>
                  </a:lnTo>
                  <a:lnTo>
                    <a:pt x="25" y="69"/>
                  </a:lnTo>
                  <a:lnTo>
                    <a:pt x="27" y="65"/>
                  </a:lnTo>
                  <a:lnTo>
                    <a:pt x="30" y="65"/>
                  </a:lnTo>
                  <a:lnTo>
                    <a:pt x="34" y="63"/>
                  </a:lnTo>
                  <a:lnTo>
                    <a:pt x="37" y="63"/>
                  </a:lnTo>
                  <a:lnTo>
                    <a:pt x="37" y="65"/>
                  </a:lnTo>
                  <a:lnTo>
                    <a:pt x="32" y="67"/>
                  </a:lnTo>
                  <a:lnTo>
                    <a:pt x="30" y="74"/>
                  </a:lnTo>
                  <a:lnTo>
                    <a:pt x="32" y="76"/>
                  </a:lnTo>
                  <a:lnTo>
                    <a:pt x="30" y="79"/>
                  </a:lnTo>
                  <a:lnTo>
                    <a:pt x="27" y="81"/>
                  </a:lnTo>
                  <a:lnTo>
                    <a:pt x="30" y="83"/>
                  </a:lnTo>
                  <a:lnTo>
                    <a:pt x="32" y="83"/>
                  </a:lnTo>
                  <a:lnTo>
                    <a:pt x="34" y="83"/>
                  </a:lnTo>
                  <a:lnTo>
                    <a:pt x="34" y="86"/>
                  </a:lnTo>
                  <a:lnTo>
                    <a:pt x="34" y="86"/>
                  </a:lnTo>
                  <a:lnTo>
                    <a:pt x="41" y="81"/>
                  </a:lnTo>
                  <a:lnTo>
                    <a:pt x="43" y="79"/>
                  </a:lnTo>
                  <a:lnTo>
                    <a:pt x="48" y="79"/>
                  </a:lnTo>
                  <a:lnTo>
                    <a:pt x="50" y="74"/>
                  </a:lnTo>
                  <a:lnTo>
                    <a:pt x="48" y="69"/>
                  </a:lnTo>
                  <a:lnTo>
                    <a:pt x="53" y="69"/>
                  </a:lnTo>
                  <a:lnTo>
                    <a:pt x="55" y="67"/>
                  </a:lnTo>
                  <a:lnTo>
                    <a:pt x="55" y="63"/>
                  </a:lnTo>
                  <a:lnTo>
                    <a:pt x="57" y="60"/>
                  </a:lnTo>
                  <a:lnTo>
                    <a:pt x="57" y="63"/>
                  </a:lnTo>
                  <a:lnTo>
                    <a:pt x="57" y="65"/>
                  </a:lnTo>
                  <a:lnTo>
                    <a:pt x="57" y="67"/>
                  </a:lnTo>
                  <a:lnTo>
                    <a:pt x="57" y="72"/>
                  </a:lnTo>
                  <a:lnTo>
                    <a:pt x="57" y="76"/>
                  </a:lnTo>
                  <a:lnTo>
                    <a:pt x="59" y="76"/>
                  </a:lnTo>
                  <a:lnTo>
                    <a:pt x="64" y="72"/>
                  </a:lnTo>
                  <a:lnTo>
                    <a:pt x="64" y="67"/>
                  </a:lnTo>
                  <a:lnTo>
                    <a:pt x="64" y="67"/>
                  </a:lnTo>
                  <a:lnTo>
                    <a:pt x="66" y="65"/>
                  </a:lnTo>
                  <a:lnTo>
                    <a:pt x="71" y="60"/>
                  </a:lnTo>
                  <a:lnTo>
                    <a:pt x="73" y="56"/>
                  </a:lnTo>
                  <a:lnTo>
                    <a:pt x="71" y="51"/>
                  </a:lnTo>
                  <a:lnTo>
                    <a:pt x="73" y="49"/>
                  </a:lnTo>
                  <a:lnTo>
                    <a:pt x="76" y="51"/>
                  </a:lnTo>
                  <a:lnTo>
                    <a:pt x="82" y="46"/>
                  </a:lnTo>
                  <a:lnTo>
                    <a:pt x="85" y="42"/>
                  </a:lnTo>
                  <a:lnTo>
                    <a:pt x="85" y="39"/>
                  </a:lnTo>
                  <a:lnTo>
                    <a:pt x="89" y="37"/>
                  </a:lnTo>
                  <a:lnTo>
                    <a:pt x="92" y="37"/>
                  </a:lnTo>
                  <a:lnTo>
                    <a:pt x="94" y="39"/>
                  </a:lnTo>
                  <a:lnTo>
                    <a:pt x="98" y="35"/>
                  </a:lnTo>
                  <a:lnTo>
                    <a:pt x="98" y="37"/>
                  </a:lnTo>
                  <a:lnTo>
                    <a:pt x="98" y="44"/>
                  </a:lnTo>
                  <a:lnTo>
                    <a:pt x="92" y="49"/>
                  </a:lnTo>
                  <a:lnTo>
                    <a:pt x="92" y="53"/>
                  </a:lnTo>
                  <a:lnTo>
                    <a:pt x="89" y="56"/>
                  </a:lnTo>
                  <a:lnTo>
                    <a:pt x="89" y="58"/>
                  </a:lnTo>
                  <a:lnTo>
                    <a:pt x="85" y="60"/>
                  </a:lnTo>
                  <a:lnTo>
                    <a:pt x="80" y="67"/>
                  </a:lnTo>
                  <a:lnTo>
                    <a:pt x="80" y="69"/>
                  </a:lnTo>
                  <a:lnTo>
                    <a:pt x="82" y="74"/>
                  </a:lnTo>
                  <a:lnTo>
                    <a:pt x="80" y="76"/>
                  </a:lnTo>
                  <a:lnTo>
                    <a:pt x="85" y="79"/>
                  </a:lnTo>
                  <a:lnTo>
                    <a:pt x="87" y="79"/>
                  </a:lnTo>
                  <a:lnTo>
                    <a:pt x="89" y="76"/>
                  </a:lnTo>
                  <a:lnTo>
                    <a:pt x="94" y="74"/>
                  </a:lnTo>
                  <a:lnTo>
                    <a:pt x="94" y="72"/>
                  </a:lnTo>
                  <a:lnTo>
                    <a:pt x="94" y="67"/>
                  </a:lnTo>
                  <a:lnTo>
                    <a:pt x="98" y="65"/>
                  </a:lnTo>
                  <a:lnTo>
                    <a:pt x="98" y="63"/>
                  </a:lnTo>
                  <a:lnTo>
                    <a:pt x="103" y="63"/>
                  </a:lnTo>
                  <a:lnTo>
                    <a:pt x="105" y="60"/>
                  </a:lnTo>
                  <a:lnTo>
                    <a:pt x="105" y="63"/>
                  </a:lnTo>
                  <a:lnTo>
                    <a:pt x="110" y="63"/>
                  </a:lnTo>
                  <a:lnTo>
                    <a:pt x="112" y="60"/>
                  </a:lnTo>
                  <a:lnTo>
                    <a:pt x="119" y="60"/>
                  </a:lnTo>
                  <a:lnTo>
                    <a:pt x="121" y="56"/>
                  </a:lnTo>
                  <a:lnTo>
                    <a:pt x="124" y="49"/>
                  </a:lnTo>
                  <a:lnTo>
                    <a:pt x="126" y="44"/>
                  </a:lnTo>
                  <a:lnTo>
                    <a:pt x="126" y="39"/>
                  </a:lnTo>
                  <a:lnTo>
                    <a:pt x="128" y="37"/>
                  </a:lnTo>
                  <a:lnTo>
                    <a:pt x="130" y="44"/>
                  </a:lnTo>
                  <a:lnTo>
                    <a:pt x="135" y="44"/>
                  </a:lnTo>
                  <a:lnTo>
                    <a:pt x="135" y="42"/>
                  </a:lnTo>
                  <a:lnTo>
                    <a:pt x="135" y="39"/>
                  </a:lnTo>
                  <a:lnTo>
                    <a:pt x="130" y="33"/>
                  </a:lnTo>
                  <a:lnTo>
                    <a:pt x="130" y="30"/>
                  </a:lnTo>
                  <a:lnTo>
                    <a:pt x="135" y="28"/>
                  </a:lnTo>
                  <a:lnTo>
                    <a:pt x="140" y="26"/>
                  </a:lnTo>
                  <a:lnTo>
                    <a:pt x="144" y="23"/>
                  </a:lnTo>
                  <a:lnTo>
                    <a:pt x="147" y="26"/>
                  </a:lnTo>
                  <a:lnTo>
                    <a:pt x="149" y="26"/>
                  </a:lnTo>
                  <a:lnTo>
                    <a:pt x="151" y="21"/>
                  </a:lnTo>
                  <a:lnTo>
                    <a:pt x="151" y="19"/>
                  </a:lnTo>
                  <a:lnTo>
                    <a:pt x="151" y="9"/>
                  </a:lnTo>
                  <a:lnTo>
                    <a:pt x="151" y="7"/>
                  </a:lnTo>
                  <a:lnTo>
                    <a:pt x="151" y="5"/>
                  </a:lnTo>
                  <a:lnTo>
                    <a:pt x="151" y="0"/>
                  </a:lnTo>
                  <a:lnTo>
                    <a:pt x="149" y="0"/>
                  </a:lnTo>
                  <a:lnTo>
                    <a:pt x="144" y="0"/>
                  </a:lnTo>
                  <a:lnTo>
                    <a:pt x="140" y="3"/>
                  </a:lnTo>
                  <a:lnTo>
                    <a:pt x="140" y="9"/>
                  </a:lnTo>
                  <a:lnTo>
                    <a:pt x="140" y="12"/>
                  </a:lnTo>
                  <a:lnTo>
                    <a:pt x="140" y="14"/>
                  </a:lnTo>
                  <a:lnTo>
                    <a:pt x="137" y="14"/>
                  </a:lnTo>
                  <a:lnTo>
                    <a:pt x="135" y="12"/>
                  </a:lnTo>
                  <a:lnTo>
                    <a:pt x="135" y="12"/>
                  </a:lnTo>
                  <a:lnTo>
                    <a:pt x="135" y="14"/>
                  </a:lnTo>
                  <a:lnTo>
                    <a:pt x="133" y="14"/>
                  </a:lnTo>
                  <a:lnTo>
                    <a:pt x="130" y="12"/>
                  </a:lnTo>
                  <a:lnTo>
                    <a:pt x="130" y="7"/>
                  </a:lnTo>
                  <a:lnTo>
                    <a:pt x="126" y="3"/>
                  </a:lnTo>
                  <a:lnTo>
                    <a:pt x="124" y="3"/>
                  </a:lnTo>
                  <a:lnTo>
                    <a:pt x="124" y="5"/>
                  </a:lnTo>
                  <a:lnTo>
                    <a:pt x="119" y="5"/>
                  </a:lnTo>
                  <a:lnTo>
                    <a:pt x="114" y="3"/>
                  </a:lnTo>
                  <a:lnTo>
                    <a:pt x="112" y="3"/>
                  </a:lnTo>
                  <a:lnTo>
                    <a:pt x="103" y="3"/>
                  </a:lnTo>
                  <a:lnTo>
                    <a:pt x="98" y="5"/>
                  </a:lnTo>
                  <a:lnTo>
                    <a:pt x="96" y="7"/>
                  </a:lnTo>
                  <a:lnTo>
                    <a:pt x="96" y="9"/>
                  </a:lnTo>
                  <a:lnTo>
                    <a:pt x="94" y="9"/>
                  </a:lnTo>
                  <a:lnTo>
                    <a:pt x="92" y="9"/>
                  </a:lnTo>
                  <a:lnTo>
                    <a:pt x="82" y="16"/>
                  </a:lnTo>
                  <a:lnTo>
                    <a:pt x="78" y="19"/>
                  </a:lnTo>
                  <a:lnTo>
                    <a:pt x="76" y="21"/>
                  </a:lnTo>
                  <a:lnTo>
                    <a:pt x="71" y="23"/>
                  </a:lnTo>
                  <a:lnTo>
                    <a:pt x="66" y="23"/>
                  </a:lnTo>
                  <a:lnTo>
                    <a:pt x="64" y="28"/>
                  </a:lnTo>
                  <a:lnTo>
                    <a:pt x="62" y="30"/>
                  </a:lnTo>
                  <a:lnTo>
                    <a:pt x="57" y="30"/>
                  </a:lnTo>
                  <a:lnTo>
                    <a:pt x="55" y="30"/>
                  </a:lnTo>
                  <a:lnTo>
                    <a:pt x="50" y="30"/>
                  </a:lnTo>
                  <a:lnTo>
                    <a:pt x="48" y="33"/>
                  </a:lnTo>
                  <a:lnTo>
                    <a:pt x="46" y="33"/>
                  </a:lnTo>
                  <a:lnTo>
                    <a:pt x="39" y="37"/>
                  </a:lnTo>
                  <a:lnTo>
                    <a:pt x="34" y="39"/>
                  </a:lnTo>
                  <a:lnTo>
                    <a:pt x="30" y="39"/>
                  </a:lnTo>
                  <a:lnTo>
                    <a:pt x="25" y="39"/>
                  </a:lnTo>
                  <a:lnTo>
                    <a:pt x="16" y="42"/>
                  </a:lnTo>
                  <a:lnTo>
                    <a:pt x="14" y="49"/>
                  </a:lnTo>
                  <a:lnTo>
                    <a:pt x="9" y="49"/>
                  </a:lnTo>
                  <a:lnTo>
                    <a:pt x="4" y="49"/>
                  </a:lnTo>
                  <a:lnTo>
                    <a:pt x="2" y="53"/>
                  </a:lnTo>
                  <a:lnTo>
                    <a:pt x="7" y="53"/>
                  </a:lnTo>
                  <a:lnTo>
                    <a:pt x="7" y="56"/>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0" name="Freeform 292">
              <a:extLst>
                <a:ext uri="{FF2B5EF4-FFF2-40B4-BE49-F238E27FC236}">
                  <a16:creationId xmlns:a16="http://schemas.microsoft.com/office/drawing/2014/main" id="{2F1EB96B-53A7-4C3A-8D3A-FF8520D820C7}"/>
                </a:ext>
              </a:extLst>
            </p:cNvPr>
            <p:cNvSpPr>
              <a:spLocks/>
            </p:cNvSpPr>
            <p:nvPr/>
          </p:nvSpPr>
          <p:spPr bwMode="auto">
            <a:xfrm>
              <a:off x="8501063" y="1420813"/>
              <a:ext cx="28575" cy="22225"/>
            </a:xfrm>
            <a:custGeom>
              <a:avLst/>
              <a:gdLst>
                <a:gd name="T0" fmla="*/ 1 w 8"/>
                <a:gd name="T1" fmla="*/ 1 h 6"/>
                <a:gd name="T2" fmla="*/ 0 w 8"/>
                <a:gd name="T3" fmla="*/ 1 h 6"/>
                <a:gd name="T4" fmla="*/ 0 w 8"/>
                <a:gd name="T5" fmla="*/ 2 h 6"/>
                <a:gd name="T6" fmla="*/ 1 w 8"/>
                <a:gd name="T7" fmla="*/ 2 h 6"/>
                <a:gd name="T8" fmla="*/ 2 w 8"/>
                <a:gd name="T9" fmla="*/ 4 h 6"/>
                <a:gd name="T10" fmla="*/ 3 w 8"/>
                <a:gd name="T11" fmla="*/ 5 h 6"/>
                <a:gd name="T12" fmla="*/ 4 w 8"/>
                <a:gd name="T13" fmla="*/ 5 h 6"/>
                <a:gd name="T14" fmla="*/ 6 w 8"/>
                <a:gd name="T15" fmla="*/ 6 h 6"/>
                <a:gd name="T16" fmla="*/ 7 w 8"/>
                <a:gd name="T17" fmla="*/ 5 h 6"/>
                <a:gd name="T18" fmla="*/ 8 w 8"/>
                <a:gd name="T19" fmla="*/ 4 h 6"/>
                <a:gd name="T20" fmla="*/ 8 w 8"/>
                <a:gd name="T21" fmla="*/ 3 h 6"/>
                <a:gd name="T22" fmla="*/ 7 w 8"/>
                <a:gd name="T23" fmla="*/ 2 h 6"/>
                <a:gd name="T24" fmla="*/ 6 w 8"/>
                <a:gd name="T25" fmla="*/ 1 h 6"/>
                <a:gd name="T26" fmla="*/ 5 w 8"/>
                <a:gd name="T27" fmla="*/ 2 h 6"/>
                <a:gd name="T28" fmla="*/ 2 w 8"/>
                <a:gd name="T29" fmla="*/ 0 h 6"/>
                <a:gd name="T30" fmla="*/ 1 w 8"/>
                <a:gd name="T3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6">
                  <a:moveTo>
                    <a:pt x="1" y="1"/>
                  </a:moveTo>
                  <a:cubicBezTo>
                    <a:pt x="0" y="1"/>
                    <a:pt x="0" y="1"/>
                    <a:pt x="0" y="1"/>
                  </a:cubicBezTo>
                  <a:cubicBezTo>
                    <a:pt x="0" y="1"/>
                    <a:pt x="0" y="2"/>
                    <a:pt x="0" y="2"/>
                  </a:cubicBezTo>
                  <a:cubicBezTo>
                    <a:pt x="1" y="2"/>
                    <a:pt x="1" y="2"/>
                    <a:pt x="1" y="2"/>
                  </a:cubicBezTo>
                  <a:cubicBezTo>
                    <a:pt x="2" y="4"/>
                    <a:pt x="2" y="4"/>
                    <a:pt x="2" y="4"/>
                  </a:cubicBezTo>
                  <a:cubicBezTo>
                    <a:pt x="3" y="5"/>
                    <a:pt x="3" y="5"/>
                    <a:pt x="3" y="5"/>
                  </a:cubicBezTo>
                  <a:cubicBezTo>
                    <a:pt x="4" y="5"/>
                    <a:pt x="4" y="5"/>
                    <a:pt x="4" y="5"/>
                  </a:cubicBezTo>
                  <a:cubicBezTo>
                    <a:pt x="6" y="6"/>
                    <a:pt x="6" y="6"/>
                    <a:pt x="6" y="6"/>
                  </a:cubicBezTo>
                  <a:cubicBezTo>
                    <a:pt x="7" y="5"/>
                    <a:pt x="7" y="5"/>
                    <a:pt x="7" y="5"/>
                  </a:cubicBezTo>
                  <a:cubicBezTo>
                    <a:pt x="8" y="4"/>
                    <a:pt x="8" y="4"/>
                    <a:pt x="8" y="4"/>
                  </a:cubicBezTo>
                  <a:cubicBezTo>
                    <a:pt x="8" y="3"/>
                    <a:pt x="8" y="3"/>
                    <a:pt x="8" y="3"/>
                  </a:cubicBezTo>
                  <a:cubicBezTo>
                    <a:pt x="7" y="2"/>
                    <a:pt x="7" y="2"/>
                    <a:pt x="7" y="2"/>
                  </a:cubicBezTo>
                  <a:cubicBezTo>
                    <a:pt x="6" y="1"/>
                    <a:pt x="6" y="1"/>
                    <a:pt x="6" y="1"/>
                  </a:cubicBezTo>
                  <a:cubicBezTo>
                    <a:pt x="5" y="2"/>
                    <a:pt x="5" y="2"/>
                    <a:pt x="5" y="2"/>
                  </a:cubicBezTo>
                  <a:cubicBezTo>
                    <a:pt x="2" y="0"/>
                    <a:pt x="2" y="0"/>
                    <a:pt x="2" y="0"/>
                  </a:cubicBezTo>
                  <a:lnTo>
                    <a:pt x="1" y="1"/>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1" name="Freeform 293">
              <a:extLst>
                <a:ext uri="{FF2B5EF4-FFF2-40B4-BE49-F238E27FC236}">
                  <a16:creationId xmlns:a16="http://schemas.microsoft.com/office/drawing/2014/main" id="{1B4C6A31-6D5D-47DA-B6C8-CBC4F2C384CA}"/>
                </a:ext>
              </a:extLst>
            </p:cNvPr>
            <p:cNvSpPr>
              <a:spLocks/>
            </p:cNvSpPr>
            <p:nvPr/>
          </p:nvSpPr>
          <p:spPr bwMode="auto">
            <a:xfrm>
              <a:off x="7918450" y="1905000"/>
              <a:ext cx="7938" cy="6350"/>
            </a:xfrm>
            <a:custGeom>
              <a:avLst/>
              <a:gdLst>
                <a:gd name="T0" fmla="*/ 3 w 5"/>
                <a:gd name="T1" fmla="*/ 2 h 4"/>
                <a:gd name="T2" fmla="*/ 3 w 5"/>
                <a:gd name="T3" fmla="*/ 2 h 4"/>
                <a:gd name="T4" fmla="*/ 5 w 5"/>
                <a:gd name="T5" fmla="*/ 0 h 4"/>
                <a:gd name="T6" fmla="*/ 0 w 5"/>
                <a:gd name="T7" fmla="*/ 0 h 4"/>
                <a:gd name="T8" fmla="*/ 0 w 5"/>
                <a:gd name="T9" fmla="*/ 2 h 4"/>
                <a:gd name="T10" fmla="*/ 3 w 5"/>
                <a:gd name="T11" fmla="*/ 4 h 4"/>
                <a:gd name="T12" fmla="*/ 3 w 5"/>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2"/>
                  </a:moveTo>
                  <a:lnTo>
                    <a:pt x="3" y="2"/>
                  </a:lnTo>
                  <a:lnTo>
                    <a:pt x="5" y="0"/>
                  </a:lnTo>
                  <a:lnTo>
                    <a:pt x="0" y="0"/>
                  </a:lnTo>
                  <a:lnTo>
                    <a:pt x="0" y="2"/>
                  </a:lnTo>
                  <a:lnTo>
                    <a:pt x="3" y="4"/>
                  </a:lnTo>
                  <a:lnTo>
                    <a:pt x="3"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2" name="Freeform 294">
              <a:extLst>
                <a:ext uri="{FF2B5EF4-FFF2-40B4-BE49-F238E27FC236}">
                  <a16:creationId xmlns:a16="http://schemas.microsoft.com/office/drawing/2014/main" id="{C6D928B3-633B-4B76-B1B5-5209AD498FD7}"/>
                </a:ext>
              </a:extLst>
            </p:cNvPr>
            <p:cNvSpPr>
              <a:spLocks/>
            </p:cNvSpPr>
            <p:nvPr/>
          </p:nvSpPr>
          <p:spPr bwMode="auto">
            <a:xfrm>
              <a:off x="7253288" y="2938463"/>
              <a:ext cx="19050" cy="28575"/>
            </a:xfrm>
            <a:custGeom>
              <a:avLst/>
              <a:gdLst>
                <a:gd name="T0" fmla="*/ 0 w 5"/>
                <a:gd name="T1" fmla="*/ 1 h 8"/>
                <a:gd name="T2" fmla="*/ 0 w 5"/>
                <a:gd name="T3" fmla="*/ 3 h 8"/>
                <a:gd name="T4" fmla="*/ 3 w 5"/>
                <a:gd name="T5" fmla="*/ 6 h 8"/>
                <a:gd name="T6" fmla="*/ 3 w 5"/>
                <a:gd name="T7" fmla="*/ 8 h 8"/>
                <a:gd name="T8" fmla="*/ 4 w 5"/>
                <a:gd name="T9" fmla="*/ 8 h 8"/>
                <a:gd name="T10" fmla="*/ 5 w 5"/>
                <a:gd name="T11" fmla="*/ 7 h 8"/>
                <a:gd name="T12" fmla="*/ 4 w 5"/>
                <a:gd name="T13" fmla="*/ 4 h 8"/>
                <a:gd name="T14" fmla="*/ 0 w 5"/>
                <a:gd name="T15" fmla="*/ 0 h 8"/>
                <a:gd name="T16" fmla="*/ 0 w 5"/>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0" y="1"/>
                  </a:moveTo>
                  <a:cubicBezTo>
                    <a:pt x="0" y="3"/>
                    <a:pt x="0" y="3"/>
                    <a:pt x="0" y="3"/>
                  </a:cubicBezTo>
                  <a:cubicBezTo>
                    <a:pt x="3" y="6"/>
                    <a:pt x="3" y="6"/>
                    <a:pt x="3" y="6"/>
                  </a:cubicBezTo>
                  <a:cubicBezTo>
                    <a:pt x="3" y="8"/>
                    <a:pt x="3" y="8"/>
                    <a:pt x="3" y="8"/>
                  </a:cubicBezTo>
                  <a:cubicBezTo>
                    <a:pt x="4" y="8"/>
                    <a:pt x="4" y="8"/>
                    <a:pt x="4" y="8"/>
                  </a:cubicBezTo>
                  <a:cubicBezTo>
                    <a:pt x="5" y="7"/>
                    <a:pt x="5" y="7"/>
                    <a:pt x="5" y="7"/>
                  </a:cubicBezTo>
                  <a:cubicBezTo>
                    <a:pt x="4" y="4"/>
                    <a:pt x="4" y="4"/>
                    <a:pt x="4" y="4"/>
                  </a:cubicBezTo>
                  <a:cubicBezTo>
                    <a:pt x="0" y="0"/>
                    <a:pt x="0" y="0"/>
                    <a:pt x="0" y="0"/>
                  </a:cubicBezTo>
                  <a:cubicBezTo>
                    <a:pt x="0" y="0"/>
                    <a:pt x="0" y="1"/>
                    <a:pt x="0" y="1"/>
                  </a:cubicBez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3" name="Freeform 295">
              <a:extLst>
                <a:ext uri="{FF2B5EF4-FFF2-40B4-BE49-F238E27FC236}">
                  <a16:creationId xmlns:a16="http://schemas.microsoft.com/office/drawing/2014/main" id="{2CEDD365-7C61-430A-8A33-DE0FB115B8C5}"/>
                </a:ext>
              </a:extLst>
            </p:cNvPr>
            <p:cNvSpPr>
              <a:spLocks/>
            </p:cNvSpPr>
            <p:nvPr/>
          </p:nvSpPr>
          <p:spPr bwMode="auto">
            <a:xfrm>
              <a:off x="8577263" y="1339850"/>
              <a:ext cx="109538" cy="73025"/>
            </a:xfrm>
            <a:custGeom>
              <a:avLst/>
              <a:gdLst>
                <a:gd name="T0" fmla="*/ 5 w 69"/>
                <a:gd name="T1" fmla="*/ 14 h 46"/>
                <a:gd name="T2" fmla="*/ 5 w 69"/>
                <a:gd name="T3" fmla="*/ 19 h 46"/>
                <a:gd name="T4" fmla="*/ 0 w 69"/>
                <a:gd name="T5" fmla="*/ 21 h 46"/>
                <a:gd name="T6" fmla="*/ 2 w 69"/>
                <a:gd name="T7" fmla="*/ 26 h 46"/>
                <a:gd name="T8" fmla="*/ 2 w 69"/>
                <a:gd name="T9" fmla="*/ 30 h 46"/>
                <a:gd name="T10" fmla="*/ 5 w 69"/>
                <a:gd name="T11" fmla="*/ 30 h 46"/>
                <a:gd name="T12" fmla="*/ 9 w 69"/>
                <a:gd name="T13" fmla="*/ 35 h 46"/>
                <a:gd name="T14" fmla="*/ 11 w 69"/>
                <a:gd name="T15" fmla="*/ 39 h 46"/>
                <a:gd name="T16" fmla="*/ 9 w 69"/>
                <a:gd name="T17" fmla="*/ 42 h 46"/>
                <a:gd name="T18" fmla="*/ 11 w 69"/>
                <a:gd name="T19" fmla="*/ 44 h 46"/>
                <a:gd name="T20" fmla="*/ 16 w 69"/>
                <a:gd name="T21" fmla="*/ 44 h 46"/>
                <a:gd name="T22" fmla="*/ 18 w 69"/>
                <a:gd name="T23" fmla="*/ 44 h 46"/>
                <a:gd name="T24" fmla="*/ 21 w 69"/>
                <a:gd name="T25" fmla="*/ 42 h 46"/>
                <a:gd name="T26" fmla="*/ 25 w 69"/>
                <a:gd name="T27" fmla="*/ 46 h 46"/>
                <a:gd name="T28" fmla="*/ 30 w 69"/>
                <a:gd name="T29" fmla="*/ 46 h 46"/>
                <a:gd name="T30" fmla="*/ 34 w 69"/>
                <a:gd name="T31" fmla="*/ 44 h 46"/>
                <a:gd name="T32" fmla="*/ 39 w 69"/>
                <a:gd name="T33" fmla="*/ 44 h 46"/>
                <a:gd name="T34" fmla="*/ 41 w 69"/>
                <a:gd name="T35" fmla="*/ 39 h 46"/>
                <a:gd name="T36" fmla="*/ 41 w 69"/>
                <a:gd name="T37" fmla="*/ 37 h 46"/>
                <a:gd name="T38" fmla="*/ 44 w 69"/>
                <a:gd name="T39" fmla="*/ 37 h 46"/>
                <a:gd name="T40" fmla="*/ 46 w 69"/>
                <a:gd name="T41" fmla="*/ 35 h 46"/>
                <a:gd name="T42" fmla="*/ 50 w 69"/>
                <a:gd name="T43" fmla="*/ 28 h 46"/>
                <a:gd name="T44" fmla="*/ 50 w 69"/>
                <a:gd name="T45" fmla="*/ 26 h 46"/>
                <a:gd name="T46" fmla="*/ 48 w 69"/>
                <a:gd name="T47" fmla="*/ 26 h 46"/>
                <a:gd name="T48" fmla="*/ 44 w 69"/>
                <a:gd name="T49" fmla="*/ 26 h 46"/>
                <a:gd name="T50" fmla="*/ 44 w 69"/>
                <a:gd name="T51" fmla="*/ 23 h 46"/>
                <a:gd name="T52" fmla="*/ 48 w 69"/>
                <a:gd name="T53" fmla="*/ 19 h 46"/>
                <a:gd name="T54" fmla="*/ 53 w 69"/>
                <a:gd name="T55" fmla="*/ 19 h 46"/>
                <a:gd name="T56" fmla="*/ 62 w 69"/>
                <a:gd name="T57" fmla="*/ 16 h 46"/>
                <a:gd name="T58" fmla="*/ 64 w 69"/>
                <a:gd name="T59" fmla="*/ 16 h 46"/>
                <a:gd name="T60" fmla="*/ 69 w 69"/>
                <a:gd name="T61" fmla="*/ 9 h 46"/>
                <a:gd name="T62" fmla="*/ 69 w 69"/>
                <a:gd name="T63" fmla="*/ 7 h 46"/>
                <a:gd name="T64" fmla="*/ 62 w 69"/>
                <a:gd name="T65" fmla="*/ 7 h 46"/>
                <a:gd name="T66" fmla="*/ 62 w 69"/>
                <a:gd name="T67" fmla="*/ 5 h 46"/>
                <a:gd name="T68" fmla="*/ 57 w 69"/>
                <a:gd name="T69" fmla="*/ 5 h 46"/>
                <a:gd name="T70" fmla="*/ 50 w 69"/>
                <a:gd name="T71" fmla="*/ 5 h 46"/>
                <a:gd name="T72" fmla="*/ 50 w 69"/>
                <a:gd name="T73" fmla="*/ 3 h 46"/>
                <a:gd name="T74" fmla="*/ 46 w 69"/>
                <a:gd name="T75" fmla="*/ 3 h 46"/>
                <a:gd name="T76" fmla="*/ 44 w 69"/>
                <a:gd name="T77" fmla="*/ 3 h 46"/>
                <a:gd name="T78" fmla="*/ 39 w 69"/>
                <a:gd name="T79" fmla="*/ 3 h 46"/>
                <a:gd name="T80" fmla="*/ 34 w 69"/>
                <a:gd name="T81" fmla="*/ 0 h 46"/>
                <a:gd name="T82" fmla="*/ 32 w 69"/>
                <a:gd name="T83" fmla="*/ 0 h 46"/>
                <a:gd name="T84" fmla="*/ 30 w 69"/>
                <a:gd name="T85" fmla="*/ 0 h 46"/>
                <a:gd name="T86" fmla="*/ 21 w 69"/>
                <a:gd name="T87" fmla="*/ 3 h 46"/>
                <a:gd name="T88" fmla="*/ 16 w 69"/>
                <a:gd name="T89" fmla="*/ 3 h 46"/>
                <a:gd name="T90" fmla="*/ 14 w 69"/>
                <a:gd name="T91" fmla="*/ 5 h 46"/>
                <a:gd name="T92" fmla="*/ 9 w 69"/>
                <a:gd name="T93" fmla="*/ 5 h 46"/>
                <a:gd name="T94" fmla="*/ 9 w 69"/>
                <a:gd name="T95" fmla="*/ 9 h 46"/>
                <a:gd name="T96" fmla="*/ 5 w 69"/>
                <a:gd name="T97"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46">
                  <a:moveTo>
                    <a:pt x="5" y="14"/>
                  </a:moveTo>
                  <a:lnTo>
                    <a:pt x="5" y="19"/>
                  </a:lnTo>
                  <a:lnTo>
                    <a:pt x="0" y="21"/>
                  </a:lnTo>
                  <a:lnTo>
                    <a:pt x="2" y="26"/>
                  </a:lnTo>
                  <a:lnTo>
                    <a:pt x="2" y="30"/>
                  </a:lnTo>
                  <a:lnTo>
                    <a:pt x="5" y="30"/>
                  </a:lnTo>
                  <a:lnTo>
                    <a:pt x="9" y="35"/>
                  </a:lnTo>
                  <a:lnTo>
                    <a:pt x="11" y="39"/>
                  </a:lnTo>
                  <a:lnTo>
                    <a:pt x="9" y="42"/>
                  </a:lnTo>
                  <a:lnTo>
                    <a:pt x="11" y="44"/>
                  </a:lnTo>
                  <a:lnTo>
                    <a:pt x="16" y="44"/>
                  </a:lnTo>
                  <a:lnTo>
                    <a:pt x="18" y="44"/>
                  </a:lnTo>
                  <a:lnTo>
                    <a:pt x="21" y="42"/>
                  </a:lnTo>
                  <a:lnTo>
                    <a:pt x="25" y="46"/>
                  </a:lnTo>
                  <a:lnTo>
                    <a:pt x="30" y="46"/>
                  </a:lnTo>
                  <a:lnTo>
                    <a:pt x="34" y="44"/>
                  </a:lnTo>
                  <a:lnTo>
                    <a:pt x="39" y="44"/>
                  </a:lnTo>
                  <a:lnTo>
                    <a:pt x="41" y="39"/>
                  </a:lnTo>
                  <a:lnTo>
                    <a:pt x="41" y="37"/>
                  </a:lnTo>
                  <a:lnTo>
                    <a:pt x="44" y="37"/>
                  </a:lnTo>
                  <a:lnTo>
                    <a:pt x="46" y="35"/>
                  </a:lnTo>
                  <a:lnTo>
                    <a:pt x="50" y="28"/>
                  </a:lnTo>
                  <a:lnTo>
                    <a:pt x="50" y="26"/>
                  </a:lnTo>
                  <a:lnTo>
                    <a:pt x="48" y="26"/>
                  </a:lnTo>
                  <a:lnTo>
                    <a:pt x="44" y="26"/>
                  </a:lnTo>
                  <a:lnTo>
                    <a:pt x="44" y="23"/>
                  </a:lnTo>
                  <a:lnTo>
                    <a:pt x="48" y="19"/>
                  </a:lnTo>
                  <a:lnTo>
                    <a:pt x="53" y="19"/>
                  </a:lnTo>
                  <a:lnTo>
                    <a:pt x="62" y="16"/>
                  </a:lnTo>
                  <a:lnTo>
                    <a:pt x="64" y="16"/>
                  </a:lnTo>
                  <a:lnTo>
                    <a:pt x="69" y="9"/>
                  </a:lnTo>
                  <a:lnTo>
                    <a:pt x="69" y="7"/>
                  </a:lnTo>
                  <a:lnTo>
                    <a:pt x="62" y="7"/>
                  </a:lnTo>
                  <a:lnTo>
                    <a:pt x="62" y="5"/>
                  </a:lnTo>
                  <a:lnTo>
                    <a:pt x="57" y="5"/>
                  </a:lnTo>
                  <a:lnTo>
                    <a:pt x="50" y="5"/>
                  </a:lnTo>
                  <a:lnTo>
                    <a:pt x="50" y="3"/>
                  </a:lnTo>
                  <a:lnTo>
                    <a:pt x="46" y="3"/>
                  </a:lnTo>
                  <a:lnTo>
                    <a:pt x="44" y="3"/>
                  </a:lnTo>
                  <a:lnTo>
                    <a:pt x="39" y="3"/>
                  </a:lnTo>
                  <a:lnTo>
                    <a:pt x="34" y="0"/>
                  </a:lnTo>
                  <a:lnTo>
                    <a:pt x="32" y="0"/>
                  </a:lnTo>
                  <a:lnTo>
                    <a:pt x="30" y="0"/>
                  </a:lnTo>
                  <a:lnTo>
                    <a:pt x="21" y="3"/>
                  </a:lnTo>
                  <a:lnTo>
                    <a:pt x="16" y="3"/>
                  </a:lnTo>
                  <a:lnTo>
                    <a:pt x="14" y="5"/>
                  </a:lnTo>
                  <a:lnTo>
                    <a:pt x="9" y="5"/>
                  </a:lnTo>
                  <a:lnTo>
                    <a:pt x="9" y="9"/>
                  </a:lnTo>
                  <a:lnTo>
                    <a:pt x="5" y="1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4" name="Freeform 296">
              <a:extLst>
                <a:ext uri="{FF2B5EF4-FFF2-40B4-BE49-F238E27FC236}">
                  <a16:creationId xmlns:a16="http://schemas.microsoft.com/office/drawing/2014/main" id="{89A82FBC-0A62-4B3C-B76F-16C37BC2338F}"/>
                </a:ext>
              </a:extLst>
            </p:cNvPr>
            <p:cNvSpPr>
              <a:spLocks/>
            </p:cNvSpPr>
            <p:nvPr/>
          </p:nvSpPr>
          <p:spPr bwMode="auto">
            <a:xfrm>
              <a:off x="8540750" y="1398588"/>
              <a:ext cx="11113" cy="7938"/>
            </a:xfrm>
            <a:custGeom>
              <a:avLst/>
              <a:gdLst>
                <a:gd name="T0" fmla="*/ 5 w 7"/>
                <a:gd name="T1" fmla="*/ 5 h 5"/>
                <a:gd name="T2" fmla="*/ 7 w 7"/>
                <a:gd name="T3" fmla="*/ 0 h 5"/>
                <a:gd name="T4" fmla="*/ 2 w 7"/>
                <a:gd name="T5" fmla="*/ 2 h 5"/>
                <a:gd name="T6" fmla="*/ 0 w 7"/>
                <a:gd name="T7" fmla="*/ 5 h 5"/>
                <a:gd name="T8" fmla="*/ 2 w 7"/>
                <a:gd name="T9" fmla="*/ 5 h 5"/>
                <a:gd name="T10" fmla="*/ 5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5" y="5"/>
                  </a:moveTo>
                  <a:lnTo>
                    <a:pt x="7" y="0"/>
                  </a:lnTo>
                  <a:lnTo>
                    <a:pt x="2" y="2"/>
                  </a:lnTo>
                  <a:lnTo>
                    <a:pt x="0" y="5"/>
                  </a:lnTo>
                  <a:lnTo>
                    <a:pt x="2" y="5"/>
                  </a:lnTo>
                  <a:lnTo>
                    <a:pt x="5"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5" name="Freeform 297">
              <a:extLst>
                <a:ext uri="{FF2B5EF4-FFF2-40B4-BE49-F238E27FC236}">
                  <a16:creationId xmlns:a16="http://schemas.microsoft.com/office/drawing/2014/main" id="{6DE11E54-505F-4690-813C-4865B4E94C3B}"/>
                </a:ext>
              </a:extLst>
            </p:cNvPr>
            <p:cNvSpPr>
              <a:spLocks/>
            </p:cNvSpPr>
            <p:nvPr/>
          </p:nvSpPr>
          <p:spPr bwMode="auto">
            <a:xfrm>
              <a:off x="8566150" y="1317625"/>
              <a:ext cx="25400" cy="36513"/>
            </a:xfrm>
            <a:custGeom>
              <a:avLst/>
              <a:gdLst>
                <a:gd name="T0" fmla="*/ 2 w 16"/>
                <a:gd name="T1" fmla="*/ 21 h 23"/>
                <a:gd name="T2" fmla="*/ 5 w 16"/>
                <a:gd name="T3" fmla="*/ 23 h 23"/>
                <a:gd name="T4" fmla="*/ 12 w 16"/>
                <a:gd name="T5" fmla="*/ 21 h 23"/>
                <a:gd name="T6" fmla="*/ 14 w 16"/>
                <a:gd name="T7" fmla="*/ 17 h 23"/>
                <a:gd name="T8" fmla="*/ 14 w 16"/>
                <a:gd name="T9" fmla="*/ 12 h 23"/>
                <a:gd name="T10" fmla="*/ 14 w 16"/>
                <a:gd name="T11" fmla="*/ 10 h 23"/>
                <a:gd name="T12" fmla="*/ 14 w 16"/>
                <a:gd name="T13" fmla="*/ 5 h 23"/>
                <a:gd name="T14" fmla="*/ 16 w 16"/>
                <a:gd name="T15" fmla="*/ 0 h 23"/>
                <a:gd name="T16" fmla="*/ 12 w 16"/>
                <a:gd name="T17" fmla="*/ 3 h 23"/>
                <a:gd name="T18" fmla="*/ 9 w 16"/>
                <a:gd name="T19" fmla="*/ 3 h 23"/>
                <a:gd name="T20" fmla="*/ 7 w 16"/>
                <a:gd name="T21" fmla="*/ 0 h 23"/>
                <a:gd name="T22" fmla="*/ 5 w 16"/>
                <a:gd name="T23" fmla="*/ 3 h 23"/>
                <a:gd name="T24" fmla="*/ 2 w 16"/>
                <a:gd name="T25" fmla="*/ 3 h 23"/>
                <a:gd name="T26" fmla="*/ 0 w 16"/>
                <a:gd name="T27" fmla="*/ 7 h 23"/>
                <a:gd name="T28" fmla="*/ 0 w 16"/>
                <a:gd name="T29" fmla="*/ 12 h 23"/>
                <a:gd name="T30" fmla="*/ 0 w 16"/>
                <a:gd name="T31" fmla="*/ 14 h 23"/>
                <a:gd name="T32" fmla="*/ 2 w 16"/>
                <a:gd name="T33"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3">
                  <a:moveTo>
                    <a:pt x="2" y="21"/>
                  </a:moveTo>
                  <a:lnTo>
                    <a:pt x="5" y="23"/>
                  </a:lnTo>
                  <a:lnTo>
                    <a:pt x="12" y="21"/>
                  </a:lnTo>
                  <a:lnTo>
                    <a:pt x="14" y="17"/>
                  </a:lnTo>
                  <a:lnTo>
                    <a:pt x="14" y="12"/>
                  </a:lnTo>
                  <a:lnTo>
                    <a:pt x="14" y="10"/>
                  </a:lnTo>
                  <a:lnTo>
                    <a:pt x="14" y="5"/>
                  </a:lnTo>
                  <a:lnTo>
                    <a:pt x="16" y="0"/>
                  </a:lnTo>
                  <a:lnTo>
                    <a:pt x="12" y="3"/>
                  </a:lnTo>
                  <a:lnTo>
                    <a:pt x="9" y="3"/>
                  </a:lnTo>
                  <a:lnTo>
                    <a:pt x="7" y="0"/>
                  </a:lnTo>
                  <a:lnTo>
                    <a:pt x="5" y="3"/>
                  </a:lnTo>
                  <a:lnTo>
                    <a:pt x="2" y="3"/>
                  </a:lnTo>
                  <a:lnTo>
                    <a:pt x="0" y="7"/>
                  </a:lnTo>
                  <a:lnTo>
                    <a:pt x="0" y="12"/>
                  </a:lnTo>
                  <a:lnTo>
                    <a:pt x="0" y="14"/>
                  </a:lnTo>
                  <a:lnTo>
                    <a:pt x="2" y="21"/>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6" name="Freeform 298">
              <a:extLst>
                <a:ext uri="{FF2B5EF4-FFF2-40B4-BE49-F238E27FC236}">
                  <a16:creationId xmlns:a16="http://schemas.microsoft.com/office/drawing/2014/main" id="{CE4CC848-CD8A-4E04-8BE4-B7824F0F398E}"/>
                </a:ext>
              </a:extLst>
            </p:cNvPr>
            <p:cNvSpPr>
              <a:spLocks/>
            </p:cNvSpPr>
            <p:nvPr/>
          </p:nvSpPr>
          <p:spPr bwMode="auto">
            <a:xfrm>
              <a:off x="8343900" y="1457325"/>
              <a:ext cx="317500" cy="198438"/>
            </a:xfrm>
            <a:custGeom>
              <a:avLst/>
              <a:gdLst>
                <a:gd name="T0" fmla="*/ 101 w 200"/>
                <a:gd name="T1" fmla="*/ 72 h 125"/>
                <a:gd name="T2" fmla="*/ 101 w 200"/>
                <a:gd name="T3" fmla="*/ 53 h 125"/>
                <a:gd name="T4" fmla="*/ 106 w 200"/>
                <a:gd name="T5" fmla="*/ 49 h 125"/>
                <a:gd name="T6" fmla="*/ 106 w 200"/>
                <a:gd name="T7" fmla="*/ 28 h 125"/>
                <a:gd name="T8" fmla="*/ 97 w 200"/>
                <a:gd name="T9" fmla="*/ 19 h 125"/>
                <a:gd name="T10" fmla="*/ 92 w 200"/>
                <a:gd name="T11" fmla="*/ 12 h 125"/>
                <a:gd name="T12" fmla="*/ 65 w 200"/>
                <a:gd name="T13" fmla="*/ 2 h 125"/>
                <a:gd name="T14" fmla="*/ 71 w 200"/>
                <a:gd name="T15" fmla="*/ 16 h 125"/>
                <a:gd name="T16" fmla="*/ 55 w 200"/>
                <a:gd name="T17" fmla="*/ 9 h 125"/>
                <a:gd name="T18" fmla="*/ 39 w 200"/>
                <a:gd name="T19" fmla="*/ 21 h 125"/>
                <a:gd name="T20" fmla="*/ 60 w 200"/>
                <a:gd name="T21" fmla="*/ 30 h 125"/>
                <a:gd name="T22" fmla="*/ 37 w 200"/>
                <a:gd name="T23" fmla="*/ 32 h 125"/>
                <a:gd name="T24" fmla="*/ 21 w 200"/>
                <a:gd name="T25" fmla="*/ 44 h 125"/>
                <a:gd name="T26" fmla="*/ 44 w 200"/>
                <a:gd name="T27" fmla="*/ 49 h 125"/>
                <a:gd name="T28" fmla="*/ 28 w 200"/>
                <a:gd name="T29" fmla="*/ 56 h 125"/>
                <a:gd name="T30" fmla="*/ 3 w 200"/>
                <a:gd name="T31" fmla="*/ 58 h 125"/>
                <a:gd name="T32" fmla="*/ 7 w 200"/>
                <a:gd name="T33" fmla="*/ 69 h 125"/>
                <a:gd name="T34" fmla="*/ 14 w 200"/>
                <a:gd name="T35" fmla="*/ 76 h 125"/>
                <a:gd name="T36" fmla="*/ 26 w 200"/>
                <a:gd name="T37" fmla="*/ 79 h 125"/>
                <a:gd name="T38" fmla="*/ 33 w 200"/>
                <a:gd name="T39" fmla="*/ 90 h 125"/>
                <a:gd name="T40" fmla="*/ 46 w 200"/>
                <a:gd name="T41" fmla="*/ 76 h 125"/>
                <a:gd name="T42" fmla="*/ 53 w 200"/>
                <a:gd name="T43" fmla="*/ 81 h 125"/>
                <a:gd name="T44" fmla="*/ 60 w 200"/>
                <a:gd name="T45" fmla="*/ 90 h 125"/>
                <a:gd name="T46" fmla="*/ 74 w 200"/>
                <a:gd name="T47" fmla="*/ 90 h 125"/>
                <a:gd name="T48" fmla="*/ 92 w 200"/>
                <a:gd name="T49" fmla="*/ 88 h 125"/>
                <a:gd name="T50" fmla="*/ 78 w 200"/>
                <a:gd name="T51" fmla="*/ 97 h 125"/>
                <a:gd name="T52" fmla="*/ 53 w 200"/>
                <a:gd name="T53" fmla="*/ 97 h 125"/>
                <a:gd name="T54" fmla="*/ 28 w 200"/>
                <a:gd name="T55" fmla="*/ 97 h 125"/>
                <a:gd name="T56" fmla="*/ 35 w 200"/>
                <a:gd name="T57" fmla="*/ 120 h 125"/>
                <a:gd name="T58" fmla="*/ 62 w 200"/>
                <a:gd name="T59" fmla="*/ 122 h 125"/>
                <a:gd name="T60" fmla="*/ 78 w 200"/>
                <a:gd name="T61" fmla="*/ 122 h 125"/>
                <a:gd name="T62" fmla="*/ 90 w 200"/>
                <a:gd name="T63" fmla="*/ 113 h 125"/>
                <a:gd name="T64" fmla="*/ 101 w 200"/>
                <a:gd name="T65" fmla="*/ 113 h 125"/>
                <a:gd name="T66" fmla="*/ 120 w 200"/>
                <a:gd name="T67" fmla="*/ 109 h 125"/>
                <a:gd name="T68" fmla="*/ 122 w 200"/>
                <a:gd name="T69" fmla="*/ 113 h 125"/>
                <a:gd name="T70" fmla="*/ 138 w 200"/>
                <a:gd name="T71" fmla="*/ 111 h 125"/>
                <a:gd name="T72" fmla="*/ 147 w 200"/>
                <a:gd name="T73" fmla="*/ 120 h 125"/>
                <a:gd name="T74" fmla="*/ 165 w 200"/>
                <a:gd name="T75" fmla="*/ 118 h 125"/>
                <a:gd name="T76" fmla="*/ 170 w 200"/>
                <a:gd name="T77" fmla="*/ 109 h 125"/>
                <a:gd name="T78" fmla="*/ 181 w 200"/>
                <a:gd name="T79" fmla="*/ 95 h 125"/>
                <a:gd name="T80" fmla="*/ 200 w 200"/>
                <a:gd name="T81" fmla="*/ 74 h 125"/>
                <a:gd name="T82" fmla="*/ 181 w 200"/>
                <a:gd name="T83" fmla="*/ 65 h 125"/>
                <a:gd name="T84" fmla="*/ 175 w 200"/>
                <a:gd name="T85" fmla="*/ 76 h 125"/>
                <a:gd name="T86" fmla="*/ 170 w 200"/>
                <a:gd name="T87" fmla="*/ 65 h 125"/>
                <a:gd name="T88" fmla="*/ 154 w 200"/>
                <a:gd name="T89" fmla="*/ 72 h 125"/>
                <a:gd name="T90" fmla="*/ 168 w 200"/>
                <a:gd name="T91" fmla="*/ 53 h 125"/>
                <a:gd name="T92" fmla="*/ 161 w 200"/>
                <a:gd name="T93" fmla="*/ 51 h 125"/>
                <a:gd name="T94" fmla="*/ 170 w 200"/>
                <a:gd name="T95" fmla="*/ 32 h 125"/>
                <a:gd name="T96" fmla="*/ 177 w 200"/>
                <a:gd name="T97" fmla="*/ 19 h 125"/>
                <a:gd name="T98" fmla="*/ 168 w 200"/>
                <a:gd name="T99" fmla="*/ 7 h 125"/>
                <a:gd name="T100" fmla="*/ 149 w 200"/>
                <a:gd name="T101" fmla="*/ 23 h 125"/>
                <a:gd name="T102" fmla="*/ 142 w 200"/>
                <a:gd name="T103" fmla="*/ 39 h 125"/>
                <a:gd name="T104" fmla="*/ 136 w 200"/>
                <a:gd name="T105" fmla="*/ 53 h 125"/>
                <a:gd name="T106" fmla="*/ 136 w 200"/>
                <a:gd name="T107" fmla="*/ 67 h 125"/>
                <a:gd name="T108" fmla="*/ 131 w 200"/>
                <a:gd name="T109" fmla="*/ 81 h 125"/>
                <a:gd name="T110" fmla="*/ 113 w 200"/>
                <a:gd name="T111" fmla="*/ 7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 h="125">
                  <a:moveTo>
                    <a:pt x="113" y="72"/>
                  </a:moveTo>
                  <a:lnTo>
                    <a:pt x="110" y="69"/>
                  </a:lnTo>
                  <a:lnTo>
                    <a:pt x="108" y="72"/>
                  </a:lnTo>
                  <a:lnTo>
                    <a:pt x="104" y="74"/>
                  </a:lnTo>
                  <a:lnTo>
                    <a:pt x="101" y="72"/>
                  </a:lnTo>
                  <a:lnTo>
                    <a:pt x="104" y="65"/>
                  </a:lnTo>
                  <a:lnTo>
                    <a:pt x="106" y="62"/>
                  </a:lnTo>
                  <a:lnTo>
                    <a:pt x="108" y="53"/>
                  </a:lnTo>
                  <a:lnTo>
                    <a:pt x="106" y="53"/>
                  </a:lnTo>
                  <a:lnTo>
                    <a:pt x="101" y="53"/>
                  </a:lnTo>
                  <a:lnTo>
                    <a:pt x="97" y="53"/>
                  </a:lnTo>
                  <a:lnTo>
                    <a:pt x="97" y="51"/>
                  </a:lnTo>
                  <a:lnTo>
                    <a:pt x="99" y="49"/>
                  </a:lnTo>
                  <a:lnTo>
                    <a:pt x="104" y="51"/>
                  </a:lnTo>
                  <a:lnTo>
                    <a:pt x="106" y="49"/>
                  </a:lnTo>
                  <a:lnTo>
                    <a:pt x="106" y="39"/>
                  </a:lnTo>
                  <a:lnTo>
                    <a:pt x="101" y="35"/>
                  </a:lnTo>
                  <a:lnTo>
                    <a:pt x="104" y="32"/>
                  </a:lnTo>
                  <a:lnTo>
                    <a:pt x="106" y="30"/>
                  </a:lnTo>
                  <a:lnTo>
                    <a:pt x="106" y="28"/>
                  </a:lnTo>
                  <a:lnTo>
                    <a:pt x="104" y="25"/>
                  </a:lnTo>
                  <a:lnTo>
                    <a:pt x="104" y="23"/>
                  </a:lnTo>
                  <a:lnTo>
                    <a:pt x="101" y="21"/>
                  </a:lnTo>
                  <a:lnTo>
                    <a:pt x="99" y="21"/>
                  </a:lnTo>
                  <a:lnTo>
                    <a:pt x="97" y="19"/>
                  </a:lnTo>
                  <a:lnTo>
                    <a:pt x="94" y="21"/>
                  </a:lnTo>
                  <a:lnTo>
                    <a:pt x="85" y="21"/>
                  </a:lnTo>
                  <a:lnTo>
                    <a:pt x="85" y="19"/>
                  </a:lnTo>
                  <a:lnTo>
                    <a:pt x="87" y="12"/>
                  </a:lnTo>
                  <a:lnTo>
                    <a:pt x="92" y="12"/>
                  </a:lnTo>
                  <a:lnTo>
                    <a:pt x="90" y="5"/>
                  </a:lnTo>
                  <a:lnTo>
                    <a:pt x="85" y="0"/>
                  </a:lnTo>
                  <a:lnTo>
                    <a:pt x="78" y="2"/>
                  </a:lnTo>
                  <a:lnTo>
                    <a:pt x="76" y="0"/>
                  </a:lnTo>
                  <a:lnTo>
                    <a:pt x="65" y="2"/>
                  </a:lnTo>
                  <a:lnTo>
                    <a:pt x="62" y="5"/>
                  </a:lnTo>
                  <a:lnTo>
                    <a:pt x="65" y="7"/>
                  </a:lnTo>
                  <a:lnTo>
                    <a:pt x="65" y="9"/>
                  </a:lnTo>
                  <a:lnTo>
                    <a:pt x="69" y="14"/>
                  </a:lnTo>
                  <a:lnTo>
                    <a:pt x="71" y="16"/>
                  </a:lnTo>
                  <a:lnTo>
                    <a:pt x="69" y="16"/>
                  </a:lnTo>
                  <a:lnTo>
                    <a:pt x="65" y="12"/>
                  </a:lnTo>
                  <a:lnTo>
                    <a:pt x="60" y="12"/>
                  </a:lnTo>
                  <a:lnTo>
                    <a:pt x="60" y="9"/>
                  </a:lnTo>
                  <a:lnTo>
                    <a:pt x="55" y="9"/>
                  </a:lnTo>
                  <a:lnTo>
                    <a:pt x="51" y="12"/>
                  </a:lnTo>
                  <a:lnTo>
                    <a:pt x="49" y="12"/>
                  </a:lnTo>
                  <a:lnTo>
                    <a:pt x="46" y="14"/>
                  </a:lnTo>
                  <a:lnTo>
                    <a:pt x="44" y="19"/>
                  </a:lnTo>
                  <a:lnTo>
                    <a:pt x="39" y="21"/>
                  </a:lnTo>
                  <a:lnTo>
                    <a:pt x="42" y="25"/>
                  </a:lnTo>
                  <a:lnTo>
                    <a:pt x="49" y="28"/>
                  </a:lnTo>
                  <a:lnTo>
                    <a:pt x="53" y="28"/>
                  </a:lnTo>
                  <a:lnTo>
                    <a:pt x="58" y="30"/>
                  </a:lnTo>
                  <a:lnTo>
                    <a:pt x="60" y="30"/>
                  </a:lnTo>
                  <a:lnTo>
                    <a:pt x="62" y="32"/>
                  </a:lnTo>
                  <a:lnTo>
                    <a:pt x="60" y="32"/>
                  </a:lnTo>
                  <a:lnTo>
                    <a:pt x="55" y="32"/>
                  </a:lnTo>
                  <a:lnTo>
                    <a:pt x="46" y="30"/>
                  </a:lnTo>
                  <a:lnTo>
                    <a:pt x="37" y="32"/>
                  </a:lnTo>
                  <a:lnTo>
                    <a:pt x="35" y="30"/>
                  </a:lnTo>
                  <a:lnTo>
                    <a:pt x="30" y="32"/>
                  </a:lnTo>
                  <a:lnTo>
                    <a:pt x="26" y="37"/>
                  </a:lnTo>
                  <a:lnTo>
                    <a:pt x="21" y="42"/>
                  </a:lnTo>
                  <a:lnTo>
                    <a:pt x="21" y="44"/>
                  </a:lnTo>
                  <a:lnTo>
                    <a:pt x="26" y="44"/>
                  </a:lnTo>
                  <a:lnTo>
                    <a:pt x="33" y="46"/>
                  </a:lnTo>
                  <a:lnTo>
                    <a:pt x="37" y="46"/>
                  </a:lnTo>
                  <a:lnTo>
                    <a:pt x="42" y="46"/>
                  </a:lnTo>
                  <a:lnTo>
                    <a:pt x="44" y="49"/>
                  </a:lnTo>
                  <a:lnTo>
                    <a:pt x="46" y="49"/>
                  </a:lnTo>
                  <a:lnTo>
                    <a:pt x="42" y="53"/>
                  </a:lnTo>
                  <a:lnTo>
                    <a:pt x="37" y="53"/>
                  </a:lnTo>
                  <a:lnTo>
                    <a:pt x="35" y="56"/>
                  </a:lnTo>
                  <a:lnTo>
                    <a:pt x="28" y="56"/>
                  </a:lnTo>
                  <a:lnTo>
                    <a:pt x="23" y="51"/>
                  </a:lnTo>
                  <a:lnTo>
                    <a:pt x="16" y="51"/>
                  </a:lnTo>
                  <a:lnTo>
                    <a:pt x="14" y="51"/>
                  </a:lnTo>
                  <a:lnTo>
                    <a:pt x="10" y="51"/>
                  </a:lnTo>
                  <a:lnTo>
                    <a:pt x="3" y="58"/>
                  </a:lnTo>
                  <a:lnTo>
                    <a:pt x="5" y="60"/>
                  </a:lnTo>
                  <a:lnTo>
                    <a:pt x="5" y="65"/>
                  </a:lnTo>
                  <a:lnTo>
                    <a:pt x="0" y="65"/>
                  </a:lnTo>
                  <a:lnTo>
                    <a:pt x="0" y="65"/>
                  </a:lnTo>
                  <a:lnTo>
                    <a:pt x="7" y="69"/>
                  </a:lnTo>
                  <a:lnTo>
                    <a:pt x="10" y="76"/>
                  </a:lnTo>
                  <a:lnTo>
                    <a:pt x="12" y="76"/>
                  </a:lnTo>
                  <a:lnTo>
                    <a:pt x="14" y="72"/>
                  </a:lnTo>
                  <a:lnTo>
                    <a:pt x="16" y="74"/>
                  </a:lnTo>
                  <a:lnTo>
                    <a:pt x="14" y="76"/>
                  </a:lnTo>
                  <a:lnTo>
                    <a:pt x="19" y="79"/>
                  </a:lnTo>
                  <a:lnTo>
                    <a:pt x="19" y="83"/>
                  </a:lnTo>
                  <a:lnTo>
                    <a:pt x="23" y="86"/>
                  </a:lnTo>
                  <a:lnTo>
                    <a:pt x="26" y="83"/>
                  </a:lnTo>
                  <a:lnTo>
                    <a:pt x="26" y="79"/>
                  </a:lnTo>
                  <a:lnTo>
                    <a:pt x="28" y="81"/>
                  </a:lnTo>
                  <a:lnTo>
                    <a:pt x="30" y="81"/>
                  </a:lnTo>
                  <a:lnTo>
                    <a:pt x="28" y="83"/>
                  </a:lnTo>
                  <a:lnTo>
                    <a:pt x="28" y="86"/>
                  </a:lnTo>
                  <a:lnTo>
                    <a:pt x="33" y="90"/>
                  </a:lnTo>
                  <a:lnTo>
                    <a:pt x="37" y="88"/>
                  </a:lnTo>
                  <a:lnTo>
                    <a:pt x="37" y="86"/>
                  </a:lnTo>
                  <a:lnTo>
                    <a:pt x="44" y="83"/>
                  </a:lnTo>
                  <a:lnTo>
                    <a:pt x="46" y="79"/>
                  </a:lnTo>
                  <a:lnTo>
                    <a:pt x="46" y="76"/>
                  </a:lnTo>
                  <a:lnTo>
                    <a:pt x="49" y="81"/>
                  </a:lnTo>
                  <a:lnTo>
                    <a:pt x="51" y="79"/>
                  </a:lnTo>
                  <a:lnTo>
                    <a:pt x="55" y="76"/>
                  </a:lnTo>
                  <a:lnTo>
                    <a:pt x="58" y="76"/>
                  </a:lnTo>
                  <a:lnTo>
                    <a:pt x="53" y="81"/>
                  </a:lnTo>
                  <a:lnTo>
                    <a:pt x="49" y="83"/>
                  </a:lnTo>
                  <a:lnTo>
                    <a:pt x="49" y="88"/>
                  </a:lnTo>
                  <a:lnTo>
                    <a:pt x="55" y="88"/>
                  </a:lnTo>
                  <a:lnTo>
                    <a:pt x="58" y="88"/>
                  </a:lnTo>
                  <a:lnTo>
                    <a:pt x="60" y="90"/>
                  </a:lnTo>
                  <a:lnTo>
                    <a:pt x="62" y="88"/>
                  </a:lnTo>
                  <a:lnTo>
                    <a:pt x="67" y="88"/>
                  </a:lnTo>
                  <a:lnTo>
                    <a:pt x="71" y="86"/>
                  </a:lnTo>
                  <a:lnTo>
                    <a:pt x="74" y="88"/>
                  </a:lnTo>
                  <a:lnTo>
                    <a:pt x="74" y="90"/>
                  </a:lnTo>
                  <a:lnTo>
                    <a:pt x="78" y="90"/>
                  </a:lnTo>
                  <a:lnTo>
                    <a:pt x="83" y="88"/>
                  </a:lnTo>
                  <a:lnTo>
                    <a:pt x="85" y="90"/>
                  </a:lnTo>
                  <a:lnTo>
                    <a:pt x="90" y="90"/>
                  </a:lnTo>
                  <a:lnTo>
                    <a:pt x="92" y="88"/>
                  </a:lnTo>
                  <a:lnTo>
                    <a:pt x="94" y="90"/>
                  </a:lnTo>
                  <a:lnTo>
                    <a:pt x="92" y="92"/>
                  </a:lnTo>
                  <a:lnTo>
                    <a:pt x="90" y="95"/>
                  </a:lnTo>
                  <a:lnTo>
                    <a:pt x="81" y="95"/>
                  </a:lnTo>
                  <a:lnTo>
                    <a:pt x="78" y="97"/>
                  </a:lnTo>
                  <a:lnTo>
                    <a:pt x="76" y="97"/>
                  </a:lnTo>
                  <a:lnTo>
                    <a:pt x="69" y="97"/>
                  </a:lnTo>
                  <a:lnTo>
                    <a:pt x="65" y="95"/>
                  </a:lnTo>
                  <a:lnTo>
                    <a:pt x="58" y="95"/>
                  </a:lnTo>
                  <a:lnTo>
                    <a:pt x="53" y="97"/>
                  </a:lnTo>
                  <a:lnTo>
                    <a:pt x="49" y="97"/>
                  </a:lnTo>
                  <a:lnTo>
                    <a:pt x="44" y="97"/>
                  </a:lnTo>
                  <a:lnTo>
                    <a:pt x="42" y="99"/>
                  </a:lnTo>
                  <a:lnTo>
                    <a:pt x="35" y="97"/>
                  </a:lnTo>
                  <a:lnTo>
                    <a:pt x="28" y="97"/>
                  </a:lnTo>
                  <a:lnTo>
                    <a:pt x="28" y="104"/>
                  </a:lnTo>
                  <a:lnTo>
                    <a:pt x="28" y="109"/>
                  </a:lnTo>
                  <a:lnTo>
                    <a:pt x="28" y="113"/>
                  </a:lnTo>
                  <a:lnTo>
                    <a:pt x="33" y="116"/>
                  </a:lnTo>
                  <a:lnTo>
                    <a:pt x="35" y="120"/>
                  </a:lnTo>
                  <a:lnTo>
                    <a:pt x="39" y="120"/>
                  </a:lnTo>
                  <a:lnTo>
                    <a:pt x="46" y="125"/>
                  </a:lnTo>
                  <a:lnTo>
                    <a:pt x="51" y="125"/>
                  </a:lnTo>
                  <a:lnTo>
                    <a:pt x="55" y="122"/>
                  </a:lnTo>
                  <a:lnTo>
                    <a:pt x="62" y="122"/>
                  </a:lnTo>
                  <a:lnTo>
                    <a:pt x="62" y="125"/>
                  </a:lnTo>
                  <a:lnTo>
                    <a:pt x="67" y="125"/>
                  </a:lnTo>
                  <a:lnTo>
                    <a:pt x="71" y="122"/>
                  </a:lnTo>
                  <a:lnTo>
                    <a:pt x="74" y="122"/>
                  </a:lnTo>
                  <a:lnTo>
                    <a:pt x="78" y="122"/>
                  </a:lnTo>
                  <a:lnTo>
                    <a:pt x="78" y="120"/>
                  </a:lnTo>
                  <a:lnTo>
                    <a:pt x="83" y="120"/>
                  </a:lnTo>
                  <a:lnTo>
                    <a:pt x="85" y="118"/>
                  </a:lnTo>
                  <a:lnTo>
                    <a:pt x="85" y="116"/>
                  </a:lnTo>
                  <a:lnTo>
                    <a:pt x="90" y="113"/>
                  </a:lnTo>
                  <a:lnTo>
                    <a:pt x="92" y="113"/>
                  </a:lnTo>
                  <a:lnTo>
                    <a:pt x="94" y="111"/>
                  </a:lnTo>
                  <a:lnTo>
                    <a:pt x="97" y="113"/>
                  </a:lnTo>
                  <a:lnTo>
                    <a:pt x="101" y="113"/>
                  </a:lnTo>
                  <a:lnTo>
                    <a:pt x="101" y="113"/>
                  </a:lnTo>
                  <a:lnTo>
                    <a:pt x="106" y="113"/>
                  </a:lnTo>
                  <a:lnTo>
                    <a:pt x="108" y="113"/>
                  </a:lnTo>
                  <a:lnTo>
                    <a:pt x="115" y="109"/>
                  </a:lnTo>
                  <a:lnTo>
                    <a:pt x="117" y="109"/>
                  </a:lnTo>
                  <a:lnTo>
                    <a:pt x="120" y="109"/>
                  </a:lnTo>
                  <a:lnTo>
                    <a:pt x="120" y="106"/>
                  </a:lnTo>
                  <a:lnTo>
                    <a:pt x="124" y="106"/>
                  </a:lnTo>
                  <a:lnTo>
                    <a:pt x="124" y="109"/>
                  </a:lnTo>
                  <a:lnTo>
                    <a:pt x="122" y="111"/>
                  </a:lnTo>
                  <a:lnTo>
                    <a:pt x="122" y="113"/>
                  </a:lnTo>
                  <a:lnTo>
                    <a:pt x="129" y="116"/>
                  </a:lnTo>
                  <a:lnTo>
                    <a:pt x="131" y="116"/>
                  </a:lnTo>
                  <a:lnTo>
                    <a:pt x="131" y="111"/>
                  </a:lnTo>
                  <a:lnTo>
                    <a:pt x="136" y="111"/>
                  </a:lnTo>
                  <a:lnTo>
                    <a:pt x="138" y="111"/>
                  </a:lnTo>
                  <a:lnTo>
                    <a:pt x="138" y="113"/>
                  </a:lnTo>
                  <a:lnTo>
                    <a:pt x="136" y="116"/>
                  </a:lnTo>
                  <a:lnTo>
                    <a:pt x="136" y="118"/>
                  </a:lnTo>
                  <a:lnTo>
                    <a:pt x="140" y="120"/>
                  </a:lnTo>
                  <a:lnTo>
                    <a:pt x="147" y="120"/>
                  </a:lnTo>
                  <a:lnTo>
                    <a:pt x="154" y="116"/>
                  </a:lnTo>
                  <a:lnTo>
                    <a:pt x="156" y="118"/>
                  </a:lnTo>
                  <a:lnTo>
                    <a:pt x="161" y="116"/>
                  </a:lnTo>
                  <a:lnTo>
                    <a:pt x="163" y="118"/>
                  </a:lnTo>
                  <a:lnTo>
                    <a:pt x="165" y="118"/>
                  </a:lnTo>
                  <a:lnTo>
                    <a:pt x="165" y="116"/>
                  </a:lnTo>
                  <a:lnTo>
                    <a:pt x="165" y="113"/>
                  </a:lnTo>
                  <a:lnTo>
                    <a:pt x="168" y="113"/>
                  </a:lnTo>
                  <a:lnTo>
                    <a:pt x="170" y="111"/>
                  </a:lnTo>
                  <a:lnTo>
                    <a:pt x="170" y="109"/>
                  </a:lnTo>
                  <a:lnTo>
                    <a:pt x="175" y="106"/>
                  </a:lnTo>
                  <a:lnTo>
                    <a:pt x="177" y="106"/>
                  </a:lnTo>
                  <a:lnTo>
                    <a:pt x="181" y="99"/>
                  </a:lnTo>
                  <a:lnTo>
                    <a:pt x="181" y="97"/>
                  </a:lnTo>
                  <a:lnTo>
                    <a:pt x="181" y="95"/>
                  </a:lnTo>
                  <a:lnTo>
                    <a:pt x="184" y="95"/>
                  </a:lnTo>
                  <a:lnTo>
                    <a:pt x="188" y="92"/>
                  </a:lnTo>
                  <a:lnTo>
                    <a:pt x="193" y="88"/>
                  </a:lnTo>
                  <a:lnTo>
                    <a:pt x="197" y="79"/>
                  </a:lnTo>
                  <a:lnTo>
                    <a:pt x="200" y="74"/>
                  </a:lnTo>
                  <a:lnTo>
                    <a:pt x="197" y="69"/>
                  </a:lnTo>
                  <a:lnTo>
                    <a:pt x="195" y="62"/>
                  </a:lnTo>
                  <a:lnTo>
                    <a:pt x="191" y="60"/>
                  </a:lnTo>
                  <a:lnTo>
                    <a:pt x="188" y="60"/>
                  </a:lnTo>
                  <a:lnTo>
                    <a:pt x="181" y="65"/>
                  </a:lnTo>
                  <a:lnTo>
                    <a:pt x="181" y="69"/>
                  </a:lnTo>
                  <a:lnTo>
                    <a:pt x="179" y="74"/>
                  </a:lnTo>
                  <a:lnTo>
                    <a:pt x="179" y="74"/>
                  </a:lnTo>
                  <a:lnTo>
                    <a:pt x="179" y="76"/>
                  </a:lnTo>
                  <a:lnTo>
                    <a:pt x="175" y="76"/>
                  </a:lnTo>
                  <a:lnTo>
                    <a:pt x="172" y="81"/>
                  </a:lnTo>
                  <a:lnTo>
                    <a:pt x="170" y="79"/>
                  </a:lnTo>
                  <a:lnTo>
                    <a:pt x="175" y="72"/>
                  </a:lnTo>
                  <a:lnTo>
                    <a:pt x="175" y="67"/>
                  </a:lnTo>
                  <a:lnTo>
                    <a:pt x="170" y="65"/>
                  </a:lnTo>
                  <a:lnTo>
                    <a:pt x="168" y="65"/>
                  </a:lnTo>
                  <a:lnTo>
                    <a:pt x="163" y="67"/>
                  </a:lnTo>
                  <a:lnTo>
                    <a:pt x="156" y="72"/>
                  </a:lnTo>
                  <a:lnTo>
                    <a:pt x="154" y="74"/>
                  </a:lnTo>
                  <a:lnTo>
                    <a:pt x="154" y="72"/>
                  </a:lnTo>
                  <a:lnTo>
                    <a:pt x="154" y="69"/>
                  </a:lnTo>
                  <a:lnTo>
                    <a:pt x="161" y="65"/>
                  </a:lnTo>
                  <a:lnTo>
                    <a:pt x="168" y="60"/>
                  </a:lnTo>
                  <a:lnTo>
                    <a:pt x="170" y="56"/>
                  </a:lnTo>
                  <a:lnTo>
                    <a:pt x="168" y="53"/>
                  </a:lnTo>
                  <a:lnTo>
                    <a:pt x="163" y="53"/>
                  </a:lnTo>
                  <a:lnTo>
                    <a:pt x="158" y="56"/>
                  </a:lnTo>
                  <a:lnTo>
                    <a:pt x="156" y="56"/>
                  </a:lnTo>
                  <a:lnTo>
                    <a:pt x="156" y="53"/>
                  </a:lnTo>
                  <a:lnTo>
                    <a:pt x="161" y="51"/>
                  </a:lnTo>
                  <a:lnTo>
                    <a:pt x="165" y="46"/>
                  </a:lnTo>
                  <a:lnTo>
                    <a:pt x="168" y="46"/>
                  </a:lnTo>
                  <a:lnTo>
                    <a:pt x="170" y="44"/>
                  </a:lnTo>
                  <a:lnTo>
                    <a:pt x="170" y="35"/>
                  </a:lnTo>
                  <a:lnTo>
                    <a:pt x="170" y="32"/>
                  </a:lnTo>
                  <a:lnTo>
                    <a:pt x="170" y="28"/>
                  </a:lnTo>
                  <a:lnTo>
                    <a:pt x="170" y="23"/>
                  </a:lnTo>
                  <a:lnTo>
                    <a:pt x="170" y="21"/>
                  </a:lnTo>
                  <a:lnTo>
                    <a:pt x="172" y="19"/>
                  </a:lnTo>
                  <a:lnTo>
                    <a:pt x="177" y="19"/>
                  </a:lnTo>
                  <a:lnTo>
                    <a:pt x="177" y="16"/>
                  </a:lnTo>
                  <a:lnTo>
                    <a:pt x="175" y="12"/>
                  </a:lnTo>
                  <a:lnTo>
                    <a:pt x="177" y="9"/>
                  </a:lnTo>
                  <a:lnTo>
                    <a:pt x="170" y="7"/>
                  </a:lnTo>
                  <a:lnTo>
                    <a:pt x="168" y="7"/>
                  </a:lnTo>
                  <a:lnTo>
                    <a:pt x="158" y="16"/>
                  </a:lnTo>
                  <a:lnTo>
                    <a:pt x="154" y="16"/>
                  </a:lnTo>
                  <a:lnTo>
                    <a:pt x="152" y="21"/>
                  </a:lnTo>
                  <a:lnTo>
                    <a:pt x="154" y="23"/>
                  </a:lnTo>
                  <a:lnTo>
                    <a:pt x="149" y="23"/>
                  </a:lnTo>
                  <a:lnTo>
                    <a:pt x="147" y="21"/>
                  </a:lnTo>
                  <a:lnTo>
                    <a:pt x="145" y="23"/>
                  </a:lnTo>
                  <a:lnTo>
                    <a:pt x="140" y="28"/>
                  </a:lnTo>
                  <a:lnTo>
                    <a:pt x="142" y="35"/>
                  </a:lnTo>
                  <a:lnTo>
                    <a:pt x="142" y="39"/>
                  </a:lnTo>
                  <a:lnTo>
                    <a:pt x="145" y="39"/>
                  </a:lnTo>
                  <a:lnTo>
                    <a:pt x="147" y="46"/>
                  </a:lnTo>
                  <a:lnTo>
                    <a:pt x="145" y="53"/>
                  </a:lnTo>
                  <a:lnTo>
                    <a:pt x="140" y="51"/>
                  </a:lnTo>
                  <a:lnTo>
                    <a:pt x="136" y="53"/>
                  </a:lnTo>
                  <a:lnTo>
                    <a:pt x="133" y="53"/>
                  </a:lnTo>
                  <a:lnTo>
                    <a:pt x="131" y="56"/>
                  </a:lnTo>
                  <a:lnTo>
                    <a:pt x="133" y="60"/>
                  </a:lnTo>
                  <a:lnTo>
                    <a:pt x="133" y="62"/>
                  </a:lnTo>
                  <a:lnTo>
                    <a:pt x="136" y="67"/>
                  </a:lnTo>
                  <a:lnTo>
                    <a:pt x="138" y="74"/>
                  </a:lnTo>
                  <a:lnTo>
                    <a:pt x="131" y="76"/>
                  </a:lnTo>
                  <a:lnTo>
                    <a:pt x="133" y="79"/>
                  </a:lnTo>
                  <a:lnTo>
                    <a:pt x="133" y="81"/>
                  </a:lnTo>
                  <a:lnTo>
                    <a:pt x="131" y="81"/>
                  </a:lnTo>
                  <a:lnTo>
                    <a:pt x="129" y="76"/>
                  </a:lnTo>
                  <a:lnTo>
                    <a:pt x="122" y="74"/>
                  </a:lnTo>
                  <a:lnTo>
                    <a:pt x="117" y="74"/>
                  </a:lnTo>
                  <a:lnTo>
                    <a:pt x="115" y="74"/>
                  </a:lnTo>
                  <a:lnTo>
                    <a:pt x="113" y="7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7" name="Freeform 299">
              <a:extLst>
                <a:ext uri="{FF2B5EF4-FFF2-40B4-BE49-F238E27FC236}">
                  <a16:creationId xmlns:a16="http://schemas.microsoft.com/office/drawing/2014/main" id="{7A2392E9-202D-46D1-BA8E-8C5906F161FF}"/>
                </a:ext>
              </a:extLst>
            </p:cNvPr>
            <p:cNvSpPr>
              <a:spLocks/>
            </p:cNvSpPr>
            <p:nvPr/>
          </p:nvSpPr>
          <p:spPr bwMode="auto">
            <a:xfrm>
              <a:off x="8267700" y="1431925"/>
              <a:ext cx="11113" cy="7938"/>
            </a:xfrm>
            <a:custGeom>
              <a:avLst/>
              <a:gdLst>
                <a:gd name="T0" fmla="*/ 5 w 7"/>
                <a:gd name="T1" fmla="*/ 5 h 5"/>
                <a:gd name="T2" fmla="*/ 7 w 7"/>
                <a:gd name="T3" fmla="*/ 2 h 5"/>
                <a:gd name="T4" fmla="*/ 5 w 7"/>
                <a:gd name="T5" fmla="*/ 0 h 5"/>
                <a:gd name="T6" fmla="*/ 3 w 7"/>
                <a:gd name="T7" fmla="*/ 0 h 5"/>
                <a:gd name="T8" fmla="*/ 0 w 7"/>
                <a:gd name="T9" fmla="*/ 0 h 5"/>
                <a:gd name="T10" fmla="*/ 0 w 7"/>
                <a:gd name="T11" fmla="*/ 2 h 5"/>
                <a:gd name="T12" fmla="*/ 5 w 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5" y="5"/>
                  </a:moveTo>
                  <a:lnTo>
                    <a:pt x="7" y="2"/>
                  </a:lnTo>
                  <a:lnTo>
                    <a:pt x="5" y="0"/>
                  </a:lnTo>
                  <a:lnTo>
                    <a:pt x="3" y="0"/>
                  </a:lnTo>
                  <a:lnTo>
                    <a:pt x="0" y="0"/>
                  </a:lnTo>
                  <a:lnTo>
                    <a:pt x="0" y="2"/>
                  </a:lnTo>
                  <a:lnTo>
                    <a:pt x="5"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8" name="Freeform 300">
              <a:extLst>
                <a:ext uri="{FF2B5EF4-FFF2-40B4-BE49-F238E27FC236}">
                  <a16:creationId xmlns:a16="http://schemas.microsoft.com/office/drawing/2014/main" id="{EA453067-2AB2-45FE-AAF1-A62E2352F342}"/>
                </a:ext>
              </a:extLst>
            </p:cNvPr>
            <p:cNvSpPr>
              <a:spLocks/>
            </p:cNvSpPr>
            <p:nvPr/>
          </p:nvSpPr>
          <p:spPr bwMode="auto">
            <a:xfrm>
              <a:off x="9442450" y="3235325"/>
              <a:ext cx="7938" cy="11113"/>
            </a:xfrm>
            <a:custGeom>
              <a:avLst/>
              <a:gdLst>
                <a:gd name="T0" fmla="*/ 0 w 2"/>
                <a:gd name="T1" fmla="*/ 3 h 3"/>
                <a:gd name="T2" fmla="*/ 1 w 2"/>
                <a:gd name="T3" fmla="*/ 3 h 3"/>
                <a:gd name="T4" fmla="*/ 2 w 2"/>
                <a:gd name="T5" fmla="*/ 3 h 3"/>
                <a:gd name="T6" fmla="*/ 2 w 2"/>
                <a:gd name="T7" fmla="*/ 1 h 3"/>
                <a:gd name="T8" fmla="*/ 2 w 2"/>
                <a:gd name="T9" fmla="*/ 0 h 3"/>
                <a:gd name="T10" fmla="*/ 1 w 2"/>
                <a:gd name="T11" fmla="*/ 1 h 3"/>
                <a:gd name="T12" fmla="*/ 0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3"/>
                  </a:moveTo>
                  <a:cubicBezTo>
                    <a:pt x="0" y="3"/>
                    <a:pt x="1" y="3"/>
                    <a:pt x="1" y="3"/>
                  </a:cubicBezTo>
                  <a:cubicBezTo>
                    <a:pt x="2" y="3"/>
                    <a:pt x="2" y="3"/>
                    <a:pt x="2" y="3"/>
                  </a:cubicBezTo>
                  <a:cubicBezTo>
                    <a:pt x="2" y="1"/>
                    <a:pt x="2" y="1"/>
                    <a:pt x="2" y="1"/>
                  </a:cubicBezTo>
                  <a:cubicBezTo>
                    <a:pt x="2" y="0"/>
                    <a:pt x="2" y="0"/>
                    <a:pt x="2" y="0"/>
                  </a:cubicBezTo>
                  <a:cubicBezTo>
                    <a:pt x="1" y="1"/>
                    <a:pt x="1" y="1"/>
                    <a:pt x="1" y="1"/>
                  </a:cubicBezTo>
                  <a:lnTo>
                    <a:pt x="0"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9" name="Freeform 301">
              <a:extLst>
                <a:ext uri="{FF2B5EF4-FFF2-40B4-BE49-F238E27FC236}">
                  <a16:creationId xmlns:a16="http://schemas.microsoft.com/office/drawing/2014/main" id="{523C1FB9-60E7-4354-96C9-76D8E831AFDA}"/>
                </a:ext>
              </a:extLst>
            </p:cNvPr>
            <p:cNvSpPr>
              <a:spLocks/>
            </p:cNvSpPr>
            <p:nvPr/>
          </p:nvSpPr>
          <p:spPr bwMode="auto">
            <a:xfrm>
              <a:off x="9151938" y="1471613"/>
              <a:ext cx="11113" cy="15875"/>
            </a:xfrm>
            <a:custGeom>
              <a:avLst/>
              <a:gdLst>
                <a:gd name="T0" fmla="*/ 7 w 7"/>
                <a:gd name="T1" fmla="*/ 3 h 10"/>
                <a:gd name="T2" fmla="*/ 7 w 7"/>
                <a:gd name="T3" fmla="*/ 0 h 10"/>
                <a:gd name="T4" fmla="*/ 7 w 7"/>
                <a:gd name="T5" fmla="*/ 0 h 10"/>
                <a:gd name="T6" fmla="*/ 2 w 7"/>
                <a:gd name="T7" fmla="*/ 0 h 10"/>
                <a:gd name="T8" fmla="*/ 2 w 7"/>
                <a:gd name="T9" fmla="*/ 5 h 10"/>
                <a:gd name="T10" fmla="*/ 0 w 7"/>
                <a:gd name="T11" fmla="*/ 7 h 10"/>
                <a:gd name="T12" fmla="*/ 0 w 7"/>
                <a:gd name="T13" fmla="*/ 10 h 10"/>
                <a:gd name="T14" fmla="*/ 2 w 7"/>
                <a:gd name="T15" fmla="*/ 10 h 10"/>
                <a:gd name="T16" fmla="*/ 5 w 7"/>
                <a:gd name="T17" fmla="*/ 5 h 10"/>
                <a:gd name="T18" fmla="*/ 7 w 7"/>
                <a:gd name="T1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0">
                  <a:moveTo>
                    <a:pt x="7" y="3"/>
                  </a:moveTo>
                  <a:lnTo>
                    <a:pt x="7" y="0"/>
                  </a:lnTo>
                  <a:lnTo>
                    <a:pt x="7" y="0"/>
                  </a:lnTo>
                  <a:lnTo>
                    <a:pt x="2" y="0"/>
                  </a:lnTo>
                  <a:lnTo>
                    <a:pt x="2" y="5"/>
                  </a:lnTo>
                  <a:lnTo>
                    <a:pt x="0" y="7"/>
                  </a:lnTo>
                  <a:lnTo>
                    <a:pt x="0" y="10"/>
                  </a:lnTo>
                  <a:lnTo>
                    <a:pt x="2" y="10"/>
                  </a:lnTo>
                  <a:lnTo>
                    <a:pt x="5" y="5"/>
                  </a:lnTo>
                  <a:lnTo>
                    <a:pt x="7"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0" name="Freeform 302">
              <a:extLst>
                <a:ext uri="{FF2B5EF4-FFF2-40B4-BE49-F238E27FC236}">
                  <a16:creationId xmlns:a16="http://schemas.microsoft.com/office/drawing/2014/main" id="{B30BF7E9-4F21-4845-BE60-2443FABED863}"/>
                </a:ext>
              </a:extLst>
            </p:cNvPr>
            <p:cNvSpPr>
              <a:spLocks/>
            </p:cNvSpPr>
            <p:nvPr/>
          </p:nvSpPr>
          <p:spPr bwMode="auto">
            <a:xfrm>
              <a:off x="9417050" y="2417763"/>
              <a:ext cx="11113" cy="11113"/>
            </a:xfrm>
            <a:custGeom>
              <a:avLst/>
              <a:gdLst>
                <a:gd name="T0" fmla="*/ 2 w 3"/>
                <a:gd name="T1" fmla="*/ 2 h 3"/>
                <a:gd name="T2" fmla="*/ 3 w 3"/>
                <a:gd name="T3" fmla="*/ 1 h 3"/>
                <a:gd name="T4" fmla="*/ 2 w 3"/>
                <a:gd name="T5" fmla="*/ 0 h 3"/>
                <a:gd name="T6" fmla="*/ 1 w 3"/>
                <a:gd name="T7" fmla="*/ 1 h 3"/>
                <a:gd name="T8" fmla="*/ 0 w 3"/>
                <a:gd name="T9" fmla="*/ 1 h 3"/>
                <a:gd name="T10" fmla="*/ 0 w 3"/>
                <a:gd name="T11" fmla="*/ 3 h 3"/>
                <a:gd name="T12" fmla="*/ 1 w 3"/>
                <a:gd name="T13" fmla="*/ 3 h 3"/>
                <a:gd name="T14" fmla="*/ 2 w 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2"/>
                  </a:moveTo>
                  <a:cubicBezTo>
                    <a:pt x="3" y="1"/>
                    <a:pt x="3" y="1"/>
                    <a:pt x="3" y="1"/>
                  </a:cubicBezTo>
                  <a:cubicBezTo>
                    <a:pt x="2" y="0"/>
                    <a:pt x="2" y="0"/>
                    <a:pt x="2" y="0"/>
                  </a:cubicBezTo>
                  <a:cubicBezTo>
                    <a:pt x="1" y="1"/>
                    <a:pt x="1" y="1"/>
                    <a:pt x="1" y="1"/>
                  </a:cubicBezTo>
                  <a:cubicBezTo>
                    <a:pt x="0" y="1"/>
                    <a:pt x="0" y="1"/>
                    <a:pt x="0" y="1"/>
                  </a:cubicBezTo>
                  <a:cubicBezTo>
                    <a:pt x="0" y="3"/>
                    <a:pt x="0" y="3"/>
                    <a:pt x="0" y="3"/>
                  </a:cubicBezTo>
                  <a:cubicBezTo>
                    <a:pt x="0" y="3"/>
                    <a:pt x="1" y="3"/>
                    <a:pt x="1" y="3"/>
                  </a:cubicBezTo>
                  <a:lnTo>
                    <a:pt x="2"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1" name="Freeform 303">
              <a:extLst>
                <a:ext uri="{FF2B5EF4-FFF2-40B4-BE49-F238E27FC236}">
                  <a16:creationId xmlns:a16="http://schemas.microsoft.com/office/drawing/2014/main" id="{A8C7D9EE-C34C-46A3-87A6-F1E82464ED66}"/>
                </a:ext>
              </a:extLst>
            </p:cNvPr>
            <p:cNvSpPr>
              <a:spLocks/>
            </p:cNvSpPr>
            <p:nvPr/>
          </p:nvSpPr>
          <p:spPr bwMode="auto">
            <a:xfrm>
              <a:off x="9456738" y="3336925"/>
              <a:ext cx="7938" cy="11113"/>
            </a:xfrm>
            <a:custGeom>
              <a:avLst/>
              <a:gdLst>
                <a:gd name="T0" fmla="*/ 1 w 2"/>
                <a:gd name="T1" fmla="*/ 0 h 3"/>
                <a:gd name="T2" fmla="*/ 1 w 2"/>
                <a:gd name="T3" fmla="*/ 1 h 3"/>
                <a:gd name="T4" fmla="*/ 1 w 2"/>
                <a:gd name="T5" fmla="*/ 0 h 3"/>
                <a:gd name="T6" fmla="*/ 0 w 2"/>
                <a:gd name="T7" fmla="*/ 0 h 3"/>
                <a:gd name="T8" fmla="*/ 0 w 2"/>
                <a:gd name="T9" fmla="*/ 1 h 3"/>
                <a:gd name="T10" fmla="*/ 0 w 2"/>
                <a:gd name="T11" fmla="*/ 2 h 3"/>
                <a:gd name="T12" fmla="*/ 1 w 2"/>
                <a:gd name="T13" fmla="*/ 3 h 3"/>
                <a:gd name="T14" fmla="*/ 2 w 2"/>
                <a:gd name="T15" fmla="*/ 2 h 3"/>
                <a:gd name="T16" fmla="*/ 2 w 2"/>
                <a:gd name="T17" fmla="*/ 1 h 3"/>
                <a:gd name="T18" fmla="*/ 1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1" y="1"/>
                    <a:pt x="1" y="1"/>
                    <a:pt x="1" y="1"/>
                  </a:cubicBezTo>
                  <a:cubicBezTo>
                    <a:pt x="1" y="0"/>
                    <a:pt x="1" y="0"/>
                    <a:pt x="1" y="0"/>
                  </a:cubicBezTo>
                  <a:cubicBezTo>
                    <a:pt x="0" y="0"/>
                    <a:pt x="0" y="0"/>
                    <a:pt x="0" y="0"/>
                  </a:cubicBezTo>
                  <a:cubicBezTo>
                    <a:pt x="0" y="1"/>
                    <a:pt x="0" y="1"/>
                    <a:pt x="0" y="1"/>
                  </a:cubicBezTo>
                  <a:cubicBezTo>
                    <a:pt x="0" y="2"/>
                    <a:pt x="0" y="2"/>
                    <a:pt x="0" y="2"/>
                  </a:cubicBezTo>
                  <a:cubicBezTo>
                    <a:pt x="0" y="2"/>
                    <a:pt x="1" y="3"/>
                    <a:pt x="1" y="3"/>
                  </a:cubicBezTo>
                  <a:cubicBezTo>
                    <a:pt x="2" y="2"/>
                    <a:pt x="2" y="2"/>
                    <a:pt x="2" y="2"/>
                  </a:cubicBezTo>
                  <a:cubicBezTo>
                    <a:pt x="2" y="1"/>
                    <a:pt x="2" y="1"/>
                    <a:pt x="2" y="1"/>
                  </a:cubicBezTo>
                  <a:lnTo>
                    <a:pt x="1"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2" name="Freeform 304">
              <a:extLst>
                <a:ext uri="{FF2B5EF4-FFF2-40B4-BE49-F238E27FC236}">
                  <a16:creationId xmlns:a16="http://schemas.microsoft.com/office/drawing/2014/main" id="{C1A49593-7723-4809-A529-EA5B1DFFAC9B}"/>
                </a:ext>
              </a:extLst>
            </p:cNvPr>
            <p:cNvSpPr>
              <a:spLocks/>
            </p:cNvSpPr>
            <p:nvPr/>
          </p:nvSpPr>
          <p:spPr bwMode="auto">
            <a:xfrm>
              <a:off x="9391650" y="2384425"/>
              <a:ext cx="7938" cy="14288"/>
            </a:xfrm>
            <a:custGeom>
              <a:avLst/>
              <a:gdLst>
                <a:gd name="T0" fmla="*/ 2 w 5"/>
                <a:gd name="T1" fmla="*/ 9 h 9"/>
                <a:gd name="T2" fmla="*/ 5 w 5"/>
                <a:gd name="T3" fmla="*/ 7 h 9"/>
                <a:gd name="T4" fmla="*/ 5 w 5"/>
                <a:gd name="T5" fmla="*/ 2 h 9"/>
                <a:gd name="T6" fmla="*/ 2 w 5"/>
                <a:gd name="T7" fmla="*/ 0 h 9"/>
                <a:gd name="T8" fmla="*/ 0 w 5"/>
                <a:gd name="T9" fmla="*/ 5 h 9"/>
                <a:gd name="T10" fmla="*/ 0 w 5"/>
                <a:gd name="T11" fmla="*/ 9 h 9"/>
                <a:gd name="T12" fmla="*/ 2 w 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2" y="9"/>
                  </a:moveTo>
                  <a:lnTo>
                    <a:pt x="5" y="7"/>
                  </a:lnTo>
                  <a:lnTo>
                    <a:pt x="5" y="2"/>
                  </a:lnTo>
                  <a:lnTo>
                    <a:pt x="2" y="0"/>
                  </a:lnTo>
                  <a:lnTo>
                    <a:pt x="0" y="5"/>
                  </a:lnTo>
                  <a:lnTo>
                    <a:pt x="0" y="9"/>
                  </a:lnTo>
                  <a:lnTo>
                    <a:pt x="2" y="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3" name="Freeform 305">
              <a:extLst>
                <a:ext uri="{FF2B5EF4-FFF2-40B4-BE49-F238E27FC236}">
                  <a16:creationId xmlns:a16="http://schemas.microsoft.com/office/drawing/2014/main" id="{C53E7563-5952-42AA-BD02-287FA908B5CD}"/>
                </a:ext>
              </a:extLst>
            </p:cNvPr>
            <p:cNvSpPr>
              <a:spLocks/>
            </p:cNvSpPr>
            <p:nvPr/>
          </p:nvSpPr>
          <p:spPr bwMode="auto">
            <a:xfrm>
              <a:off x="9464675" y="1501775"/>
              <a:ext cx="11113" cy="6350"/>
            </a:xfrm>
            <a:custGeom>
              <a:avLst/>
              <a:gdLst>
                <a:gd name="T0" fmla="*/ 3 w 3"/>
                <a:gd name="T1" fmla="*/ 1 h 2"/>
                <a:gd name="T2" fmla="*/ 2 w 3"/>
                <a:gd name="T3" fmla="*/ 0 h 2"/>
                <a:gd name="T4" fmla="*/ 1 w 3"/>
                <a:gd name="T5" fmla="*/ 0 h 2"/>
                <a:gd name="T6" fmla="*/ 0 w 3"/>
                <a:gd name="T7" fmla="*/ 1 h 2"/>
                <a:gd name="T8" fmla="*/ 1 w 3"/>
                <a:gd name="T9" fmla="*/ 2 h 2"/>
                <a:gd name="T10" fmla="*/ 3 w 3"/>
                <a:gd name="T11" fmla="*/ 2 h 2"/>
                <a:gd name="T12" fmla="*/ 3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1"/>
                  </a:moveTo>
                  <a:cubicBezTo>
                    <a:pt x="2" y="0"/>
                    <a:pt x="2" y="0"/>
                    <a:pt x="2" y="0"/>
                  </a:cubicBezTo>
                  <a:cubicBezTo>
                    <a:pt x="2" y="0"/>
                    <a:pt x="1" y="0"/>
                    <a:pt x="1" y="0"/>
                  </a:cubicBezTo>
                  <a:cubicBezTo>
                    <a:pt x="0" y="1"/>
                    <a:pt x="0" y="1"/>
                    <a:pt x="0" y="1"/>
                  </a:cubicBezTo>
                  <a:cubicBezTo>
                    <a:pt x="1" y="2"/>
                    <a:pt x="1" y="2"/>
                    <a:pt x="1" y="2"/>
                  </a:cubicBezTo>
                  <a:cubicBezTo>
                    <a:pt x="3" y="2"/>
                    <a:pt x="3" y="2"/>
                    <a:pt x="3" y="2"/>
                  </a:cubicBezTo>
                  <a:lnTo>
                    <a:pt x="3" y="1"/>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4" name="Freeform 306">
              <a:extLst>
                <a:ext uri="{FF2B5EF4-FFF2-40B4-BE49-F238E27FC236}">
                  <a16:creationId xmlns:a16="http://schemas.microsoft.com/office/drawing/2014/main" id="{379609BB-91F6-4801-9A84-6D2C844EBE53}"/>
                </a:ext>
              </a:extLst>
            </p:cNvPr>
            <p:cNvSpPr>
              <a:spLocks/>
            </p:cNvSpPr>
            <p:nvPr/>
          </p:nvSpPr>
          <p:spPr bwMode="auto">
            <a:xfrm>
              <a:off x="9442450" y="3341688"/>
              <a:ext cx="7938" cy="11113"/>
            </a:xfrm>
            <a:custGeom>
              <a:avLst/>
              <a:gdLst>
                <a:gd name="T0" fmla="*/ 0 w 5"/>
                <a:gd name="T1" fmla="*/ 4 h 7"/>
                <a:gd name="T2" fmla="*/ 0 w 5"/>
                <a:gd name="T3" fmla="*/ 7 h 7"/>
                <a:gd name="T4" fmla="*/ 5 w 5"/>
                <a:gd name="T5" fmla="*/ 4 h 7"/>
                <a:gd name="T6" fmla="*/ 5 w 5"/>
                <a:gd name="T7" fmla="*/ 2 h 7"/>
                <a:gd name="T8" fmla="*/ 5 w 5"/>
                <a:gd name="T9" fmla="*/ 0 h 7"/>
                <a:gd name="T10" fmla="*/ 5 w 5"/>
                <a:gd name="T11" fmla="*/ 0 h 7"/>
                <a:gd name="T12" fmla="*/ 5 w 5"/>
                <a:gd name="T13" fmla="*/ 0 h 7"/>
                <a:gd name="T14" fmla="*/ 5 w 5"/>
                <a:gd name="T15" fmla="*/ 2 h 7"/>
                <a:gd name="T16" fmla="*/ 3 w 5"/>
                <a:gd name="T17" fmla="*/ 2 h 7"/>
                <a:gd name="T18" fmla="*/ 0 w 5"/>
                <a:gd name="T19" fmla="*/ 2 h 7"/>
                <a:gd name="T20" fmla="*/ 0 w 5"/>
                <a:gd name="T21" fmla="*/ 2 h 7"/>
                <a:gd name="T22" fmla="*/ 0 w 5"/>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7">
                  <a:moveTo>
                    <a:pt x="0" y="4"/>
                  </a:moveTo>
                  <a:lnTo>
                    <a:pt x="0" y="7"/>
                  </a:lnTo>
                  <a:lnTo>
                    <a:pt x="5" y="4"/>
                  </a:lnTo>
                  <a:lnTo>
                    <a:pt x="5" y="2"/>
                  </a:lnTo>
                  <a:lnTo>
                    <a:pt x="5" y="0"/>
                  </a:lnTo>
                  <a:lnTo>
                    <a:pt x="5" y="0"/>
                  </a:lnTo>
                  <a:lnTo>
                    <a:pt x="5" y="0"/>
                  </a:lnTo>
                  <a:lnTo>
                    <a:pt x="5" y="2"/>
                  </a:lnTo>
                  <a:lnTo>
                    <a:pt x="3" y="2"/>
                  </a:lnTo>
                  <a:lnTo>
                    <a:pt x="0" y="2"/>
                  </a:lnTo>
                  <a:lnTo>
                    <a:pt x="0" y="2"/>
                  </a:lnTo>
                  <a:lnTo>
                    <a:pt x="0"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5" name="Freeform 307">
              <a:extLst>
                <a:ext uri="{FF2B5EF4-FFF2-40B4-BE49-F238E27FC236}">
                  <a16:creationId xmlns:a16="http://schemas.microsoft.com/office/drawing/2014/main" id="{D6E67DB8-970C-45CD-B772-5FD098B55AC3}"/>
                </a:ext>
              </a:extLst>
            </p:cNvPr>
            <p:cNvSpPr>
              <a:spLocks/>
            </p:cNvSpPr>
            <p:nvPr/>
          </p:nvSpPr>
          <p:spPr bwMode="auto">
            <a:xfrm>
              <a:off x="9315450" y="2319338"/>
              <a:ext cx="7938" cy="3175"/>
            </a:xfrm>
            <a:custGeom>
              <a:avLst/>
              <a:gdLst>
                <a:gd name="T0" fmla="*/ 0 w 5"/>
                <a:gd name="T1" fmla="*/ 0 h 2"/>
                <a:gd name="T2" fmla="*/ 2 w 5"/>
                <a:gd name="T3" fmla="*/ 2 h 2"/>
                <a:gd name="T4" fmla="*/ 5 w 5"/>
                <a:gd name="T5" fmla="*/ 2 h 2"/>
                <a:gd name="T6" fmla="*/ 2 w 5"/>
                <a:gd name="T7" fmla="*/ 0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lnTo>
                    <a:pt x="2" y="2"/>
                  </a:lnTo>
                  <a:lnTo>
                    <a:pt x="5" y="2"/>
                  </a:lnTo>
                  <a:lnTo>
                    <a:pt x="2" y="0"/>
                  </a:lnTo>
                  <a:lnTo>
                    <a:pt x="0"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6" name="Freeform 308">
              <a:extLst>
                <a:ext uri="{FF2B5EF4-FFF2-40B4-BE49-F238E27FC236}">
                  <a16:creationId xmlns:a16="http://schemas.microsoft.com/office/drawing/2014/main" id="{7E1EBDA2-0182-4F8C-A085-718CDE64D2AA}"/>
                </a:ext>
              </a:extLst>
            </p:cNvPr>
            <p:cNvSpPr>
              <a:spLocks/>
            </p:cNvSpPr>
            <p:nvPr/>
          </p:nvSpPr>
          <p:spPr bwMode="auto">
            <a:xfrm>
              <a:off x="9348788" y="2252663"/>
              <a:ext cx="6350" cy="3175"/>
            </a:xfrm>
            <a:custGeom>
              <a:avLst/>
              <a:gdLst>
                <a:gd name="T0" fmla="*/ 0 w 4"/>
                <a:gd name="T1" fmla="*/ 2 h 2"/>
                <a:gd name="T2" fmla="*/ 0 w 4"/>
                <a:gd name="T3" fmla="*/ 2 h 2"/>
                <a:gd name="T4" fmla="*/ 2 w 4"/>
                <a:gd name="T5" fmla="*/ 2 h 2"/>
                <a:gd name="T6" fmla="*/ 4 w 4"/>
                <a:gd name="T7" fmla="*/ 0 h 2"/>
                <a:gd name="T8" fmla="*/ 0 w 4"/>
                <a:gd name="T9" fmla="*/ 0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lnTo>
                    <a:pt x="0" y="2"/>
                  </a:lnTo>
                  <a:lnTo>
                    <a:pt x="2" y="2"/>
                  </a:lnTo>
                  <a:lnTo>
                    <a:pt x="4" y="0"/>
                  </a:lnTo>
                  <a:lnTo>
                    <a:pt x="0" y="0"/>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7" name="Freeform 309">
              <a:extLst>
                <a:ext uri="{FF2B5EF4-FFF2-40B4-BE49-F238E27FC236}">
                  <a16:creationId xmlns:a16="http://schemas.microsoft.com/office/drawing/2014/main" id="{0A29C610-1D37-473A-9C5E-E98606D63B37}"/>
                </a:ext>
              </a:extLst>
            </p:cNvPr>
            <p:cNvSpPr>
              <a:spLocks/>
            </p:cNvSpPr>
            <p:nvPr/>
          </p:nvSpPr>
          <p:spPr bwMode="auto">
            <a:xfrm>
              <a:off x="9351963" y="1571625"/>
              <a:ext cx="11113" cy="6350"/>
            </a:xfrm>
            <a:custGeom>
              <a:avLst/>
              <a:gdLst>
                <a:gd name="T0" fmla="*/ 5 w 7"/>
                <a:gd name="T1" fmla="*/ 0 h 4"/>
                <a:gd name="T2" fmla="*/ 0 w 7"/>
                <a:gd name="T3" fmla="*/ 2 h 4"/>
                <a:gd name="T4" fmla="*/ 2 w 7"/>
                <a:gd name="T5" fmla="*/ 4 h 4"/>
                <a:gd name="T6" fmla="*/ 7 w 7"/>
                <a:gd name="T7" fmla="*/ 4 h 4"/>
                <a:gd name="T8" fmla="*/ 5 w 7"/>
                <a:gd name="T9" fmla="*/ 0 h 4"/>
              </a:gdLst>
              <a:ahLst/>
              <a:cxnLst>
                <a:cxn ang="0">
                  <a:pos x="T0" y="T1"/>
                </a:cxn>
                <a:cxn ang="0">
                  <a:pos x="T2" y="T3"/>
                </a:cxn>
                <a:cxn ang="0">
                  <a:pos x="T4" y="T5"/>
                </a:cxn>
                <a:cxn ang="0">
                  <a:pos x="T6" y="T7"/>
                </a:cxn>
                <a:cxn ang="0">
                  <a:pos x="T8" y="T9"/>
                </a:cxn>
              </a:cxnLst>
              <a:rect l="0" t="0" r="r" b="b"/>
              <a:pathLst>
                <a:path w="7" h="4">
                  <a:moveTo>
                    <a:pt x="5" y="0"/>
                  </a:moveTo>
                  <a:lnTo>
                    <a:pt x="0" y="2"/>
                  </a:lnTo>
                  <a:lnTo>
                    <a:pt x="2" y="4"/>
                  </a:lnTo>
                  <a:lnTo>
                    <a:pt x="7" y="4"/>
                  </a:lnTo>
                  <a:lnTo>
                    <a:pt x="5"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8" name="Freeform 310">
              <a:extLst>
                <a:ext uri="{FF2B5EF4-FFF2-40B4-BE49-F238E27FC236}">
                  <a16:creationId xmlns:a16="http://schemas.microsoft.com/office/drawing/2014/main" id="{505D1546-4C2C-4401-8E99-DB2E0333C9D2}"/>
                </a:ext>
              </a:extLst>
            </p:cNvPr>
            <p:cNvSpPr>
              <a:spLocks/>
            </p:cNvSpPr>
            <p:nvPr/>
          </p:nvSpPr>
          <p:spPr bwMode="auto">
            <a:xfrm>
              <a:off x="9340850" y="2347913"/>
              <a:ext cx="11113" cy="3175"/>
            </a:xfrm>
            <a:custGeom>
              <a:avLst/>
              <a:gdLst>
                <a:gd name="T0" fmla="*/ 1 w 3"/>
                <a:gd name="T1" fmla="*/ 0 h 1"/>
                <a:gd name="T2" fmla="*/ 0 w 3"/>
                <a:gd name="T3" fmla="*/ 0 h 1"/>
                <a:gd name="T4" fmla="*/ 2 w 3"/>
                <a:gd name="T5" fmla="*/ 1 h 1"/>
                <a:gd name="T6" fmla="*/ 3 w 3"/>
                <a:gd name="T7" fmla="*/ 1 h 1"/>
                <a:gd name="T8" fmla="*/ 2 w 3"/>
                <a:gd name="T9" fmla="*/ 0 h 1"/>
                <a:gd name="T10" fmla="*/ 1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1" y="0"/>
                  </a:moveTo>
                  <a:cubicBezTo>
                    <a:pt x="1" y="0"/>
                    <a:pt x="0" y="0"/>
                    <a:pt x="0" y="0"/>
                  </a:cubicBezTo>
                  <a:cubicBezTo>
                    <a:pt x="2" y="1"/>
                    <a:pt x="2" y="1"/>
                    <a:pt x="2" y="1"/>
                  </a:cubicBezTo>
                  <a:cubicBezTo>
                    <a:pt x="3" y="1"/>
                    <a:pt x="3" y="1"/>
                    <a:pt x="3" y="1"/>
                  </a:cubicBezTo>
                  <a:cubicBezTo>
                    <a:pt x="2" y="0"/>
                    <a:pt x="2" y="0"/>
                    <a:pt x="2" y="0"/>
                  </a:cubicBezTo>
                  <a:lnTo>
                    <a:pt x="1"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9" name="Freeform 311">
              <a:extLst>
                <a:ext uri="{FF2B5EF4-FFF2-40B4-BE49-F238E27FC236}">
                  <a16:creationId xmlns:a16="http://schemas.microsoft.com/office/drawing/2014/main" id="{56B8F63E-8E6C-418A-85B0-9E60B7FD0D77}"/>
                </a:ext>
              </a:extLst>
            </p:cNvPr>
            <p:cNvSpPr>
              <a:spLocks/>
            </p:cNvSpPr>
            <p:nvPr/>
          </p:nvSpPr>
          <p:spPr bwMode="auto">
            <a:xfrm>
              <a:off x="9334500" y="2244725"/>
              <a:ext cx="9525" cy="11113"/>
            </a:xfrm>
            <a:custGeom>
              <a:avLst/>
              <a:gdLst>
                <a:gd name="T0" fmla="*/ 0 w 6"/>
                <a:gd name="T1" fmla="*/ 3 h 7"/>
                <a:gd name="T2" fmla="*/ 0 w 6"/>
                <a:gd name="T3" fmla="*/ 5 h 7"/>
                <a:gd name="T4" fmla="*/ 2 w 6"/>
                <a:gd name="T5" fmla="*/ 7 h 7"/>
                <a:gd name="T6" fmla="*/ 4 w 6"/>
                <a:gd name="T7" fmla="*/ 7 h 7"/>
                <a:gd name="T8" fmla="*/ 6 w 6"/>
                <a:gd name="T9" fmla="*/ 3 h 7"/>
                <a:gd name="T10" fmla="*/ 6 w 6"/>
                <a:gd name="T11" fmla="*/ 0 h 7"/>
                <a:gd name="T12" fmla="*/ 4 w 6"/>
                <a:gd name="T13" fmla="*/ 3 h 7"/>
                <a:gd name="T14" fmla="*/ 0 w 6"/>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3"/>
                  </a:moveTo>
                  <a:lnTo>
                    <a:pt x="0" y="5"/>
                  </a:lnTo>
                  <a:lnTo>
                    <a:pt x="2" y="7"/>
                  </a:lnTo>
                  <a:lnTo>
                    <a:pt x="4" y="7"/>
                  </a:lnTo>
                  <a:lnTo>
                    <a:pt x="6" y="3"/>
                  </a:lnTo>
                  <a:lnTo>
                    <a:pt x="6" y="0"/>
                  </a:lnTo>
                  <a:lnTo>
                    <a:pt x="4" y="3"/>
                  </a:lnTo>
                  <a:lnTo>
                    <a:pt x="0"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0" name="Freeform 312">
              <a:extLst>
                <a:ext uri="{FF2B5EF4-FFF2-40B4-BE49-F238E27FC236}">
                  <a16:creationId xmlns:a16="http://schemas.microsoft.com/office/drawing/2014/main" id="{EA6F800A-6C54-4158-AB5A-B0821C9D619C}"/>
                </a:ext>
              </a:extLst>
            </p:cNvPr>
            <p:cNvSpPr>
              <a:spLocks/>
            </p:cNvSpPr>
            <p:nvPr/>
          </p:nvSpPr>
          <p:spPr bwMode="auto">
            <a:xfrm>
              <a:off x="9188450" y="1560513"/>
              <a:ext cx="6350" cy="11113"/>
            </a:xfrm>
            <a:custGeom>
              <a:avLst/>
              <a:gdLst>
                <a:gd name="T0" fmla="*/ 4 w 4"/>
                <a:gd name="T1" fmla="*/ 4 h 7"/>
                <a:gd name="T2" fmla="*/ 4 w 4"/>
                <a:gd name="T3" fmla="*/ 2 h 7"/>
                <a:gd name="T4" fmla="*/ 2 w 4"/>
                <a:gd name="T5" fmla="*/ 0 h 7"/>
                <a:gd name="T6" fmla="*/ 0 w 4"/>
                <a:gd name="T7" fmla="*/ 0 h 7"/>
                <a:gd name="T8" fmla="*/ 0 w 4"/>
                <a:gd name="T9" fmla="*/ 2 h 7"/>
                <a:gd name="T10" fmla="*/ 2 w 4"/>
                <a:gd name="T11" fmla="*/ 7 h 7"/>
                <a:gd name="T12" fmla="*/ 2 w 4"/>
                <a:gd name="T13" fmla="*/ 7 h 7"/>
                <a:gd name="T14" fmla="*/ 4 w 4"/>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4" y="4"/>
                  </a:moveTo>
                  <a:lnTo>
                    <a:pt x="4" y="2"/>
                  </a:lnTo>
                  <a:lnTo>
                    <a:pt x="2" y="0"/>
                  </a:lnTo>
                  <a:lnTo>
                    <a:pt x="0" y="0"/>
                  </a:lnTo>
                  <a:lnTo>
                    <a:pt x="0" y="2"/>
                  </a:lnTo>
                  <a:lnTo>
                    <a:pt x="2" y="7"/>
                  </a:lnTo>
                  <a:lnTo>
                    <a:pt x="2" y="7"/>
                  </a:lnTo>
                  <a:lnTo>
                    <a:pt x="4"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1" name="Freeform 313">
              <a:extLst>
                <a:ext uri="{FF2B5EF4-FFF2-40B4-BE49-F238E27FC236}">
                  <a16:creationId xmlns:a16="http://schemas.microsoft.com/office/drawing/2014/main" id="{8488EF0A-4A81-4791-B55F-D43E9728D394}"/>
                </a:ext>
              </a:extLst>
            </p:cNvPr>
            <p:cNvSpPr>
              <a:spLocks/>
            </p:cNvSpPr>
            <p:nvPr/>
          </p:nvSpPr>
          <p:spPr bwMode="auto">
            <a:xfrm>
              <a:off x="8824913" y="1417638"/>
              <a:ext cx="31750" cy="31750"/>
            </a:xfrm>
            <a:custGeom>
              <a:avLst/>
              <a:gdLst>
                <a:gd name="T0" fmla="*/ 9 w 20"/>
                <a:gd name="T1" fmla="*/ 20 h 20"/>
                <a:gd name="T2" fmla="*/ 14 w 20"/>
                <a:gd name="T3" fmla="*/ 18 h 20"/>
                <a:gd name="T4" fmla="*/ 18 w 20"/>
                <a:gd name="T5" fmla="*/ 20 h 20"/>
                <a:gd name="T6" fmla="*/ 20 w 20"/>
                <a:gd name="T7" fmla="*/ 20 h 20"/>
                <a:gd name="T8" fmla="*/ 20 w 20"/>
                <a:gd name="T9" fmla="*/ 14 h 20"/>
                <a:gd name="T10" fmla="*/ 20 w 20"/>
                <a:gd name="T11" fmla="*/ 9 h 20"/>
                <a:gd name="T12" fmla="*/ 14 w 20"/>
                <a:gd name="T13" fmla="*/ 2 h 20"/>
                <a:gd name="T14" fmla="*/ 9 w 20"/>
                <a:gd name="T15" fmla="*/ 0 h 20"/>
                <a:gd name="T16" fmla="*/ 2 w 20"/>
                <a:gd name="T17" fmla="*/ 2 h 20"/>
                <a:gd name="T18" fmla="*/ 0 w 20"/>
                <a:gd name="T19" fmla="*/ 4 h 20"/>
                <a:gd name="T20" fmla="*/ 0 w 20"/>
                <a:gd name="T21" fmla="*/ 11 h 20"/>
                <a:gd name="T22" fmla="*/ 4 w 20"/>
                <a:gd name="T23" fmla="*/ 14 h 20"/>
                <a:gd name="T24" fmla="*/ 7 w 20"/>
                <a:gd name="T25" fmla="*/ 20 h 20"/>
                <a:gd name="T26" fmla="*/ 9 w 20"/>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0">
                  <a:moveTo>
                    <a:pt x="9" y="20"/>
                  </a:moveTo>
                  <a:lnTo>
                    <a:pt x="14" y="18"/>
                  </a:lnTo>
                  <a:lnTo>
                    <a:pt x="18" y="20"/>
                  </a:lnTo>
                  <a:lnTo>
                    <a:pt x="20" y="20"/>
                  </a:lnTo>
                  <a:lnTo>
                    <a:pt x="20" y="14"/>
                  </a:lnTo>
                  <a:lnTo>
                    <a:pt x="20" y="9"/>
                  </a:lnTo>
                  <a:lnTo>
                    <a:pt x="14" y="2"/>
                  </a:lnTo>
                  <a:lnTo>
                    <a:pt x="9" y="0"/>
                  </a:lnTo>
                  <a:lnTo>
                    <a:pt x="2" y="2"/>
                  </a:lnTo>
                  <a:lnTo>
                    <a:pt x="0" y="4"/>
                  </a:lnTo>
                  <a:lnTo>
                    <a:pt x="0" y="11"/>
                  </a:lnTo>
                  <a:lnTo>
                    <a:pt x="4" y="14"/>
                  </a:lnTo>
                  <a:lnTo>
                    <a:pt x="7" y="20"/>
                  </a:lnTo>
                  <a:lnTo>
                    <a:pt x="9" y="2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2" name="Freeform 314">
              <a:extLst>
                <a:ext uri="{FF2B5EF4-FFF2-40B4-BE49-F238E27FC236}">
                  <a16:creationId xmlns:a16="http://schemas.microsoft.com/office/drawing/2014/main" id="{307EB646-0C0C-4B9B-81CA-236B8211B81B}"/>
                </a:ext>
              </a:extLst>
            </p:cNvPr>
            <p:cNvSpPr>
              <a:spLocks/>
            </p:cNvSpPr>
            <p:nvPr/>
          </p:nvSpPr>
          <p:spPr bwMode="auto">
            <a:xfrm>
              <a:off x="8709025" y="1541463"/>
              <a:ext cx="152400" cy="153988"/>
            </a:xfrm>
            <a:custGeom>
              <a:avLst/>
              <a:gdLst>
                <a:gd name="T0" fmla="*/ 12 w 42"/>
                <a:gd name="T1" fmla="*/ 7 h 42"/>
                <a:gd name="T2" fmla="*/ 13 w 42"/>
                <a:gd name="T3" fmla="*/ 8 h 42"/>
                <a:gd name="T4" fmla="*/ 12 w 42"/>
                <a:gd name="T5" fmla="*/ 11 h 42"/>
                <a:gd name="T6" fmla="*/ 11 w 42"/>
                <a:gd name="T7" fmla="*/ 14 h 42"/>
                <a:gd name="T8" fmla="*/ 9 w 42"/>
                <a:gd name="T9" fmla="*/ 17 h 42"/>
                <a:gd name="T10" fmla="*/ 9 w 42"/>
                <a:gd name="T11" fmla="*/ 21 h 42"/>
                <a:gd name="T12" fmla="*/ 8 w 42"/>
                <a:gd name="T13" fmla="*/ 18 h 42"/>
                <a:gd name="T14" fmla="*/ 5 w 42"/>
                <a:gd name="T15" fmla="*/ 17 h 42"/>
                <a:gd name="T16" fmla="*/ 4 w 42"/>
                <a:gd name="T17" fmla="*/ 20 h 42"/>
                <a:gd name="T18" fmla="*/ 1 w 42"/>
                <a:gd name="T19" fmla="*/ 20 h 42"/>
                <a:gd name="T20" fmla="*/ 0 w 42"/>
                <a:gd name="T21" fmla="*/ 23 h 42"/>
                <a:gd name="T22" fmla="*/ 3 w 42"/>
                <a:gd name="T23" fmla="*/ 22 h 42"/>
                <a:gd name="T24" fmla="*/ 7 w 42"/>
                <a:gd name="T25" fmla="*/ 23 h 42"/>
                <a:gd name="T26" fmla="*/ 12 w 42"/>
                <a:gd name="T27" fmla="*/ 24 h 42"/>
                <a:gd name="T28" fmla="*/ 22 w 42"/>
                <a:gd name="T29" fmla="*/ 26 h 42"/>
                <a:gd name="T30" fmla="*/ 17 w 42"/>
                <a:gd name="T31" fmla="*/ 27 h 42"/>
                <a:gd name="T32" fmla="*/ 12 w 42"/>
                <a:gd name="T33" fmla="*/ 28 h 42"/>
                <a:gd name="T34" fmla="*/ 13 w 42"/>
                <a:gd name="T35" fmla="*/ 29 h 42"/>
                <a:gd name="T36" fmla="*/ 8 w 42"/>
                <a:gd name="T37" fmla="*/ 29 h 42"/>
                <a:gd name="T38" fmla="*/ 7 w 42"/>
                <a:gd name="T39" fmla="*/ 30 h 42"/>
                <a:gd name="T40" fmla="*/ 7 w 42"/>
                <a:gd name="T41" fmla="*/ 31 h 42"/>
                <a:gd name="T42" fmla="*/ 8 w 42"/>
                <a:gd name="T43" fmla="*/ 33 h 42"/>
                <a:gd name="T44" fmla="*/ 8 w 42"/>
                <a:gd name="T45" fmla="*/ 34 h 42"/>
                <a:gd name="T46" fmla="*/ 6 w 42"/>
                <a:gd name="T47" fmla="*/ 36 h 42"/>
                <a:gd name="T48" fmla="*/ 7 w 42"/>
                <a:gd name="T49" fmla="*/ 39 h 42"/>
                <a:gd name="T50" fmla="*/ 10 w 42"/>
                <a:gd name="T51" fmla="*/ 40 h 42"/>
                <a:gd name="T52" fmla="*/ 12 w 42"/>
                <a:gd name="T53" fmla="*/ 39 h 42"/>
                <a:gd name="T54" fmla="*/ 14 w 42"/>
                <a:gd name="T55" fmla="*/ 39 h 42"/>
                <a:gd name="T56" fmla="*/ 20 w 42"/>
                <a:gd name="T57" fmla="*/ 42 h 42"/>
                <a:gd name="T58" fmla="*/ 21 w 42"/>
                <a:gd name="T59" fmla="*/ 38 h 42"/>
                <a:gd name="T60" fmla="*/ 22 w 42"/>
                <a:gd name="T61" fmla="*/ 39 h 42"/>
                <a:gd name="T62" fmla="*/ 24 w 42"/>
                <a:gd name="T63" fmla="*/ 39 h 42"/>
                <a:gd name="T64" fmla="*/ 25 w 42"/>
                <a:gd name="T65" fmla="*/ 36 h 42"/>
                <a:gd name="T66" fmla="*/ 23 w 42"/>
                <a:gd name="T67" fmla="*/ 34 h 42"/>
                <a:gd name="T68" fmla="*/ 26 w 42"/>
                <a:gd name="T69" fmla="*/ 32 h 42"/>
                <a:gd name="T70" fmla="*/ 28 w 42"/>
                <a:gd name="T71" fmla="*/ 31 h 42"/>
                <a:gd name="T72" fmla="*/ 29 w 42"/>
                <a:gd name="T73" fmla="*/ 32 h 42"/>
                <a:gd name="T74" fmla="*/ 29 w 42"/>
                <a:gd name="T75" fmla="*/ 27 h 42"/>
                <a:gd name="T76" fmla="*/ 31 w 42"/>
                <a:gd name="T77" fmla="*/ 26 h 42"/>
                <a:gd name="T78" fmla="*/ 33 w 42"/>
                <a:gd name="T79" fmla="*/ 24 h 42"/>
                <a:gd name="T80" fmla="*/ 37 w 42"/>
                <a:gd name="T81" fmla="*/ 19 h 42"/>
                <a:gd name="T82" fmla="*/ 39 w 42"/>
                <a:gd name="T83" fmla="*/ 15 h 42"/>
                <a:gd name="T84" fmla="*/ 42 w 42"/>
                <a:gd name="T85" fmla="*/ 9 h 42"/>
                <a:gd name="T86" fmla="*/ 39 w 42"/>
                <a:gd name="T87" fmla="*/ 6 h 42"/>
                <a:gd name="T88" fmla="*/ 40 w 42"/>
                <a:gd name="T89" fmla="*/ 4 h 42"/>
                <a:gd name="T90" fmla="*/ 39 w 42"/>
                <a:gd name="T91" fmla="*/ 2 h 42"/>
                <a:gd name="T92" fmla="*/ 38 w 42"/>
                <a:gd name="T93" fmla="*/ 4 h 42"/>
                <a:gd name="T94" fmla="*/ 35 w 42"/>
                <a:gd name="T95" fmla="*/ 7 h 42"/>
                <a:gd name="T96" fmla="*/ 33 w 42"/>
                <a:gd name="T97" fmla="*/ 8 h 42"/>
                <a:gd name="T98" fmla="*/ 33 w 42"/>
                <a:gd name="T99" fmla="*/ 6 h 42"/>
                <a:gd name="T100" fmla="*/ 31 w 42"/>
                <a:gd name="T101" fmla="*/ 2 h 42"/>
                <a:gd name="T102" fmla="*/ 28 w 42"/>
                <a:gd name="T103" fmla="*/ 0 h 42"/>
                <a:gd name="T104" fmla="*/ 24 w 42"/>
                <a:gd name="T105" fmla="*/ 2 h 42"/>
                <a:gd name="T106" fmla="*/ 22 w 42"/>
                <a:gd name="T107" fmla="*/ 5 h 42"/>
                <a:gd name="T108" fmla="*/ 23 w 42"/>
                <a:gd name="T109" fmla="*/ 10 h 42"/>
                <a:gd name="T110" fmla="*/ 21 w 42"/>
                <a:gd name="T111" fmla="*/ 10 h 42"/>
                <a:gd name="T112" fmla="*/ 23 w 42"/>
                <a:gd name="T113" fmla="*/ 14 h 42"/>
                <a:gd name="T114" fmla="*/ 22 w 42"/>
                <a:gd name="T115" fmla="*/ 18 h 42"/>
                <a:gd name="T116" fmla="*/ 19 w 42"/>
                <a:gd name="T117" fmla="*/ 18 h 42"/>
                <a:gd name="T118" fmla="*/ 18 w 42"/>
                <a:gd name="T119" fmla="*/ 10 h 42"/>
                <a:gd name="T120" fmla="*/ 17 w 42"/>
                <a:gd name="T121" fmla="*/ 7 h 42"/>
                <a:gd name="T122" fmla="*/ 16 w 42"/>
                <a:gd name="T1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 h="42">
                  <a:moveTo>
                    <a:pt x="14" y="5"/>
                  </a:moveTo>
                  <a:cubicBezTo>
                    <a:pt x="13" y="5"/>
                    <a:pt x="13" y="5"/>
                    <a:pt x="13" y="5"/>
                  </a:cubicBezTo>
                  <a:cubicBezTo>
                    <a:pt x="12" y="7"/>
                    <a:pt x="12" y="7"/>
                    <a:pt x="12" y="7"/>
                  </a:cubicBezTo>
                  <a:cubicBezTo>
                    <a:pt x="11" y="8"/>
                    <a:pt x="11" y="8"/>
                    <a:pt x="11" y="8"/>
                  </a:cubicBezTo>
                  <a:cubicBezTo>
                    <a:pt x="12" y="8"/>
                    <a:pt x="12" y="8"/>
                    <a:pt x="12" y="8"/>
                  </a:cubicBezTo>
                  <a:cubicBezTo>
                    <a:pt x="13" y="8"/>
                    <a:pt x="13" y="8"/>
                    <a:pt x="13" y="8"/>
                  </a:cubicBezTo>
                  <a:cubicBezTo>
                    <a:pt x="14" y="9"/>
                    <a:pt x="14" y="9"/>
                    <a:pt x="14" y="9"/>
                  </a:cubicBezTo>
                  <a:cubicBezTo>
                    <a:pt x="12" y="10"/>
                    <a:pt x="12" y="10"/>
                    <a:pt x="12" y="10"/>
                  </a:cubicBezTo>
                  <a:cubicBezTo>
                    <a:pt x="12" y="11"/>
                    <a:pt x="12" y="11"/>
                    <a:pt x="12" y="11"/>
                  </a:cubicBezTo>
                  <a:cubicBezTo>
                    <a:pt x="10" y="11"/>
                    <a:pt x="10" y="11"/>
                    <a:pt x="10" y="11"/>
                  </a:cubicBezTo>
                  <a:cubicBezTo>
                    <a:pt x="10" y="14"/>
                    <a:pt x="10" y="14"/>
                    <a:pt x="10" y="14"/>
                  </a:cubicBezTo>
                  <a:cubicBezTo>
                    <a:pt x="11" y="14"/>
                    <a:pt x="11" y="14"/>
                    <a:pt x="11" y="14"/>
                  </a:cubicBezTo>
                  <a:cubicBezTo>
                    <a:pt x="11" y="15"/>
                    <a:pt x="11" y="15"/>
                    <a:pt x="11" y="15"/>
                  </a:cubicBezTo>
                  <a:cubicBezTo>
                    <a:pt x="9" y="16"/>
                    <a:pt x="9" y="16"/>
                    <a:pt x="9" y="16"/>
                  </a:cubicBezTo>
                  <a:cubicBezTo>
                    <a:pt x="9" y="17"/>
                    <a:pt x="9" y="17"/>
                    <a:pt x="9" y="17"/>
                  </a:cubicBezTo>
                  <a:cubicBezTo>
                    <a:pt x="10" y="19"/>
                    <a:pt x="10" y="19"/>
                    <a:pt x="10" y="19"/>
                  </a:cubicBezTo>
                  <a:cubicBezTo>
                    <a:pt x="10" y="20"/>
                    <a:pt x="10" y="20"/>
                    <a:pt x="10" y="20"/>
                  </a:cubicBezTo>
                  <a:cubicBezTo>
                    <a:pt x="9" y="21"/>
                    <a:pt x="9" y="21"/>
                    <a:pt x="9" y="21"/>
                  </a:cubicBezTo>
                  <a:cubicBezTo>
                    <a:pt x="9" y="21"/>
                    <a:pt x="9" y="21"/>
                    <a:pt x="9" y="21"/>
                  </a:cubicBezTo>
                  <a:cubicBezTo>
                    <a:pt x="8" y="18"/>
                    <a:pt x="8" y="18"/>
                    <a:pt x="8" y="18"/>
                  </a:cubicBezTo>
                  <a:cubicBezTo>
                    <a:pt x="8" y="18"/>
                    <a:pt x="8" y="18"/>
                    <a:pt x="8" y="18"/>
                  </a:cubicBezTo>
                  <a:cubicBezTo>
                    <a:pt x="7" y="16"/>
                    <a:pt x="7" y="16"/>
                    <a:pt x="7" y="16"/>
                  </a:cubicBezTo>
                  <a:cubicBezTo>
                    <a:pt x="7" y="17"/>
                    <a:pt x="7" y="17"/>
                    <a:pt x="7" y="17"/>
                  </a:cubicBezTo>
                  <a:cubicBezTo>
                    <a:pt x="5" y="17"/>
                    <a:pt x="5" y="17"/>
                    <a:pt x="5" y="17"/>
                  </a:cubicBezTo>
                  <a:cubicBezTo>
                    <a:pt x="4" y="18"/>
                    <a:pt x="4" y="18"/>
                    <a:pt x="4" y="18"/>
                  </a:cubicBezTo>
                  <a:cubicBezTo>
                    <a:pt x="3" y="19"/>
                    <a:pt x="3" y="19"/>
                    <a:pt x="3" y="19"/>
                  </a:cubicBezTo>
                  <a:cubicBezTo>
                    <a:pt x="4" y="20"/>
                    <a:pt x="4" y="20"/>
                    <a:pt x="4" y="20"/>
                  </a:cubicBezTo>
                  <a:cubicBezTo>
                    <a:pt x="3" y="20"/>
                    <a:pt x="3" y="20"/>
                    <a:pt x="3" y="20"/>
                  </a:cubicBezTo>
                  <a:cubicBezTo>
                    <a:pt x="2" y="19"/>
                    <a:pt x="2" y="19"/>
                    <a:pt x="2" y="19"/>
                  </a:cubicBezTo>
                  <a:cubicBezTo>
                    <a:pt x="1" y="20"/>
                    <a:pt x="1" y="20"/>
                    <a:pt x="1" y="20"/>
                  </a:cubicBezTo>
                  <a:cubicBezTo>
                    <a:pt x="0" y="20"/>
                    <a:pt x="0" y="20"/>
                    <a:pt x="0" y="20"/>
                  </a:cubicBezTo>
                  <a:cubicBezTo>
                    <a:pt x="0" y="22"/>
                    <a:pt x="0" y="22"/>
                    <a:pt x="0" y="22"/>
                  </a:cubicBezTo>
                  <a:cubicBezTo>
                    <a:pt x="0" y="23"/>
                    <a:pt x="0" y="23"/>
                    <a:pt x="0" y="23"/>
                  </a:cubicBezTo>
                  <a:cubicBezTo>
                    <a:pt x="1" y="23"/>
                    <a:pt x="1" y="23"/>
                    <a:pt x="1" y="23"/>
                  </a:cubicBezTo>
                  <a:cubicBezTo>
                    <a:pt x="2" y="23"/>
                    <a:pt x="2" y="23"/>
                    <a:pt x="2" y="23"/>
                  </a:cubicBezTo>
                  <a:cubicBezTo>
                    <a:pt x="3" y="22"/>
                    <a:pt x="3" y="22"/>
                    <a:pt x="3" y="22"/>
                  </a:cubicBezTo>
                  <a:cubicBezTo>
                    <a:pt x="5" y="22"/>
                    <a:pt x="5" y="22"/>
                    <a:pt x="5" y="22"/>
                  </a:cubicBezTo>
                  <a:cubicBezTo>
                    <a:pt x="6" y="23"/>
                    <a:pt x="6" y="23"/>
                    <a:pt x="6" y="23"/>
                  </a:cubicBezTo>
                  <a:cubicBezTo>
                    <a:pt x="7" y="23"/>
                    <a:pt x="7" y="23"/>
                    <a:pt x="7" y="23"/>
                  </a:cubicBezTo>
                  <a:cubicBezTo>
                    <a:pt x="9" y="24"/>
                    <a:pt x="9" y="24"/>
                    <a:pt x="9" y="24"/>
                  </a:cubicBezTo>
                  <a:cubicBezTo>
                    <a:pt x="11" y="23"/>
                    <a:pt x="11" y="23"/>
                    <a:pt x="11" y="23"/>
                  </a:cubicBezTo>
                  <a:cubicBezTo>
                    <a:pt x="12" y="24"/>
                    <a:pt x="12" y="24"/>
                    <a:pt x="12" y="24"/>
                  </a:cubicBezTo>
                  <a:cubicBezTo>
                    <a:pt x="14" y="24"/>
                    <a:pt x="14" y="24"/>
                    <a:pt x="14" y="24"/>
                  </a:cubicBezTo>
                  <a:cubicBezTo>
                    <a:pt x="21" y="25"/>
                    <a:pt x="21" y="25"/>
                    <a:pt x="21" y="25"/>
                  </a:cubicBezTo>
                  <a:cubicBezTo>
                    <a:pt x="22" y="26"/>
                    <a:pt x="22" y="26"/>
                    <a:pt x="22" y="26"/>
                  </a:cubicBezTo>
                  <a:cubicBezTo>
                    <a:pt x="21" y="27"/>
                    <a:pt x="21" y="27"/>
                    <a:pt x="21" y="27"/>
                  </a:cubicBezTo>
                  <a:cubicBezTo>
                    <a:pt x="19" y="27"/>
                    <a:pt x="19" y="27"/>
                    <a:pt x="19" y="27"/>
                  </a:cubicBezTo>
                  <a:cubicBezTo>
                    <a:pt x="17" y="27"/>
                    <a:pt x="17" y="27"/>
                    <a:pt x="17" y="27"/>
                  </a:cubicBezTo>
                  <a:cubicBezTo>
                    <a:pt x="15" y="28"/>
                    <a:pt x="15" y="28"/>
                    <a:pt x="15" y="28"/>
                  </a:cubicBezTo>
                  <a:cubicBezTo>
                    <a:pt x="13" y="28"/>
                    <a:pt x="13" y="28"/>
                    <a:pt x="13" y="28"/>
                  </a:cubicBezTo>
                  <a:cubicBezTo>
                    <a:pt x="12" y="28"/>
                    <a:pt x="12" y="28"/>
                    <a:pt x="12" y="28"/>
                  </a:cubicBezTo>
                  <a:cubicBezTo>
                    <a:pt x="13" y="28"/>
                    <a:pt x="13" y="28"/>
                    <a:pt x="13" y="28"/>
                  </a:cubicBezTo>
                  <a:cubicBezTo>
                    <a:pt x="14" y="29"/>
                    <a:pt x="14" y="29"/>
                    <a:pt x="14" y="29"/>
                  </a:cubicBezTo>
                  <a:cubicBezTo>
                    <a:pt x="13" y="29"/>
                    <a:pt x="13" y="29"/>
                    <a:pt x="13" y="29"/>
                  </a:cubicBezTo>
                  <a:cubicBezTo>
                    <a:pt x="10" y="29"/>
                    <a:pt x="10" y="29"/>
                    <a:pt x="10" y="29"/>
                  </a:cubicBezTo>
                  <a:cubicBezTo>
                    <a:pt x="9" y="28"/>
                    <a:pt x="9" y="28"/>
                    <a:pt x="9" y="28"/>
                  </a:cubicBezTo>
                  <a:cubicBezTo>
                    <a:pt x="8" y="29"/>
                    <a:pt x="8" y="29"/>
                    <a:pt x="8" y="29"/>
                  </a:cubicBezTo>
                  <a:cubicBezTo>
                    <a:pt x="8" y="30"/>
                    <a:pt x="8" y="30"/>
                    <a:pt x="8" y="30"/>
                  </a:cubicBezTo>
                  <a:cubicBezTo>
                    <a:pt x="8" y="30"/>
                    <a:pt x="8" y="30"/>
                    <a:pt x="8" y="30"/>
                  </a:cubicBezTo>
                  <a:cubicBezTo>
                    <a:pt x="7" y="30"/>
                    <a:pt x="7" y="30"/>
                    <a:pt x="7" y="30"/>
                  </a:cubicBezTo>
                  <a:cubicBezTo>
                    <a:pt x="6" y="30"/>
                    <a:pt x="6" y="30"/>
                    <a:pt x="6" y="30"/>
                  </a:cubicBezTo>
                  <a:cubicBezTo>
                    <a:pt x="7" y="30"/>
                    <a:pt x="7" y="30"/>
                    <a:pt x="7" y="30"/>
                  </a:cubicBezTo>
                  <a:cubicBezTo>
                    <a:pt x="7" y="31"/>
                    <a:pt x="7" y="31"/>
                    <a:pt x="7" y="31"/>
                  </a:cubicBezTo>
                  <a:cubicBezTo>
                    <a:pt x="7" y="32"/>
                    <a:pt x="7" y="32"/>
                    <a:pt x="7" y="32"/>
                  </a:cubicBezTo>
                  <a:cubicBezTo>
                    <a:pt x="9" y="32"/>
                    <a:pt x="9" y="32"/>
                    <a:pt x="9" y="32"/>
                  </a:cubicBezTo>
                  <a:cubicBezTo>
                    <a:pt x="8" y="33"/>
                    <a:pt x="8" y="33"/>
                    <a:pt x="8" y="33"/>
                  </a:cubicBezTo>
                  <a:cubicBezTo>
                    <a:pt x="9" y="35"/>
                    <a:pt x="9" y="35"/>
                    <a:pt x="9" y="35"/>
                  </a:cubicBezTo>
                  <a:cubicBezTo>
                    <a:pt x="9" y="35"/>
                    <a:pt x="9" y="35"/>
                    <a:pt x="9" y="35"/>
                  </a:cubicBezTo>
                  <a:cubicBezTo>
                    <a:pt x="8" y="34"/>
                    <a:pt x="8" y="34"/>
                    <a:pt x="8" y="34"/>
                  </a:cubicBezTo>
                  <a:cubicBezTo>
                    <a:pt x="7" y="33"/>
                    <a:pt x="7" y="33"/>
                    <a:pt x="7" y="33"/>
                  </a:cubicBezTo>
                  <a:cubicBezTo>
                    <a:pt x="6" y="35"/>
                    <a:pt x="6" y="35"/>
                    <a:pt x="6" y="35"/>
                  </a:cubicBezTo>
                  <a:cubicBezTo>
                    <a:pt x="6" y="36"/>
                    <a:pt x="6" y="36"/>
                    <a:pt x="6" y="36"/>
                  </a:cubicBezTo>
                  <a:cubicBezTo>
                    <a:pt x="6" y="37"/>
                    <a:pt x="6" y="37"/>
                    <a:pt x="6" y="37"/>
                  </a:cubicBezTo>
                  <a:cubicBezTo>
                    <a:pt x="6" y="38"/>
                    <a:pt x="6" y="38"/>
                    <a:pt x="6" y="38"/>
                  </a:cubicBezTo>
                  <a:cubicBezTo>
                    <a:pt x="7" y="39"/>
                    <a:pt x="7" y="39"/>
                    <a:pt x="7" y="39"/>
                  </a:cubicBezTo>
                  <a:cubicBezTo>
                    <a:pt x="9" y="39"/>
                    <a:pt x="9" y="39"/>
                    <a:pt x="9" y="39"/>
                  </a:cubicBezTo>
                  <a:cubicBezTo>
                    <a:pt x="9" y="40"/>
                    <a:pt x="9" y="40"/>
                    <a:pt x="9" y="40"/>
                  </a:cubicBezTo>
                  <a:cubicBezTo>
                    <a:pt x="10" y="40"/>
                    <a:pt x="10" y="40"/>
                    <a:pt x="10" y="40"/>
                  </a:cubicBezTo>
                  <a:cubicBezTo>
                    <a:pt x="11" y="39"/>
                    <a:pt x="11" y="39"/>
                    <a:pt x="11" y="39"/>
                  </a:cubicBezTo>
                  <a:cubicBezTo>
                    <a:pt x="13" y="38"/>
                    <a:pt x="13" y="38"/>
                    <a:pt x="13" y="38"/>
                  </a:cubicBezTo>
                  <a:cubicBezTo>
                    <a:pt x="12" y="39"/>
                    <a:pt x="12" y="39"/>
                    <a:pt x="12" y="39"/>
                  </a:cubicBezTo>
                  <a:cubicBezTo>
                    <a:pt x="12" y="41"/>
                    <a:pt x="12" y="41"/>
                    <a:pt x="12" y="41"/>
                  </a:cubicBezTo>
                  <a:cubicBezTo>
                    <a:pt x="13" y="41"/>
                    <a:pt x="13" y="41"/>
                    <a:pt x="13" y="41"/>
                  </a:cubicBezTo>
                  <a:cubicBezTo>
                    <a:pt x="14" y="39"/>
                    <a:pt x="14" y="39"/>
                    <a:pt x="14" y="39"/>
                  </a:cubicBezTo>
                  <a:cubicBezTo>
                    <a:pt x="15" y="40"/>
                    <a:pt x="15" y="40"/>
                    <a:pt x="15" y="40"/>
                  </a:cubicBezTo>
                  <a:cubicBezTo>
                    <a:pt x="15" y="42"/>
                    <a:pt x="15" y="42"/>
                    <a:pt x="15" y="42"/>
                  </a:cubicBezTo>
                  <a:cubicBezTo>
                    <a:pt x="20" y="42"/>
                    <a:pt x="20" y="42"/>
                    <a:pt x="20" y="42"/>
                  </a:cubicBezTo>
                  <a:cubicBezTo>
                    <a:pt x="21" y="40"/>
                    <a:pt x="21" y="40"/>
                    <a:pt x="21" y="40"/>
                  </a:cubicBezTo>
                  <a:cubicBezTo>
                    <a:pt x="21" y="39"/>
                    <a:pt x="21" y="39"/>
                    <a:pt x="21" y="39"/>
                  </a:cubicBezTo>
                  <a:cubicBezTo>
                    <a:pt x="21" y="38"/>
                    <a:pt x="21" y="38"/>
                    <a:pt x="21" y="38"/>
                  </a:cubicBezTo>
                  <a:cubicBezTo>
                    <a:pt x="21" y="37"/>
                    <a:pt x="21" y="37"/>
                    <a:pt x="21" y="37"/>
                  </a:cubicBezTo>
                  <a:cubicBezTo>
                    <a:pt x="22" y="38"/>
                    <a:pt x="22" y="38"/>
                    <a:pt x="22" y="38"/>
                  </a:cubicBezTo>
                  <a:cubicBezTo>
                    <a:pt x="22" y="39"/>
                    <a:pt x="22" y="39"/>
                    <a:pt x="22" y="39"/>
                  </a:cubicBezTo>
                  <a:cubicBezTo>
                    <a:pt x="23" y="41"/>
                    <a:pt x="23" y="41"/>
                    <a:pt x="23" y="41"/>
                  </a:cubicBezTo>
                  <a:cubicBezTo>
                    <a:pt x="24" y="40"/>
                    <a:pt x="24" y="40"/>
                    <a:pt x="24" y="40"/>
                  </a:cubicBezTo>
                  <a:cubicBezTo>
                    <a:pt x="24" y="39"/>
                    <a:pt x="24" y="39"/>
                    <a:pt x="24" y="39"/>
                  </a:cubicBezTo>
                  <a:cubicBezTo>
                    <a:pt x="24" y="38"/>
                    <a:pt x="24" y="38"/>
                    <a:pt x="24" y="38"/>
                  </a:cubicBezTo>
                  <a:cubicBezTo>
                    <a:pt x="24" y="37"/>
                    <a:pt x="24" y="37"/>
                    <a:pt x="24" y="37"/>
                  </a:cubicBezTo>
                  <a:cubicBezTo>
                    <a:pt x="25" y="36"/>
                    <a:pt x="25" y="36"/>
                    <a:pt x="25" y="36"/>
                  </a:cubicBezTo>
                  <a:cubicBezTo>
                    <a:pt x="23" y="36"/>
                    <a:pt x="23" y="36"/>
                    <a:pt x="23" y="36"/>
                  </a:cubicBezTo>
                  <a:cubicBezTo>
                    <a:pt x="22" y="36"/>
                    <a:pt x="22" y="36"/>
                    <a:pt x="22" y="36"/>
                  </a:cubicBezTo>
                  <a:cubicBezTo>
                    <a:pt x="23" y="34"/>
                    <a:pt x="23" y="34"/>
                    <a:pt x="23" y="34"/>
                  </a:cubicBezTo>
                  <a:cubicBezTo>
                    <a:pt x="24" y="34"/>
                    <a:pt x="24" y="34"/>
                    <a:pt x="24" y="34"/>
                  </a:cubicBezTo>
                  <a:cubicBezTo>
                    <a:pt x="25" y="33"/>
                    <a:pt x="25" y="33"/>
                    <a:pt x="25" y="33"/>
                  </a:cubicBezTo>
                  <a:cubicBezTo>
                    <a:pt x="26" y="32"/>
                    <a:pt x="26" y="32"/>
                    <a:pt x="26" y="32"/>
                  </a:cubicBezTo>
                  <a:cubicBezTo>
                    <a:pt x="26" y="31"/>
                    <a:pt x="26" y="31"/>
                    <a:pt x="26" y="31"/>
                  </a:cubicBezTo>
                  <a:cubicBezTo>
                    <a:pt x="27" y="31"/>
                    <a:pt x="27" y="31"/>
                    <a:pt x="27" y="31"/>
                  </a:cubicBezTo>
                  <a:cubicBezTo>
                    <a:pt x="28" y="31"/>
                    <a:pt x="28" y="31"/>
                    <a:pt x="28" y="31"/>
                  </a:cubicBezTo>
                  <a:cubicBezTo>
                    <a:pt x="28" y="32"/>
                    <a:pt x="28" y="32"/>
                    <a:pt x="28" y="32"/>
                  </a:cubicBezTo>
                  <a:cubicBezTo>
                    <a:pt x="29" y="33"/>
                    <a:pt x="29" y="33"/>
                    <a:pt x="29" y="33"/>
                  </a:cubicBezTo>
                  <a:cubicBezTo>
                    <a:pt x="29" y="32"/>
                    <a:pt x="29" y="32"/>
                    <a:pt x="29" y="32"/>
                  </a:cubicBezTo>
                  <a:cubicBezTo>
                    <a:pt x="31" y="29"/>
                    <a:pt x="31" y="29"/>
                    <a:pt x="31" y="29"/>
                  </a:cubicBezTo>
                  <a:cubicBezTo>
                    <a:pt x="31" y="28"/>
                    <a:pt x="31" y="28"/>
                    <a:pt x="31" y="28"/>
                  </a:cubicBezTo>
                  <a:cubicBezTo>
                    <a:pt x="29" y="27"/>
                    <a:pt x="29" y="27"/>
                    <a:pt x="29" y="27"/>
                  </a:cubicBezTo>
                  <a:cubicBezTo>
                    <a:pt x="29" y="27"/>
                    <a:pt x="29" y="27"/>
                    <a:pt x="29" y="27"/>
                  </a:cubicBezTo>
                  <a:cubicBezTo>
                    <a:pt x="30" y="26"/>
                    <a:pt x="30" y="26"/>
                    <a:pt x="30" y="26"/>
                  </a:cubicBezTo>
                  <a:cubicBezTo>
                    <a:pt x="31" y="26"/>
                    <a:pt x="31" y="26"/>
                    <a:pt x="31" y="26"/>
                  </a:cubicBezTo>
                  <a:cubicBezTo>
                    <a:pt x="32" y="26"/>
                    <a:pt x="32" y="26"/>
                    <a:pt x="32" y="26"/>
                  </a:cubicBezTo>
                  <a:cubicBezTo>
                    <a:pt x="33" y="25"/>
                    <a:pt x="33" y="25"/>
                    <a:pt x="33" y="25"/>
                  </a:cubicBezTo>
                  <a:cubicBezTo>
                    <a:pt x="33" y="24"/>
                    <a:pt x="33" y="24"/>
                    <a:pt x="33" y="24"/>
                  </a:cubicBezTo>
                  <a:cubicBezTo>
                    <a:pt x="35" y="22"/>
                    <a:pt x="35" y="22"/>
                    <a:pt x="35" y="22"/>
                  </a:cubicBezTo>
                  <a:cubicBezTo>
                    <a:pt x="35" y="21"/>
                    <a:pt x="35" y="21"/>
                    <a:pt x="35" y="21"/>
                  </a:cubicBezTo>
                  <a:cubicBezTo>
                    <a:pt x="37" y="19"/>
                    <a:pt x="37" y="19"/>
                    <a:pt x="37" y="19"/>
                  </a:cubicBezTo>
                  <a:cubicBezTo>
                    <a:pt x="39" y="18"/>
                    <a:pt x="39" y="18"/>
                    <a:pt x="39" y="18"/>
                  </a:cubicBezTo>
                  <a:cubicBezTo>
                    <a:pt x="39" y="17"/>
                    <a:pt x="39" y="17"/>
                    <a:pt x="39" y="17"/>
                  </a:cubicBezTo>
                  <a:cubicBezTo>
                    <a:pt x="39" y="15"/>
                    <a:pt x="39" y="15"/>
                    <a:pt x="39" y="15"/>
                  </a:cubicBezTo>
                  <a:cubicBezTo>
                    <a:pt x="40" y="12"/>
                    <a:pt x="40" y="12"/>
                    <a:pt x="40" y="12"/>
                  </a:cubicBezTo>
                  <a:cubicBezTo>
                    <a:pt x="42" y="11"/>
                    <a:pt x="42" y="11"/>
                    <a:pt x="42" y="11"/>
                  </a:cubicBezTo>
                  <a:cubicBezTo>
                    <a:pt x="42" y="9"/>
                    <a:pt x="42" y="9"/>
                    <a:pt x="42" y="9"/>
                  </a:cubicBezTo>
                  <a:cubicBezTo>
                    <a:pt x="42" y="8"/>
                    <a:pt x="42" y="8"/>
                    <a:pt x="42" y="8"/>
                  </a:cubicBezTo>
                  <a:cubicBezTo>
                    <a:pt x="40" y="7"/>
                    <a:pt x="40" y="7"/>
                    <a:pt x="40" y="7"/>
                  </a:cubicBezTo>
                  <a:cubicBezTo>
                    <a:pt x="39" y="6"/>
                    <a:pt x="39" y="6"/>
                    <a:pt x="39" y="6"/>
                  </a:cubicBezTo>
                  <a:cubicBezTo>
                    <a:pt x="40" y="6"/>
                    <a:pt x="40" y="6"/>
                    <a:pt x="40" y="6"/>
                  </a:cubicBezTo>
                  <a:cubicBezTo>
                    <a:pt x="41" y="5"/>
                    <a:pt x="41" y="5"/>
                    <a:pt x="41" y="5"/>
                  </a:cubicBezTo>
                  <a:cubicBezTo>
                    <a:pt x="40" y="4"/>
                    <a:pt x="40" y="4"/>
                    <a:pt x="40" y="4"/>
                  </a:cubicBezTo>
                  <a:cubicBezTo>
                    <a:pt x="41" y="3"/>
                    <a:pt x="41" y="3"/>
                    <a:pt x="41" y="3"/>
                  </a:cubicBezTo>
                  <a:cubicBezTo>
                    <a:pt x="40" y="2"/>
                    <a:pt x="40" y="2"/>
                    <a:pt x="40" y="2"/>
                  </a:cubicBezTo>
                  <a:cubicBezTo>
                    <a:pt x="39" y="2"/>
                    <a:pt x="39" y="2"/>
                    <a:pt x="39" y="2"/>
                  </a:cubicBezTo>
                  <a:cubicBezTo>
                    <a:pt x="39" y="2"/>
                    <a:pt x="39" y="2"/>
                    <a:pt x="39" y="2"/>
                  </a:cubicBezTo>
                  <a:cubicBezTo>
                    <a:pt x="39" y="4"/>
                    <a:pt x="39" y="4"/>
                    <a:pt x="39" y="4"/>
                  </a:cubicBezTo>
                  <a:cubicBezTo>
                    <a:pt x="38" y="4"/>
                    <a:pt x="38" y="4"/>
                    <a:pt x="38" y="4"/>
                  </a:cubicBezTo>
                  <a:cubicBezTo>
                    <a:pt x="37" y="3"/>
                    <a:pt x="37" y="3"/>
                    <a:pt x="37" y="3"/>
                  </a:cubicBezTo>
                  <a:cubicBezTo>
                    <a:pt x="35" y="4"/>
                    <a:pt x="35" y="4"/>
                    <a:pt x="35" y="4"/>
                  </a:cubicBezTo>
                  <a:cubicBezTo>
                    <a:pt x="35" y="7"/>
                    <a:pt x="35" y="7"/>
                    <a:pt x="35" y="7"/>
                  </a:cubicBezTo>
                  <a:cubicBezTo>
                    <a:pt x="34" y="8"/>
                    <a:pt x="34" y="8"/>
                    <a:pt x="34" y="8"/>
                  </a:cubicBezTo>
                  <a:cubicBezTo>
                    <a:pt x="34" y="8"/>
                    <a:pt x="34" y="8"/>
                    <a:pt x="34" y="8"/>
                  </a:cubicBezTo>
                  <a:cubicBezTo>
                    <a:pt x="33" y="8"/>
                    <a:pt x="33" y="8"/>
                    <a:pt x="33" y="8"/>
                  </a:cubicBezTo>
                  <a:cubicBezTo>
                    <a:pt x="32" y="8"/>
                    <a:pt x="32" y="8"/>
                    <a:pt x="32" y="8"/>
                  </a:cubicBezTo>
                  <a:cubicBezTo>
                    <a:pt x="32" y="7"/>
                    <a:pt x="32" y="7"/>
                    <a:pt x="32" y="7"/>
                  </a:cubicBezTo>
                  <a:cubicBezTo>
                    <a:pt x="33" y="6"/>
                    <a:pt x="33" y="6"/>
                    <a:pt x="33" y="6"/>
                  </a:cubicBezTo>
                  <a:cubicBezTo>
                    <a:pt x="33" y="2"/>
                    <a:pt x="33" y="2"/>
                    <a:pt x="33" y="2"/>
                  </a:cubicBezTo>
                  <a:cubicBezTo>
                    <a:pt x="33" y="1"/>
                    <a:pt x="33" y="1"/>
                    <a:pt x="33" y="1"/>
                  </a:cubicBezTo>
                  <a:cubicBezTo>
                    <a:pt x="31" y="2"/>
                    <a:pt x="31" y="2"/>
                    <a:pt x="31" y="2"/>
                  </a:cubicBezTo>
                  <a:cubicBezTo>
                    <a:pt x="30" y="1"/>
                    <a:pt x="30" y="1"/>
                    <a:pt x="30" y="1"/>
                  </a:cubicBezTo>
                  <a:cubicBezTo>
                    <a:pt x="30" y="0"/>
                    <a:pt x="30" y="0"/>
                    <a:pt x="30" y="0"/>
                  </a:cubicBezTo>
                  <a:cubicBezTo>
                    <a:pt x="30" y="0"/>
                    <a:pt x="29" y="0"/>
                    <a:pt x="28" y="0"/>
                  </a:cubicBezTo>
                  <a:cubicBezTo>
                    <a:pt x="28" y="0"/>
                    <a:pt x="27" y="1"/>
                    <a:pt x="27" y="1"/>
                  </a:cubicBezTo>
                  <a:cubicBezTo>
                    <a:pt x="25" y="1"/>
                    <a:pt x="25" y="1"/>
                    <a:pt x="25" y="1"/>
                  </a:cubicBezTo>
                  <a:cubicBezTo>
                    <a:pt x="24" y="2"/>
                    <a:pt x="24" y="2"/>
                    <a:pt x="24" y="2"/>
                  </a:cubicBezTo>
                  <a:cubicBezTo>
                    <a:pt x="23" y="2"/>
                    <a:pt x="23" y="2"/>
                    <a:pt x="23" y="2"/>
                  </a:cubicBezTo>
                  <a:cubicBezTo>
                    <a:pt x="22" y="3"/>
                    <a:pt x="22" y="3"/>
                    <a:pt x="22" y="3"/>
                  </a:cubicBezTo>
                  <a:cubicBezTo>
                    <a:pt x="22" y="5"/>
                    <a:pt x="22" y="5"/>
                    <a:pt x="22" y="5"/>
                  </a:cubicBezTo>
                  <a:cubicBezTo>
                    <a:pt x="21" y="6"/>
                    <a:pt x="21" y="6"/>
                    <a:pt x="21" y="6"/>
                  </a:cubicBezTo>
                  <a:cubicBezTo>
                    <a:pt x="22" y="8"/>
                    <a:pt x="22" y="8"/>
                    <a:pt x="22" y="8"/>
                  </a:cubicBezTo>
                  <a:cubicBezTo>
                    <a:pt x="23" y="10"/>
                    <a:pt x="23" y="10"/>
                    <a:pt x="23" y="10"/>
                  </a:cubicBezTo>
                  <a:cubicBezTo>
                    <a:pt x="24" y="11"/>
                    <a:pt x="24" y="11"/>
                    <a:pt x="24" y="11"/>
                  </a:cubicBezTo>
                  <a:cubicBezTo>
                    <a:pt x="22" y="10"/>
                    <a:pt x="22" y="10"/>
                    <a:pt x="22" y="10"/>
                  </a:cubicBezTo>
                  <a:cubicBezTo>
                    <a:pt x="21" y="10"/>
                    <a:pt x="21" y="10"/>
                    <a:pt x="21" y="10"/>
                  </a:cubicBezTo>
                  <a:cubicBezTo>
                    <a:pt x="21" y="11"/>
                    <a:pt x="21" y="11"/>
                    <a:pt x="21" y="11"/>
                  </a:cubicBezTo>
                  <a:cubicBezTo>
                    <a:pt x="23" y="13"/>
                    <a:pt x="23" y="13"/>
                    <a:pt x="23" y="13"/>
                  </a:cubicBezTo>
                  <a:cubicBezTo>
                    <a:pt x="23" y="14"/>
                    <a:pt x="23" y="14"/>
                    <a:pt x="23" y="14"/>
                  </a:cubicBezTo>
                  <a:cubicBezTo>
                    <a:pt x="22" y="14"/>
                    <a:pt x="22" y="14"/>
                    <a:pt x="22" y="14"/>
                  </a:cubicBezTo>
                  <a:cubicBezTo>
                    <a:pt x="21" y="17"/>
                    <a:pt x="21" y="17"/>
                    <a:pt x="21" y="17"/>
                  </a:cubicBezTo>
                  <a:cubicBezTo>
                    <a:pt x="22" y="18"/>
                    <a:pt x="22" y="18"/>
                    <a:pt x="22" y="18"/>
                  </a:cubicBezTo>
                  <a:cubicBezTo>
                    <a:pt x="20" y="19"/>
                    <a:pt x="20" y="19"/>
                    <a:pt x="20" y="19"/>
                  </a:cubicBezTo>
                  <a:cubicBezTo>
                    <a:pt x="19" y="18"/>
                    <a:pt x="19" y="18"/>
                    <a:pt x="19" y="18"/>
                  </a:cubicBezTo>
                  <a:cubicBezTo>
                    <a:pt x="19" y="18"/>
                    <a:pt x="19" y="18"/>
                    <a:pt x="19" y="18"/>
                  </a:cubicBezTo>
                  <a:cubicBezTo>
                    <a:pt x="19" y="16"/>
                    <a:pt x="19" y="16"/>
                    <a:pt x="19" y="16"/>
                  </a:cubicBezTo>
                  <a:cubicBezTo>
                    <a:pt x="19" y="11"/>
                    <a:pt x="19" y="11"/>
                    <a:pt x="19" y="11"/>
                  </a:cubicBezTo>
                  <a:cubicBezTo>
                    <a:pt x="18" y="10"/>
                    <a:pt x="18" y="10"/>
                    <a:pt x="18" y="10"/>
                  </a:cubicBezTo>
                  <a:cubicBezTo>
                    <a:pt x="17" y="9"/>
                    <a:pt x="17" y="9"/>
                    <a:pt x="17" y="9"/>
                  </a:cubicBezTo>
                  <a:cubicBezTo>
                    <a:pt x="18" y="8"/>
                    <a:pt x="18" y="8"/>
                    <a:pt x="18" y="8"/>
                  </a:cubicBezTo>
                  <a:cubicBezTo>
                    <a:pt x="17" y="7"/>
                    <a:pt x="17" y="7"/>
                    <a:pt x="17" y="7"/>
                  </a:cubicBezTo>
                  <a:cubicBezTo>
                    <a:pt x="17" y="6"/>
                    <a:pt x="17" y="6"/>
                    <a:pt x="17" y="6"/>
                  </a:cubicBezTo>
                  <a:cubicBezTo>
                    <a:pt x="16" y="4"/>
                    <a:pt x="16" y="4"/>
                    <a:pt x="16" y="4"/>
                  </a:cubicBezTo>
                  <a:cubicBezTo>
                    <a:pt x="16" y="4"/>
                    <a:pt x="16" y="4"/>
                    <a:pt x="16" y="4"/>
                  </a:cubicBezTo>
                  <a:lnTo>
                    <a:pt x="14"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3" name="Freeform 315">
              <a:extLst>
                <a:ext uri="{FF2B5EF4-FFF2-40B4-BE49-F238E27FC236}">
                  <a16:creationId xmlns:a16="http://schemas.microsoft.com/office/drawing/2014/main" id="{84C5CB07-FC6A-437D-BDFD-E70921BAC4AC}"/>
                </a:ext>
              </a:extLst>
            </p:cNvPr>
            <p:cNvSpPr>
              <a:spLocks/>
            </p:cNvSpPr>
            <p:nvPr/>
          </p:nvSpPr>
          <p:spPr bwMode="auto">
            <a:xfrm>
              <a:off x="8839200" y="1381125"/>
              <a:ext cx="14288" cy="11113"/>
            </a:xfrm>
            <a:custGeom>
              <a:avLst/>
              <a:gdLst>
                <a:gd name="T0" fmla="*/ 7 w 9"/>
                <a:gd name="T1" fmla="*/ 4 h 7"/>
                <a:gd name="T2" fmla="*/ 7 w 9"/>
                <a:gd name="T3" fmla="*/ 2 h 7"/>
                <a:gd name="T4" fmla="*/ 9 w 9"/>
                <a:gd name="T5" fmla="*/ 0 h 7"/>
                <a:gd name="T6" fmla="*/ 5 w 9"/>
                <a:gd name="T7" fmla="*/ 0 h 7"/>
                <a:gd name="T8" fmla="*/ 0 w 9"/>
                <a:gd name="T9" fmla="*/ 2 h 7"/>
                <a:gd name="T10" fmla="*/ 0 w 9"/>
                <a:gd name="T11" fmla="*/ 7 h 7"/>
                <a:gd name="T12" fmla="*/ 2 w 9"/>
                <a:gd name="T13" fmla="*/ 7 h 7"/>
                <a:gd name="T14" fmla="*/ 7 w 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4"/>
                  </a:moveTo>
                  <a:lnTo>
                    <a:pt x="7" y="2"/>
                  </a:lnTo>
                  <a:lnTo>
                    <a:pt x="9" y="0"/>
                  </a:lnTo>
                  <a:lnTo>
                    <a:pt x="5" y="0"/>
                  </a:lnTo>
                  <a:lnTo>
                    <a:pt x="0" y="2"/>
                  </a:lnTo>
                  <a:lnTo>
                    <a:pt x="0" y="7"/>
                  </a:lnTo>
                  <a:lnTo>
                    <a:pt x="2" y="7"/>
                  </a:lnTo>
                  <a:lnTo>
                    <a:pt x="7"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4" name="Freeform 316">
              <a:extLst>
                <a:ext uri="{FF2B5EF4-FFF2-40B4-BE49-F238E27FC236}">
                  <a16:creationId xmlns:a16="http://schemas.microsoft.com/office/drawing/2014/main" id="{4AA60F5D-A846-44AC-83B4-CBFEAB7D9226}"/>
                </a:ext>
              </a:extLst>
            </p:cNvPr>
            <p:cNvSpPr>
              <a:spLocks/>
            </p:cNvSpPr>
            <p:nvPr/>
          </p:nvSpPr>
          <p:spPr bwMode="auto">
            <a:xfrm>
              <a:off x="8813800" y="1255713"/>
              <a:ext cx="138113" cy="198438"/>
            </a:xfrm>
            <a:custGeom>
              <a:avLst/>
              <a:gdLst>
                <a:gd name="T0" fmla="*/ 7 w 87"/>
                <a:gd name="T1" fmla="*/ 74 h 125"/>
                <a:gd name="T2" fmla="*/ 14 w 87"/>
                <a:gd name="T3" fmla="*/ 72 h 125"/>
                <a:gd name="T4" fmla="*/ 25 w 87"/>
                <a:gd name="T5" fmla="*/ 74 h 125"/>
                <a:gd name="T6" fmla="*/ 32 w 87"/>
                <a:gd name="T7" fmla="*/ 74 h 125"/>
                <a:gd name="T8" fmla="*/ 30 w 87"/>
                <a:gd name="T9" fmla="*/ 79 h 125"/>
                <a:gd name="T10" fmla="*/ 27 w 87"/>
                <a:gd name="T11" fmla="*/ 83 h 125"/>
                <a:gd name="T12" fmla="*/ 39 w 87"/>
                <a:gd name="T13" fmla="*/ 88 h 125"/>
                <a:gd name="T14" fmla="*/ 43 w 87"/>
                <a:gd name="T15" fmla="*/ 92 h 125"/>
                <a:gd name="T16" fmla="*/ 43 w 87"/>
                <a:gd name="T17" fmla="*/ 97 h 125"/>
                <a:gd name="T18" fmla="*/ 37 w 87"/>
                <a:gd name="T19" fmla="*/ 116 h 125"/>
                <a:gd name="T20" fmla="*/ 41 w 87"/>
                <a:gd name="T21" fmla="*/ 125 h 125"/>
                <a:gd name="T22" fmla="*/ 46 w 87"/>
                <a:gd name="T23" fmla="*/ 125 h 125"/>
                <a:gd name="T24" fmla="*/ 53 w 87"/>
                <a:gd name="T25" fmla="*/ 125 h 125"/>
                <a:gd name="T26" fmla="*/ 57 w 87"/>
                <a:gd name="T27" fmla="*/ 120 h 125"/>
                <a:gd name="T28" fmla="*/ 64 w 87"/>
                <a:gd name="T29" fmla="*/ 113 h 125"/>
                <a:gd name="T30" fmla="*/ 66 w 87"/>
                <a:gd name="T31" fmla="*/ 102 h 125"/>
                <a:gd name="T32" fmla="*/ 66 w 87"/>
                <a:gd name="T33" fmla="*/ 95 h 125"/>
                <a:gd name="T34" fmla="*/ 69 w 87"/>
                <a:gd name="T35" fmla="*/ 90 h 125"/>
                <a:gd name="T36" fmla="*/ 76 w 87"/>
                <a:gd name="T37" fmla="*/ 86 h 125"/>
                <a:gd name="T38" fmla="*/ 82 w 87"/>
                <a:gd name="T39" fmla="*/ 79 h 125"/>
                <a:gd name="T40" fmla="*/ 82 w 87"/>
                <a:gd name="T41" fmla="*/ 69 h 125"/>
                <a:gd name="T42" fmla="*/ 87 w 87"/>
                <a:gd name="T43" fmla="*/ 65 h 125"/>
                <a:gd name="T44" fmla="*/ 85 w 87"/>
                <a:gd name="T45" fmla="*/ 56 h 125"/>
                <a:gd name="T46" fmla="*/ 78 w 87"/>
                <a:gd name="T47" fmla="*/ 53 h 125"/>
                <a:gd name="T48" fmla="*/ 73 w 87"/>
                <a:gd name="T49" fmla="*/ 53 h 125"/>
                <a:gd name="T50" fmla="*/ 80 w 87"/>
                <a:gd name="T51" fmla="*/ 46 h 125"/>
                <a:gd name="T52" fmla="*/ 78 w 87"/>
                <a:gd name="T53" fmla="*/ 42 h 125"/>
                <a:gd name="T54" fmla="*/ 80 w 87"/>
                <a:gd name="T55" fmla="*/ 32 h 125"/>
                <a:gd name="T56" fmla="*/ 73 w 87"/>
                <a:gd name="T57" fmla="*/ 28 h 125"/>
                <a:gd name="T58" fmla="*/ 62 w 87"/>
                <a:gd name="T59" fmla="*/ 32 h 125"/>
                <a:gd name="T60" fmla="*/ 57 w 87"/>
                <a:gd name="T61" fmla="*/ 39 h 125"/>
                <a:gd name="T62" fmla="*/ 55 w 87"/>
                <a:gd name="T63" fmla="*/ 35 h 125"/>
                <a:gd name="T64" fmla="*/ 62 w 87"/>
                <a:gd name="T65" fmla="*/ 30 h 125"/>
                <a:gd name="T66" fmla="*/ 62 w 87"/>
                <a:gd name="T67" fmla="*/ 19 h 125"/>
                <a:gd name="T68" fmla="*/ 59 w 87"/>
                <a:gd name="T69" fmla="*/ 12 h 125"/>
                <a:gd name="T70" fmla="*/ 53 w 87"/>
                <a:gd name="T71" fmla="*/ 5 h 125"/>
                <a:gd name="T72" fmla="*/ 43 w 87"/>
                <a:gd name="T73" fmla="*/ 5 h 125"/>
                <a:gd name="T74" fmla="*/ 37 w 87"/>
                <a:gd name="T75" fmla="*/ 7 h 125"/>
                <a:gd name="T76" fmla="*/ 34 w 87"/>
                <a:gd name="T77" fmla="*/ 0 h 125"/>
                <a:gd name="T78" fmla="*/ 30 w 87"/>
                <a:gd name="T79" fmla="*/ 7 h 125"/>
                <a:gd name="T80" fmla="*/ 25 w 87"/>
                <a:gd name="T81" fmla="*/ 14 h 125"/>
                <a:gd name="T82" fmla="*/ 21 w 87"/>
                <a:gd name="T83" fmla="*/ 21 h 125"/>
                <a:gd name="T84" fmla="*/ 25 w 87"/>
                <a:gd name="T85" fmla="*/ 23 h 125"/>
                <a:gd name="T86" fmla="*/ 32 w 87"/>
                <a:gd name="T87" fmla="*/ 23 h 125"/>
                <a:gd name="T88" fmla="*/ 23 w 87"/>
                <a:gd name="T89" fmla="*/ 30 h 125"/>
                <a:gd name="T90" fmla="*/ 18 w 87"/>
                <a:gd name="T91" fmla="*/ 37 h 125"/>
                <a:gd name="T92" fmla="*/ 30 w 87"/>
                <a:gd name="T93" fmla="*/ 30 h 125"/>
                <a:gd name="T94" fmla="*/ 34 w 87"/>
                <a:gd name="T95" fmla="*/ 28 h 125"/>
                <a:gd name="T96" fmla="*/ 37 w 87"/>
                <a:gd name="T97" fmla="*/ 37 h 125"/>
                <a:gd name="T98" fmla="*/ 30 w 87"/>
                <a:gd name="T99" fmla="*/ 39 h 125"/>
                <a:gd name="T100" fmla="*/ 30 w 87"/>
                <a:gd name="T101" fmla="*/ 46 h 125"/>
                <a:gd name="T102" fmla="*/ 37 w 87"/>
                <a:gd name="T103" fmla="*/ 46 h 125"/>
                <a:gd name="T104" fmla="*/ 27 w 87"/>
                <a:gd name="T105" fmla="*/ 53 h 125"/>
                <a:gd name="T106" fmla="*/ 25 w 87"/>
                <a:gd name="T107" fmla="*/ 53 h 125"/>
                <a:gd name="T108" fmla="*/ 27 w 87"/>
                <a:gd name="T109" fmla="*/ 58 h 125"/>
                <a:gd name="T110" fmla="*/ 21 w 87"/>
                <a:gd name="T111" fmla="*/ 62 h 125"/>
                <a:gd name="T112" fmla="*/ 16 w 87"/>
                <a:gd name="T113" fmla="*/ 56 h 125"/>
                <a:gd name="T114" fmla="*/ 5 w 87"/>
                <a:gd name="T115" fmla="*/ 56 h 125"/>
                <a:gd name="T116" fmla="*/ 0 w 87"/>
                <a:gd name="T117" fmla="*/ 65 h 125"/>
                <a:gd name="T118" fmla="*/ 2 w 87"/>
                <a:gd name="T119"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 h="125">
                  <a:moveTo>
                    <a:pt x="2" y="74"/>
                  </a:moveTo>
                  <a:lnTo>
                    <a:pt x="7" y="74"/>
                  </a:lnTo>
                  <a:lnTo>
                    <a:pt x="9" y="72"/>
                  </a:lnTo>
                  <a:lnTo>
                    <a:pt x="14" y="72"/>
                  </a:lnTo>
                  <a:lnTo>
                    <a:pt x="18" y="74"/>
                  </a:lnTo>
                  <a:lnTo>
                    <a:pt x="25" y="74"/>
                  </a:lnTo>
                  <a:lnTo>
                    <a:pt x="27" y="76"/>
                  </a:lnTo>
                  <a:lnTo>
                    <a:pt x="32" y="74"/>
                  </a:lnTo>
                  <a:lnTo>
                    <a:pt x="32" y="76"/>
                  </a:lnTo>
                  <a:lnTo>
                    <a:pt x="30" y="79"/>
                  </a:lnTo>
                  <a:lnTo>
                    <a:pt x="27" y="81"/>
                  </a:lnTo>
                  <a:lnTo>
                    <a:pt x="27" y="83"/>
                  </a:lnTo>
                  <a:lnTo>
                    <a:pt x="34" y="83"/>
                  </a:lnTo>
                  <a:lnTo>
                    <a:pt x="39" y="88"/>
                  </a:lnTo>
                  <a:lnTo>
                    <a:pt x="41" y="92"/>
                  </a:lnTo>
                  <a:lnTo>
                    <a:pt x="43" y="92"/>
                  </a:lnTo>
                  <a:lnTo>
                    <a:pt x="46" y="95"/>
                  </a:lnTo>
                  <a:lnTo>
                    <a:pt x="43" y="97"/>
                  </a:lnTo>
                  <a:lnTo>
                    <a:pt x="43" y="102"/>
                  </a:lnTo>
                  <a:lnTo>
                    <a:pt x="37" y="116"/>
                  </a:lnTo>
                  <a:lnTo>
                    <a:pt x="39" y="120"/>
                  </a:lnTo>
                  <a:lnTo>
                    <a:pt x="41" y="125"/>
                  </a:lnTo>
                  <a:lnTo>
                    <a:pt x="43" y="125"/>
                  </a:lnTo>
                  <a:lnTo>
                    <a:pt x="46" y="125"/>
                  </a:lnTo>
                  <a:lnTo>
                    <a:pt x="48" y="125"/>
                  </a:lnTo>
                  <a:lnTo>
                    <a:pt x="53" y="125"/>
                  </a:lnTo>
                  <a:lnTo>
                    <a:pt x="57" y="122"/>
                  </a:lnTo>
                  <a:lnTo>
                    <a:pt x="57" y="120"/>
                  </a:lnTo>
                  <a:lnTo>
                    <a:pt x="62" y="118"/>
                  </a:lnTo>
                  <a:lnTo>
                    <a:pt x="64" y="113"/>
                  </a:lnTo>
                  <a:lnTo>
                    <a:pt x="64" y="109"/>
                  </a:lnTo>
                  <a:lnTo>
                    <a:pt x="66" y="102"/>
                  </a:lnTo>
                  <a:lnTo>
                    <a:pt x="69" y="97"/>
                  </a:lnTo>
                  <a:lnTo>
                    <a:pt x="66" y="95"/>
                  </a:lnTo>
                  <a:lnTo>
                    <a:pt x="66" y="92"/>
                  </a:lnTo>
                  <a:lnTo>
                    <a:pt x="69" y="90"/>
                  </a:lnTo>
                  <a:lnTo>
                    <a:pt x="71" y="86"/>
                  </a:lnTo>
                  <a:lnTo>
                    <a:pt x="76" y="86"/>
                  </a:lnTo>
                  <a:lnTo>
                    <a:pt x="78" y="81"/>
                  </a:lnTo>
                  <a:lnTo>
                    <a:pt x="82" y="79"/>
                  </a:lnTo>
                  <a:lnTo>
                    <a:pt x="82" y="72"/>
                  </a:lnTo>
                  <a:lnTo>
                    <a:pt x="82" y="69"/>
                  </a:lnTo>
                  <a:lnTo>
                    <a:pt x="87" y="67"/>
                  </a:lnTo>
                  <a:lnTo>
                    <a:pt x="87" y="65"/>
                  </a:lnTo>
                  <a:lnTo>
                    <a:pt x="85" y="60"/>
                  </a:lnTo>
                  <a:lnTo>
                    <a:pt x="85" y="56"/>
                  </a:lnTo>
                  <a:lnTo>
                    <a:pt x="82" y="56"/>
                  </a:lnTo>
                  <a:lnTo>
                    <a:pt x="78" y="53"/>
                  </a:lnTo>
                  <a:lnTo>
                    <a:pt x="73" y="53"/>
                  </a:lnTo>
                  <a:lnTo>
                    <a:pt x="73" y="53"/>
                  </a:lnTo>
                  <a:lnTo>
                    <a:pt x="73" y="49"/>
                  </a:lnTo>
                  <a:lnTo>
                    <a:pt x="80" y="46"/>
                  </a:lnTo>
                  <a:lnTo>
                    <a:pt x="80" y="44"/>
                  </a:lnTo>
                  <a:lnTo>
                    <a:pt x="78" y="42"/>
                  </a:lnTo>
                  <a:lnTo>
                    <a:pt x="78" y="35"/>
                  </a:lnTo>
                  <a:lnTo>
                    <a:pt x="80" y="32"/>
                  </a:lnTo>
                  <a:lnTo>
                    <a:pt x="76" y="28"/>
                  </a:lnTo>
                  <a:lnTo>
                    <a:pt x="73" y="28"/>
                  </a:lnTo>
                  <a:lnTo>
                    <a:pt x="69" y="32"/>
                  </a:lnTo>
                  <a:lnTo>
                    <a:pt x="62" y="32"/>
                  </a:lnTo>
                  <a:lnTo>
                    <a:pt x="62" y="37"/>
                  </a:lnTo>
                  <a:lnTo>
                    <a:pt x="57" y="39"/>
                  </a:lnTo>
                  <a:lnTo>
                    <a:pt x="55" y="39"/>
                  </a:lnTo>
                  <a:lnTo>
                    <a:pt x="55" y="35"/>
                  </a:lnTo>
                  <a:lnTo>
                    <a:pt x="59" y="32"/>
                  </a:lnTo>
                  <a:lnTo>
                    <a:pt x="62" y="30"/>
                  </a:lnTo>
                  <a:lnTo>
                    <a:pt x="62" y="26"/>
                  </a:lnTo>
                  <a:lnTo>
                    <a:pt x="62" y="19"/>
                  </a:lnTo>
                  <a:lnTo>
                    <a:pt x="62" y="14"/>
                  </a:lnTo>
                  <a:lnTo>
                    <a:pt x="59" y="12"/>
                  </a:lnTo>
                  <a:lnTo>
                    <a:pt x="57" y="7"/>
                  </a:lnTo>
                  <a:lnTo>
                    <a:pt x="53" y="5"/>
                  </a:lnTo>
                  <a:lnTo>
                    <a:pt x="48" y="7"/>
                  </a:lnTo>
                  <a:lnTo>
                    <a:pt x="43" y="5"/>
                  </a:lnTo>
                  <a:lnTo>
                    <a:pt x="39" y="9"/>
                  </a:lnTo>
                  <a:lnTo>
                    <a:pt x="37" y="7"/>
                  </a:lnTo>
                  <a:lnTo>
                    <a:pt x="37" y="2"/>
                  </a:lnTo>
                  <a:lnTo>
                    <a:pt x="34" y="0"/>
                  </a:lnTo>
                  <a:lnTo>
                    <a:pt x="32" y="2"/>
                  </a:lnTo>
                  <a:lnTo>
                    <a:pt x="30" y="7"/>
                  </a:lnTo>
                  <a:lnTo>
                    <a:pt x="27" y="9"/>
                  </a:lnTo>
                  <a:lnTo>
                    <a:pt x="25" y="14"/>
                  </a:lnTo>
                  <a:lnTo>
                    <a:pt x="21" y="19"/>
                  </a:lnTo>
                  <a:lnTo>
                    <a:pt x="21" y="21"/>
                  </a:lnTo>
                  <a:lnTo>
                    <a:pt x="25" y="23"/>
                  </a:lnTo>
                  <a:lnTo>
                    <a:pt x="25" y="23"/>
                  </a:lnTo>
                  <a:lnTo>
                    <a:pt x="30" y="21"/>
                  </a:lnTo>
                  <a:lnTo>
                    <a:pt x="32" y="23"/>
                  </a:lnTo>
                  <a:lnTo>
                    <a:pt x="27" y="28"/>
                  </a:lnTo>
                  <a:lnTo>
                    <a:pt x="23" y="30"/>
                  </a:lnTo>
                  <a:lnTo>
                    <a:pt x="18" y="37"/>
                  </a:lnTo>
                  <a:lnTo>
                    <a:pt x="18" y="37"/>
                  </a:lnTo>
                  <a:lnTo>
                    <a:pt x="25" y="35"/>
                  </a:lnTo>
                  <a:lnTo>
                    <a:pt x="30" y="30"/>
                  </a:lnTo>
                  <a:lnTo>
                    <a:pt x="32" y="30"/>
                  </a:lnTo>
                  <a:lnTo>
                    <a:pt x="34" y="28"/>
                  </a:lnTo>
                  <a:lnTo>
                    <a:pt x="37" y="32"/>
                  </a:lnTo>
                  <a:lnTo>
                    <a:pt x="37" y="37"/>
                  </a:lnTo>
                  <a:lnTo>
                    <a:pt x="34" y="37"/>
                  </a:lnTo>
                  <a:lnTo>
                    <a:pt x="30" y="39"/>
                  </a:lnTo>
                  <a:lnTo>
                    <a:pt x="27" y="44"/>
                  </a:lnTo>
                  <a:lnTo>
                    <a:pt x="30" y="46"/>
                  </a:lnTo>
                  <a:lnTo>
                    <a:pt x="34" y="44"/>
                  </a:lnTo>
                  <a:lnTo>
                    <a:pt x="37" y="46"/>
                  </a:lnTo>
                  <a:lnTo>
                    <a:pt x="34" y="51"/>
                  </a:lnTo>
                  <a:lnTo>
                    <a:pt x="27" y="53"/>
                  </a:lnTo>
                  <a:lnTo>
                    <a:pt x="25" y="51"/>
                  </a:lnTo>
                  <a:lnTo>
                    <a:pt x="25" y="53"/>
                  </a:lnTo>
                  <a:lnTo>
                    <a:pt x="27" y="56"/>
                  </a:lnTo>
                  <a:lnTo>
                    <a:pt x="27" y="58"/>
                  </a:lnTo>
                  <a:lnTo>
                    <a:pt x="23" y="62"/>
                  </a:lnTo>
                  <a:lnTo>
                    <a:pt x="21" y="62"/>
                  </a:lnTo>
                  <a:lnTo>
                    <a:pt x="18" y="58"/>
                  </a:lnTo>
                  <a:lnTo>
                    <a:pt x="16" y="56"/>
                  </a:lnTo>
                  <a:lnTo>
                    <a:pt x="11" y="51"/>
                  </a:lnTo>
                  <a:lnTo>
                    <a:pt x="5" y="56"/>
                  </a:lnTo>
                  <a:lnTo>
                    <a:pt x="5" y="58"/>
                  </a:lnTo>
                  <a:lnTo>
                    <a:pt x="0" y="65"/>
                  </a:lnTo>
                  <a:lnTo>
                    <a:pt x="2" y="69"/>
                  </a:lnTo>
                  <a:lnTo>
                    <a:pt x="2" y="7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5" name="Freeform 317">
              <a:extLst>
                <a:ext uri="{FF2B5EF4-FFF2-40B4-BE49-F238E27FC236}">
                  <a16:creationId xmlns:a16="http://schemas.microsoft.com/office/drawing/2014/main" id="{9AFC9B35-CCA3-4799-8BA7-DB4654E79F8B}"/>
                </a:ext>
              </a:extLst>
            </p:cNvPr>
            <p:cNvSpPr>
              <a:spLocks/>
            </p:cNvSpPr>
            <p:nvPr/>
          </p:nvSpPr>
          <p:spPr bwMode="auto">
            <a:xfrm>
              <a:off x="8777288" y="1527175"/>
              <a:ext cx="39688" cy="14288"/>
            </a:xfrm>
            <a:custGeom>
              <a:avLst/>
              <a:gdLst>
                <a:gd name="T0" fmla="*/ 2 w 11"/>
                <a:gd name="T1" fmla="*/ 3 h 4"/>
                <a:gd name="T2" fmla="*/ 4 w 11"/>
                <a:gd name="T3" fmla="*/ 3 h 4"/>
                <a:gd name="T4" fmla="*/ 5 w 11"/>
                <a:gd name="T5" fmla="*/ 3 h 4"/>
                <a:gd name="T6" fmla="*/ 8 w 11"/>
                <a:gd name="T7" fmla="*/ 2 h 4"/>
                <a:gd name="T8" fmla="*/ 9 w 11"/>
                <a:gd name="T9" fmla="*/ 2 h 4"/>
                <a:gd name="T10" fmla="*/ 11 w 11"/>
                <a:gd name="T11" fmla="*/ 1 h 4"/>
                <a:gd name="T12" fmla="*/ 10 w 11"/>
                <a:gd name="T13" fmla="*/ 0 h 4"/>
                <a:gd name="T14" fmla="*/ 8 w 11"/>
                <a:gd name="T15" fmla="*/ 0 h 4"/>
                <a:gd name="T16" fmla="*/ 6 w 11"/>
                <a:gd name="T17" fmla="*/ 0 h 4"/>
                <a:gd name="T18" fmla="*/ 4 w 11"/>
                <a:gd name="T19" fmla="*/ 1 h 4"/>
                <a:gd name="T20" fmla="*/ 3 w 11"/>
                <a:gd name="T21" fmla="*/ 1 h 4"/>
                <a:gd name="T22" fmla="*/ 1 w 11"/>
                <a:gd name="T23" fmla="*/ 2 h 4"/>
                <a:gd name="T24" fmla="*/ 0 w 11"/>
                <a:gd name="T25" fmla="*/ 2 h 4"/>
                <a:gd name="T26" fmla="*/ 0 w 11"/>
                <a:gd name="T27" fmla="*/ 3 h 4"/>
                <a:gd name="T28" fmla="*/ 1 w 11"/>
                <a:gd name="T29" fmla="*/ 4 h 4"/>
                <a:gd name="T30" fmla="*/ 2 w 11"/>
                <a:gd name="T3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4">
                  <a:moveTo>
                    <a:pt x="2" y="3"/>
                  </a:moveTo>
                  <a:cubicBezTo>
                    <a:pt x="4" y="3"/>
                    <a:pt x="4" y="3"/>
                    <a:pt x="4" y="3"/>
                  </a:cubicBezTo>
                  <a:cubicBezTo>
                    <a:pt x="5" y="3"/>
                    <a:pt x="5" y="3"/>
                    <a:pt x="5" y="3"/>
                  </a:cubicBezTo>
                  <a:cubicBezTo>
                    <a:pt x="8" y="2"/>
                    <a:pt x="8" y="2"/>
                    <a:pt x="8" y="2"/>
                  </a:cubicBezTo>
                  <a:cubicBezTo>
                    <a:pt x="9" y="2"/>
                    <a:pt x="9" y="2"/>
                    <a:pt x="9" y="2"/>
                  </a:cubicBezTo>
                  <a:cubicBezTo>
                    <a:pt x="11" y="1"/>
                    <a:pt x="11" y="1"/>
                    <a:pt x="11" y="1"/>
                  </a:cubicBezTo>
                  <a:cubicBezTo>
                    <a:pt x="10" y="0"/>
                    <a:pt x="10" y="0"/>
                    <a:pt x="10" y="0"/>
                  </a:cubicBezTo>
                  <a:cubicBezTo>
                    <a:pt x="8" y="0"/>
                    <a:pt x="8" y="0"/>
                    <a:pt x="8" y="0"/>
                  </a:cubicBezTo>
                  <a:cubicBezTo>
                    <a:pt x="6" y="0"/>
                    <a:pt x="6" y="0"/>
                    <a:pt x="6" y="0"/>
                  </a:cubicBezTo>
                  <a:cubicBezTo>
                    <a:pt x="6" y="0"/>
                    <a:pt x="4" y="1"/>
                    <a:pt x="4" y="1"/>
                  </a:cubicBezTo>
                  <a:cubicBezTo>
                    <a:pt x="4" y="1"/>
                    <a:pt x="3" y="1"/>
                    <a:pt x="3" y="1"/>
                  </a:cubicBezTo>
                  <a:cubicBezTo>
                    <a:pt x="1" y="2"/>
                    <a:pt x="1" y="2"/>
                    <a:pt x="1" y="2"/>
                  </a:cubicBezTo>
                  <a:cubicBezTo>
                    <a:pt x="0" y="2"/>
                    <a:pt x="0" y="2"/>
                    <a:pt x="0" y="2"/>
                  </a:cubicBezTo>
                  <a:cubicBezTo>
                    <a:pt x="0" y="3"/>
                    <a:pt x="0" y="3"/>
                    <a:pt x="0" y="3"/>
                  </a:cubicBezTo>
                  <a:cubicBezTo>
                    <a:pt x="1" y="4"/>
                    <a:pt x="1" y="4"/>
                    <a:pt x="1" y="4"/>
                  </a:cubicBezTo>
                  <a:lnTo>
                    <a:pt x="2"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6" name="Freeform 318">
              <a:extLst>
                <a:ext uri="{FF2B5EF4-FFF2-40B4-BE49-F238E27FC236}">
                  <a16:creationId xmlns:a16="http://schemas.microsoft.com/office/drawing/2014/main" id="{9D56C95E-3A42-4101-99BA-7A6A5BDB6943}"/>
                </a:ext>
              </a:extLst>
            </p:cNvPr>
            <p:cNvSpPr>
              <a:spLocks/>
            </p:cNvSpPr>
            <p:nvPr/>
          </p:nvSpPr>
          <p:spPr bwMode="auto">
            <a:xfrm>
              <a:off x="8824913" y="1535113"/>
              <a:ext cx="11113" cy="11113"/>
            </a:xfrm>
            <a:custGeom>
              <a:avLst/>
              <a:gdLst>
                <a:gd name="T0" fmla="*/ 0 w 7"/>
                <a:gd name="T1" fmla="*/ 0 h 7"/>
                <a:gd name="T2" fmla="*/ 0 w 7"/>
                <a:gd name="T3" fmla="*/ 0 h 7"/>
                <a:gd name="T4" fmla="*/ 2 w 7"/>
                <a:gd name="T5" fmla="*/ 4 h 7"/>
                <a:gd name="T6" fmla="*/ 4 w 7"/>
                <a:gd name="T7" fmla="*/ 7 h 7"/>
                <a:gd name="T8" fmla="*/ 7 w 7"/>
                <a:gd name="T9" fmla="*/ 4 h 7"/>
                <a:gd name="T10" fmla="*/ 4 w 7"/>
                <a:gd name="T11" fmla="*/ 2 h 7"/>
                <a:gd name="T12" fmla="*/ 2 w 7"/>
                <a:gd name="T13" fmla="*/ 0 h 7"/>
                <a:gd name="T14" fmla="*/ 0 w 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0" y="0"/>
                  </a:moveTo>
                  <a:lnTo>
                    <a:pt x="0" y="0"/>
                  </a:lnTo>
                  <a:lnTo>
                    <a:pt x="2" y="4"/>
                  </a:lnTo>
                  <a:lnTo>
                    <a:pt x="4" y="7"/>
                  </a:lnTo>
                  <a:lnTo>
                    <a:pt x="7" y="4"/>
                  </a:lnTo>
                  <a:lnTo>
                    <a:pt x="4" y="2"/>
                  </a:lnTo>
                  <a:lnTo>
                    <a:pt x="2" y="0"/>
                  </a:lnTo>
                  <a:lnTo>
                    <a:pt x="0"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7" name="Freeform 319">
              <a:extLst>
                <a:ext uri="{FF2B5EF4-FFF2-40B4-BE49-F238E27FC236}">
                  <a16:creationId xmlns:a16="http://schemas.microsoft.com/office/drawing/2014/main" id="{28E06002-6AC8-4678-B698-3B754CA79924}"/>
                </a:ext>
              </a:extLst>
            </p:cNvPr>
            <p:cNvSpPr>
              <a:spLocks/>
            </p:cNvSpPr>
            <p:nvPr/>
          </p:nvSpPr>
          <p:spPr bwMode="auto">
            <a:xfrm>
              <a:off x="9064625" y="1135063"/>
              <a:ext cx="214313" cy="355600"/>
            </a:xfrm>
            <a:custGeom>
              <a:avLst/>
              <a:gdLst>
                <a:gd name="T0" fmla="*/ 9 w 135"/>
                <a:gd name="T1" fmla="*/ 210 h 224"/>
                <a:gd name="T2" fmla="*/ 32 w 135"/>
                <a:gd name="T3" fmla="*/ 210 h 224"/>
                <a:gd name="T4" fmla="*/ 37 w 135"/>
                <a:gd name="T5" fmla="*/ 201 h 224"/>
                <a:gd name="T6" fmla="*/ 39 w 135"/>
                <a:gd name="T7" fmla="*/ 205 h 224"/>
                <a:gd name="T8" fmla="*/ 44 w 135"/>
                <a:gd name="T9" fmla="*/ 222 h 224"/>
                <a:gd name="T10" fmla="*/ 57 w 135"/>
                <a:gd name="T11" fmla="*/ 208 h 224"/>
                <a:gd name="T12" fmla="*/ 64 w 135"/>
                <a:gd name="T13" fmla="*/ 198 h 224"/>
                <a:gd name="T14" fmla="*/ 71 w 135"/>
                <a:gd name="T15" fmla="*/ 180 h 224"/>
                <a:gd name="T16" fmla="*/ 78 w 135"/>
                <a:gd name="T17" fmla="*/ 175 h 224"/>
                <a:gd name="T18" fmla="*/ 76 w 135"/>
                <a:gd name="T19" fmla="*/ 198 h 224"/>
                <a:gd name="T20" fmla="*/ 94 w 135"/>
                <a:gd name="T21" fmla="*/ 171 h 224"/>
                <a:gd name="T22" fmla="*/ 105 w 135"/>
                <a:gd name="T23" fmla="*/ 173 h 224"/>
                <a:gd name="T24" fmla="*/ 128 w 135"/>
                <a:gd name="T25" fmla="*/ 162 h 224"/>
                <a:gd name="T26" fmla="*/ 126 w 135"/>
                <a:gd name="T27" fmla="*/ 138 h 224"/>
                <a:gd name="T28" fmla="*/ 124 w 135"/>
                <a:gd name="T29" fmla="*/ 141 h 224"/>
                <a:gd name="T30" fmla="*/ 115 w 135"/>
                <a:gd name="T31" fmla="*/ 136 h 224"/>
                <a:gd name="T32" fmla="*/ 112 w 135"/>
                <a:gd name="T33" fmla="*/ 129 h 224"/>
                <a:gd name="T34" fmla="*/ 131 w 135"/>
                <a:gd name="T35" fmla="*/ 104 h 224"/>
                <a:gd name="T36" fmla="*/ 131 w 135"/>
                <a:gd name="T37" fmla="*/ 102 h 224"/>
                <a:gd name="T38" fmla="*/ 135 w 135"/>
                <a:gd name="T39" fmla="*/ 81 h 224"/>
                <a:gd name="T40" fmla="*/ 121 w 135"/>
                <a:gd name="T41" fmla="*/ 99 h 224"/>
                <a:gd name="T42" fmla="*/ 121 w 135"/>
                <a:gd name="T43" fmla="*/ 85 h 224"/>
                <a:gd name="T44" fmla="*/ 121 w 135"/>
                <a:gd name="T45" fmla="*/ 72 h 224"/>
                <a:gd name="T46" fmla="*/ 110 w 135"/>
                <a:gd name="T47" fmla="*/ 67 h 224"/>
                <a:gd name="T48" fmla="*/ 110 w 135"/>
                <a:gd name="T49" fmla="*/ 30 h 224"/>
                <a:gd name="T50" fmla="*/ 103 w 135"/>
                <a:gd name="T51" fmla="*/ 2 h 224"/>
                <a:gd name="T52" fmla="*/ 85 w 135"/>
                <a:gd name="T53" fmla="*/ 0 h 224"/>
                <a:gd name="T54" fmla="*/ 96 w 135"/>
                <a:gd name="T55" fmla="*/ 14 h 224"/>
                <a:gd name="T56" fmla="*/ 87 w 135"/>
                <a:gd name="T57" fmla="*/ 23 h 224"/>
                <a:gd name="T58" fmla="*/ 78 w 135"/>
                <a:gd name="T59" fmla="*/ 30 h 224"/>
                <a:gd name="T60" fmla="*/ 66 w 135"/>
                <a:gd name="T61" fmla="*/ 39 h 224"/>
                <a:gd name="T62" fmla="*/ 69 w 135"/>
                <a:gd name="T63" fmla="*/ 53 h 224"/>
                <a:gd name="T64" fmla="*/ 53 w 135"/>
                <a:gd name="T65" fmla="*/ 48 h 224"/>
                <a:gd name="T66" fmla="*/ 48 w 135"/>
                <a:gd name="T67" fmla="*/ 58 h 224"/>
                <a:gd name="T68" fmla="*/ 32 w 135"/>
                <a:gd name="T69" fmla="*/ 53 h 224"/>
                <a:gd name="T70" fmla="*/ 46 w 135"/>
                <a:gd name="T71" fmla="*/ 74 h 224"/>
                <a:gd name="T72" fmla="*/ 55 w 135"/>
                <a:gd name="T73" fmla="*/ 83 h 224"/>
                <a:gd name="T74" fmla="*/ 53 w 135"/>
                <a:gd name="T75" fmla="*/ 92 h 224"/>
                <a:gd name="T76" fmla="*/ 25 w 135"/>
                <a:gd name="T77" fmla="*/ 76 h 224"/>
                <a:gd name="T78" fmla="*/ 21 w 135"/>
                <a:gd name="T79" fmla="*/ 92 h 224"/>
                <a:gd name="T80" fmla="*/ 30 w 135"/>
                <a:gd name="T81" fmla="*/ 111 h 224"/>
                <a:gd name="T82" fmla="*/ 18 w 135"/>
                <a:gd name="T83" fmla="*/ 111 h 224"/>
                <a:gd name="T84" fmla="*/ 7 w 135"/>
                <a:gd name="T85" fmla="*/ 127 h 224"/>
                <a:gd name="T86" fmla="*/ 23 w 135"/>
                <a:gd name="T87" fmla="*/ 129 h 224"/>
                <a:gd name="T88" fmla="*/ 23 w 135"/>
                <a:gd name="T89" fmla="*/ 136 h 224"/>
                <a:gd name="T90" fmla="*/ 37 w 135"/>
                <a:gd name="T91" fmla="*/ 138 h 224"/>
                <a:gd name="T92" fmla="*/ 46 w 135"/>
                <a:gd name="T93" fmla="*/ 148 h 224"/>
                <a:gd name="T94" fmla="*/ 34 w 135"/>
                <a:gd name="T95" fmla="*/ 150 h 224"/>
                <a:gd name="T96" fmla="*/ 48 w 135"/>
                <a:gd name="T97" fmla="*/ 159 h 224"/>
                <a:gd name="T98" fmla="*/ 21 w 135"/>
                <a:gd name="T99" fmla="*/ 148 h 224"/>
                <a:gd name="T100" fmla="*/ 11 w 135"/>
                <a:gd name="T101" fmla="*/ 166 h 224"/>
                <a:gd name="T102" fmla="*/ 2 w 135"/>
                <a:gd name="T103" fmla="*/ 180 h 224"/>
                <a:gd name="T104" fmla="*/ 11 w 135"/>
                <a:gd name="T105" fmla="*/ 187 h 224"/>
                <a:gd name="T106" fmla="*/ 5 w 135"/>
                <a:gd name="T107" fmla="*/ 1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5" y="194"/>
                  </a:moveTo>
                  <a:lnTo>
                    <a:pt x="2" y="196"/>
                  </a:lnTo>
                  <a:lnTo>
                    <a:pt x="2" y="205"/>
                  </a:lnTo>
                  <a:lnTo>
                    <a:pt x="5" y="203"/>
                  </a:lnTo>
                  <a:lnTo>
                    <a:pt x="9" y="203"/>
                  </a:lnTo>
                  <a:lnTo>
                    <a:pt x="9" y="210"/>
                  </a:lnTo>
                  <a:lnTo>
                    <a:pt x="14" y="212"/>
                  </a:lnTo>
                  <a:lnTo>
                    <a:pt x="23" y="217"/>
                  </a:lnTo>
                  <a:lnTo>
                    <a:pt x="25" y="217"/>
                  </a:lnTo>
                  <a:lnTo>
                    <a:pt x="27" y="212"/>
                  </a:lnTo>
                  <a:lnTo>
                    <a:pt x="27" y="208"/>
                  </a:lnTo>
                  <a:lnTo>
                    <a:pt x="32" y="210"/>
                  </a:lnTo>
                  <a:lnTo>
                    <a:pt x="32" y="212"/>
                  </a:lnTo>
                  <a:lnTo>
                    <a:pt x="32" y="217"/>
                  </a:lnTo>
                  <a:lnTo>
                    <a:pt x="32" y="219"/>
                  </a:lnTo>
                  <a:lnTo>
                    <a:pt x="34" y="219"/>
                  </a:lnTo>
                  <a:lnTo>
                    <a:pt x="39" y="210"/>
                  </a:lnTo>
                  <a:lnTo>
                    <a:pt x="37" y="201"/>
                  </a:lnTo>
                  <a:lnTo>
                    <a:pt x="39" y="196"/>
                  </a:lnTo>
                  <a:lnTo>
                    <a:pt x="44" y="192"/>
                  </a:lnTo>
                  <a:lnTo>
                    <a:pt x="46" y="187"/>
                  </a:lnTo>
                  <a:lnTo>
                    <a:pt x="46" y="192"/>
                  </a:lnTo>
                  <a:lnTo>
                    <a:pt x="41" y="201"/>
                  </a:lnTo>
                  <a:lnTo>
                    <a:pt x="39" y="205"/>
                  </a:lnTo>
                  <a:lnTo>
                    <a:pt x="41" y="208"/>
                  </a:lnTo>
                  <a:lnTo>
                    <a:pt x="39" y="217"/>
                  </a:lnTo>
                  <a:lnTo>
                    <a:pt x="41" y="219"/>
                  </a:lnTo>
                  <a:lnTo>
                    <a:pt x="41" y="222"/>
                  </a:lnTo>
                  <a:lnTo>
                    <a:pt x="41" y="224"/>
                  </a:lnTo>
                  <a:lnTo>
                    <a:pt x="44" y="222"/>
                  </a:lnTo>
                  <a:lnTo>
                    <a:pt x="46" y="217"/>
                  </a:lnTo>
                  <a:lnTo>
                    <a:pt x="53" y="210"/>
                  </a:lnTo>
                  <a:lnTo>
                    <a:pt x="57" y="201"/>
                  </a:lnTo>
                  <a:lnTo>
                    <a:pt x="60" y="198"/>
                  </a:lnTo>
                  <a:lnTo>
                    <a:pt x="60" y="203"/>
                  </a:lnTo>
                  <a:lnTo>
                    <a:pt x="57" y="208"/>
                  </a:lnTo>
                  <a:lnTo>
                    <a:pt x="57" y="210"/>
                  </a:lnTo>
                  <a:lnTo>
                    <a:pt x="60" y="210"/>
                  </a:lnTo>
                  <a:lnTo>
                    <a:pt x="64" y="205"/>
                  </a:lnTo>
                  <a:lnTo>
                    <a:pt x="69" y="203"/>
                  </a:lnTo>
                  <a:lnTo>
                    <a:pt x="69" y="201"/>
                  </a:lnTo>
                  <a:lnTo>
                    <a:pt x="64" y="198"/>
                  </a:lnTo>
                  <a:lnTo>
                    <a:pt x="64" y="198"/>
                  </a:lnTo>
                  <a:lnTo>
                    <a:pt x="69" y="196"/>
                  </a:lnTo>
                  <a:lnTo>
                    <a:pt x="69" y="189"/>
                  </a:lnTo>
                  <a:lnTo>
                    <a:pt x="66" y="189"/>
                  </a:lnTo>
                  <a:lnTo>
                    <a:pt x="66" y="185"/>
                  </a:lnTo>
                  <a:lnTo>
                    <a:pt x="71" y="180"/>
                  </a:lnTo>
                  <a:lnTo>
                    <a:pt x="73" y="173"/>
                  </a:lnTo>
                  <a:lnTo>
                    <a:pt x="78" y="173"/>
                  </a:lnTo>
                  <a:lnTo>
                    <a:pt x="80" y="168"/>
                  </a:lnTo>
                  <a:lnTo>
                    <a:pt x="80" y="173"/>
                  </a:lnTo>
                  <a:lnTo>
                    <a:pt x="80" y="175"/>
                  </a:lnTo>
                  <a:lnTo>
                    <a:pt x="78" y="175"/>
                  </a:lnTo>
                  <a:lnTo>
                    <a:pt x="76" y="182"/>
                  </a:lnTo>
                  <a:lnTo>
                    <a:pt x="71" y="187"/>
                  </a:lnTo>
                  <a:lnTo>
                    <a:pt x="71" y="192"/>
                  </a:lnTo>
                  <a:lnTo>
                    <a:pt x="71" y="196"/>
                  </a:lnTo>
                  <a:lnTo>
                    <a:pt x="73" y="201"/>
                  </a:lnTo>
                  <a:lnTo>
                    <a:pt x="76" y="198"/>
                  </a:lnTo>
                  <a:lnTo>
                    <a:pt x="78" y="192"/>
                  </a:lnTo>
                  <a:lnTo>
                    <a:pt x="87" y="185"/>
                  </a:lnTo>
                  <a:lnTo>
                    <a:pt x="89" y="180"/>
                  </a:lnTo>
                  <a:lnTo>
                    <a:pt x="89" y="175"/>
                  </a:lnTo>
                  <a:lnTo>
                    <a:pt x="92" y="171"/>
                  </a:lnTo>
                  <a:lnTo>
                    <a:pt x="94" y="171"/>
                  </a:lnTo>
                  <a:lnTo>
                    <a:pt x="94" y="173"/>
                  </a:lnTo>
                  <a:lnTo>
                    <a:pt x="94" y="175"/>
                  </a:lnTo>
                  <a:lnTo>
                    <a:pt x="94" y="180"/>
                  </a:lnTo>
                  <a:lnTo>
                    <a:pt x="96" y="178"/>
                  </a:lnTo>
                  <a:lnTo>
                    <a:pt x="101" y="173"/>
                  </a:lnTo>
                  <a:lnTo>
                    <a:pt x="105" y="173"/>
                  </a:lnTo>
                  <a:lnTo>
                    <a:pt x="110" y="173"/>
                  </a:lnTo>
                  <a:lnTo>
                    <a:pt x="117" y="171"/>
                  </a:lnTo>
                  <a:lnTo>
                    <a:pt x="121" y="171"/>
                  </a:lnTo>
                  <a:lnTo>
                    <a:pt x="124" y="168"/>
                  </a:lnTo>
                  <a:lnTo>
                    <a:pt x="126" y="166"/>
                  </a:lnTo>
                  <a:lnTo>
                    <a:pt x="128" y="162"/>
                  </a:lnTo>
                  <a:lnTo>
                    <a:pt x="128" y="159"/>
                  </a:lnTo>
                  <a:lnTo>
                    <a:pt x="128" y="157"/>
                  </a:lnTo>
                  <a:lnTo>
                    <a:pt x="126" y="155"/>
                  </a:lnTo>
                  <a:lnTo>
                    <a:pt x="128" y="150"/>
                  </a:lnTo>
                  <a:lnTo>
                    <a:pt x="128" y="138"/>
                  </a:lnTo>
                  <a:lnTo>
                    <a:pt x="126" y="138"/>
                  </a:lnTo>
                  <a:lnTo>
                    <a:pt x="124" y="145"/>
                  </a:lnTo>
                  <a:lnTo>
                    <a:pt x="119" y="150"/>
                  </a:lnTo>
                  <a:lnTo>
                    <a:pt x="117" y="150"/>
                  </a:lnTo>
                  <a:lnTo>
                    <a:pt x="117" y="148"/>
                  </a:lnTo>
                  <a:lnTo>
                    <a:pt x="119" y="145"/>
                  </a:lnTo>
                  <a:lnTo>
                    <a:pt x="124" y="141"/>
                  </a:lnTo>
                  <a:lnTo>
                    <a:pt x="124" y="138"/>
                  </a:lnTo>
                  <a:lnTo>
                    <a:pt x="119" y="134"/>
                  </a:lnTo>
                  <a:lnTo>
                    <a:pt x="119" y="132"/>
                  </a:lnTo>
                  <a:lnTo>
                    <a:pt x="117" y="132"/>
                  </a:lnTo>
                  <a:lnTo>
                    <a:pt x="115" y="132"/>
                  </a:lnTo>
                  <a:lnTo>
                    <a:pt x="115" y="136"/>
                  </a:lnTo>
                  <a:lnTo>
                    <a:pt x="112" y="134"/>
                  </a:lnTo>
                  <a:lnTo>
                    <a:pt x="108" y="134"/>
                  </a:lnTo>
                  <a:lnTo>
                    <a:pt x="105" y="136"/>
                  </a:lnTo>
                  <a:lnTo>
                    <a:pt x="103" y="136"/>
                  </a:lnTo>
                  <a:lnTo>
                    <a:pt x="103" y="134"/>
                  </a:lnTo>
                  <a:lnTo>
                    <a:pt x="112" y="129"/>
                  </a:lnTo>
                  <a:lnTo>
                    <a:pt x="117" y="129"/>
                  </a:lnTo>
                  <a:lnTo>
                    <a:pt x="124" y="120"/>
                  </a:lnTo>
                  <a:lnTo>
                    <a:pt x="126" y="120"/>
                  </a:lnTo>
                  <a:lnTo>
                    <a:pt x="131" y="111"/>
                  </a:lnTo>
                  <a:lnTo>
                    <a:pt x="133" y="104"/>
                  </a:lnTo>
                  <a:lnTo>
                    <a:pt x="131" y="104"/>
                  </a:lnTo>
                  <a:lnTo>
                    <a:pt x="128" y="104"/>
                  </a:lnTo>
                  <a:lnTo>
                    <a:pt x="126" y="106"/>
                  </a:lnTo>
                  <a:lnTo>
                    <a:pt x="124" y="104"/>
                  </a:lnTo>
                  <a:lnTo>
                    <a:pt x="126" y="102"/>
                  </a:lnTo>
                  <a:lnTo>
                    <a:pt x="128" y="102"/>
                  </a:lnTo>
                  <a:lnTo>
                    <a:pt x="131" y="102"/>
                  </a:lnTo>
                  <a:lnTo>
                    <a:pt x="133" y="97"/>
                  </a:lnTo>
                  <a:lnTo>
                    <a:pt x="133" y="95"/>
                  </a:lnTo>
                  <a:lnTo>
                    <a:pt x="135" y="90"/>
                  </a:lnTo>
                  <a:lnTo>
                    <a:pt x="135" y="85"/>
                  </a:lnTo>
                  <a:lnTo>
                    <a:pt x="135" y="83"/>
                  </a:lnTo>
                  <a:lnTo>
                    <a:pt x="135" y="81"/>
                  </a:lnTo>
                  <a:lnTo>
                    <a:pt x="131" y="78"/>
                  </a:lnTo>
                  <a:lnTo>
                    <a:pt x="128" y="81"/>
                  </a:lnTo>
                  <a:lnTo>
                    <a:pt x="124" y="90"/>
                  </a:lnTo>
                  <a:lnTo>
                    <a:pt x="121" y="95"/>
                  </a:lnTo>
                  <a:lnTo>
                    <a:pt x="124" y="97"/>
                  </a:lnTo>
                  <a:lnTo>
                    <a:pt x="121" y="99"/>
                  </a:lnTo>
                  <a:lnTo>
                    <a:pt x="119" y="102"/>
                  </a:lnTo>
                  <a:lnTo>
                    <a:pt x="119" y="102"/>
                  </a:lnTo>
                  <a:lnTo>
                    <a:pt x="119" y="99"/>
                  </a:lnTo>
                  <a:lnTo>
                    <a:pt x="117" y="97"/>
                  </a:lnTo>
                  <a:lnTo>
                    <a:pt x="117" y="92"/>
                  </a:lnTo>
                  <a:lnTo>
                    <a:pt x="121" y="85"/>
                  </a:lnTo>
                  <a:lnTo>
                    <a:pt x="119" y="83"/>
                  </a:lnTo>
                  <a:lnTo>
                    <a:pt x="121" y="81"/>
                  </a:lnTo>
                  <a:lnTo>
                    <a:pt x="121" y="81"/>
                  </a:lnTo>
                  <a:lnTo>
                    <a:pt x="126" y="81"/>
                  </a:lnTo>
                  <a:lnTo>
                    <a:pt x="124" y="76"/>
                  </a:lnTo>
                  <a:lnTo>
                    <a:pt x="121" y="72"/>
                  </a:lnTo>
                  <a:lnTo>
                    <a:pt x="117" y="72"/>
                  </a:lnTo>
                  <a:lnTo>
                    <a:pt x="112" y="72"/>
                  </a:lnTo>
                  <a:lnTo>
                    <a:pt x="112" y="76"/>
                  </a:lnTo>
                  <a:lnTo>
                    <a:pt x="110" y="74"/>
                  </a:lnTo>
                  <a:lnTo>
                    <a:pt x="110" y="72"/>
                  </a:lnTo>
                  <a:lnTo>
                    <a:pt x="110" y="67"/>
                  </a:lnTo>
                  <a:lnTo>
                    <a:pt x="108" y="62"/>
                  </a:lnTo>
                  <a:lnTo>
                    <a:pt x="108" y="53"/>
                  </a:lnTo>
                  <a:lnTo>
                    <a:pt x="108" y="46"/>
                  </a:lnTo>
                  <a:lnTo>
                    <a:pt x="110" y="42"/>
                  </a:lnTo>
                  <a:lnTo>
                    <a:pt x="110" y="35"/>
                  </a:lnTo>
                  <a:lnTo>
                    <a:pt x="110" y="30"/>
                  </a:lnTo>
                  <a:lnTo>
                    <a:pt x="115" y="23"/>
                  </a:lnTo>
                  <a:lnTo>
                    <a:pt x="115" y="18"/>
                  </a:lnTo>
                  <a:lnTo>
                    <a:pt x="110" y="14"/>
                  </a:lnTo>
                  <a:lnTo>
                    <a:pt x="110" y="9"/>
                  </a:lnTo>
                  <a:lnTo>
                    <a:pt x="103" y="5"/>
                  </a:lnTo>
                  <a:lnTo>
                    <a:pt x="103" y="2"/>
                  </a:lnTo>
                  <a:lnTo>
                    <a:pt x="96" y="0"/>
                  </a:lnTo>
                  <a:lnTo>
                    <a:pt x="94" y="0"/>
                  </a:lnTo>
                  <a:lnTo>
                    <a:pt x="94" y="2"/>
                  </a:lnTo>
                  <a:lnTo>
                    <a:pt x="94" y="5"/>
                  </a:lnTo>
                  <a:lnTo>
                    <a:pt x="87" y="0"/>
                  </a:lnTo>
                  <a:lnTo>
                    <a:pt x="85" y="0"/>
                  </a:lnTo>
                  <a:lnTo>
                    <a:pt x="82" y="5"/>
                  </a:lnTo>
                  <a:lnTo>
                    <a:pt x="80" y="9"/>
                  </a:lnTo>
                  <a:lnTo>
                    <a:pt x="82" y="12"/>
                  </a:lnTo>
                  <a:lnTo>
                    <a:pt x="87" y="12"/>
                  </a:lnTo>
                  <a:lnTo>
                    <a:pt x="92" y="12"/>
                  </a:lnTo>
                  <a:lnTo>
                    <a:pt x="96" y="14"/>
                  </a:lnTo>
                  <a:lnTo>
                    <a:pt x="96" y="16"/>
                  </a:lnTo>
                  <a:lnTo>
                    <a:pt x="101" y="16"/>
                  </a:lnTo>
                  <a:lnTo>
                    <a:pt x="101" y="18"/>
                  </a:lnTo>
                  <a:lnTo>
                    <a:pt x="94" y="25"/>
                  </a:lnTo>
                  <a:lnTo>
                    <a:pt x="92" y="25"/>
                  </a:lnTo>
                  <a:lnTo>
                    <a:pt x="87" y="23"/>
                  </a:lnTo>
                  <a:lnTo>
                    <a:pt x="85" y="23"/>
                  </a:lnTo>
                  <a:lnTo>
                    <a:pt x="80" y="21"/>
                  </a:lnTo>
                  <a:lnTo>
                    <a:pt x="82" y="25"/>
                  </a:lnTo>
                  <a:lnTo>
                    <a:pt x="85" y="25"/>
                  </a:lnTo>
                  <a:lnTo>
                    <a:pt x="80" y="30"/>
                  </a:lnTo>
                  <a:lnTo>
                    <a:pt x="78" y="30"/>
                  </a:lnTo>
                  <a:lnTo>
                    <a:pt x="73" y="23"/>
                  </a:lnTo>
                  <a:lnTo>
                    <a:pt x="66" y="28"/>
                  </a:lnTo>
                  <a:lnTo>
                    <a:pt x="64" y="32"/>
                  </a:lnTo>
                  <a:lnTo>
                    <a:pt x="62" y="35"/>
                  </a:lnTo>
                  <a:lnTo>
                    <a:pt x="62" y="37"/>
                  </a:lnTo>
                  <a:lnTo>
                    <a:pt x="66" y="39"/>
                  </a:lnTo>
                  <a:lnTo>
                    <a:pt x="66" y="44"/>
                  </a:lnTo>
                  <a:lnTo>
                    <a:pt x="71" y="46"/>
                  </a:lnTo>
                  <a:lnTo>
                    <a:pt x="71" y="48"/>
                  </a:lnTo>
                  <a:lnTo>
                    <a:pt x="69" y="48"/>
                  </a:lnTo>
                  <a:lnTo>
                    <a:pt x="66" y="51"/>
                  </a:lnTo>
                  <a:lnTo>
                    <a:pt x="69" y="53"/>
                  </a:lnTo>
                  <a:lnTo>
                    <a:pt x="69" y="55"/>
                  </a:lnTo>
                  <a:lnTo>
                    <a:pt x="66" y="55"/>
                  </a:lnTo>
                  <a:lnTo>
                    <a:pt x="64" y="53"/>
                  </a:lnTo>
                  <a:lnTo>
                    <a:pt x="60" y="53"/>
                  </a:lnTo>
                  <a:lnTo>
                    <a:pt x="55" y="51"/>
                  </a:lnTo>
                  <a:lnTo>
                    <a:pt x="53" y="48"/>
                  </a:lnTo>
                  <a:lnTo>
                    <a:pt x="50" y="51"/>
                  </a:lnTo>
                  <a:lnTo>
                    <a:pt x="48" y="55"/>
                  </a:lnTo>
                  <a:lnTo>
                    <a:pt x="50" y="58"/>
                  </a:lnTo>
                  <a:lnTo>
                    <a:pt x="50" y="62"/>
                  </a:lnTo>
                  <a:lnTo>
                    <a:pt x="48" y="60"/>
                  </a:lnTo>
                  <a:lnTo>
                    <a:pt x="48" y="58"/>
                  </a:lnTo>
                  <a:lnTo>
                    <a:pt x="44" y="55"/>
                  </a:lnTo>
                  <a:lnTo>
                    <a:pt x="41" y="55"/>
                  </a:lnTo>
                  <a:lnTo>
                    <a:pt x="39" y="55"/>
                  </a:lnTo>
                  <a:lnTo>
                    <a:pt x="37" y="51"/>
                  </a:lnTo>
                  <a:lnTo>
                    <a:pt x="34" y="51"/>
                  </a:lnTo>
                  <a:lnTo>
                    <a:pt x="32" y="53"/>
                  </a:lnTo>
                  <a:lnTo>
                    <a:pt x="34" y="58"/>
                  </a:lnTo>
                  <a:lnTo>
                    <a:pt x="34" y="62"/>
                  </a:lnTo>
                  <a:lnTo>
                    <a:pt x="34" y="69"/>
                  </a:lnTo>
                  <a:lnTo>
                    <a:pt x="39" y="72"/>
                  </a:lnTo>
                  <a:lnTo>
                    <a:pt x="44" y="72"/>
                  </a:lnTo>
                  <a:lnTo>
                    <a:pt x="46" y="74"/>
                  </a:lnTo>
                  <a:lnTo>
                    <a:pt x="44" y="74"/>
                  </a:lnTo>
                  <a:lnTo>
                    <a:pt x="39" y="74"/>
                  </a:lnTo>
                  <a:lnTo>
                    <a:pt x="44" y="76"/>
                  </a:lnTo>
                  <a:lnTo>
                    <a:pt x="46" y="81"/>
                  </a:lnTo>
                  <a:lnTo>
                    <a:pt x="48" y="83"/>
                  </a:lnTo>
                  <a:lnTo>
                    <a:pt x="55" y="83"/>
                  </a:lnTo>
                  <a:lnTo>
                    <a:pt x="57" y="81"/>
                  </a:lnTo>
                  <a:lnTo>
                    <a:pt x="60" y="81"/>
                  </a:lnTo>
                  <a:lnTo>
                    <a:pt x="60" y="83"/>
                  </a:lnTo>
                  <a:lnTo>
                    <a:pt x="55" y="85"/>
                  </a:lnTo>
                  <a:lnTo>
                    <a:pt x="55" y="92"/>
                  </a:lnTo>
                  <a:lnTo>
                    <a:pt x="53" y="92"/>
                  </a:lnTo>
                  <a:lnTo>
                    <a:pt x="46" y="88"/>
                  </a:lnTo>
                  <a:lnTo>
                    <a:pt x="37" y="85"/>
                  </a:lnTo>
                  <a:lnTo>
                    <a:pt x="32" y="78"/>
                  </a:lnTo>
                  <a:lnTo>
                    <a:pt x="30" y="78"/>
                  </a:lnTo>
                  <a:lnTo>
                    <a:pt x="27" y="76"/>
                  </a:lnTo>
                  <a:lnTo>
                    <a:pt x="25" y="76"/>
                  </a:lnTo>
                  <a:lnTo>
                    <a:pt x="25" y="81"/>
                  </a:lnTo>
                  <a:lnTo>
                    <a:pt x="25" y="83"/>
                  </a:lnTo>
                  <a:lnTo>
                    <a:pt x="23" y="85"/>
                  </a:lnTo>
                  <a:lnTo>
                    <a:pt x="25" y="90"/>
                  </a:lnTo>
                  <a:lnTo>
                    <a:pt x="23" y="92"/>
                  </a:lnTo>
                  <a:lnTo>
                    <a:pt x="21" y="92"/>
                  </a:lnTo>
                  <a:lnTo>
                    <a:pt x="21" y="97"/>
                  </a:lnTo>
                  <a:lnTo>
                    <a:pt x="18" y="99"/>
                  </a:lnTo>
                  <a:lnTo>
                    <a:pt x="18" y="106"/>
                  </a:lnTo>
                  <a:lnTo>
                    <a:pt x="21" y="108"/>
                  </a:lnTo>
                  <a:lnTo>
                    <a:pt x="25" y="108"/>
                  </a:lnTo>
                  <a:lnTo>
                    <a:pt x="30" y="111"/>
                  </a:lnTo>
                  <a:lnTo>
                    <a:pt x="34" y="111"/>
                  </a:lnTo>
                  <a:lnTo>
                    <a:pt x="34" y="113"/>
                  </a:lnTo>
                  <a:lnTo>
                    <a:pt x="30" y="113"/>
                  </a:lnTo>
                  <a:lnTo>
                    <a:pt x="25" y="113"/>
                  </a:lnTo>
                  <a:lnTo>
                    <a:pt x="21" y="113"/>
                  </a:lnTo>
                  <a:lnTo>
                    <a:pt x="18" y="111"/>
                  </a:lnTo>
                  <a:lnTo>
                    <a:pt x="14" y="111"/>
                  </a:lnTo>
                  <a:lnTo>
                    <a:pt x="9" y="118"/>
                  </a:lnTo>
                  <a:lnTo>
                    <a:pt x="9" y="122"/>
                  </a:lnTo>
                  <a:lnTo>
                    <a:pt x="11" y="125"/>
                  </a:lnTo>
                  <a:lnTo>
                    <a:pt x="9" y="127"/>
                  </a:lnTo>
                  <a:lnTo>
                    <a:pt x="7" y="127"/>
                  </a:lnTo>
                  <a:lnTo>
                    <a:pt x="7" y="132"/>
                  </a:lnTo>
                  <a:lnTo>
                    <a:pt x="9" y="134"/>
                  </a:lnTo>
                  <a:lnTo>
                    <a:pt x="11" y="132"/>
                  </a:lnTo>
                  <a:lnTo>
                    <a:pt x="18" y="132"/>
                  </a:lnTo>
                  <a:lnTo>
                    <a:pt x="21" y="129"/>
                  </a:lnTo>
                  <a:lnTo>
                    <a:pt x="23" y="129"/>
                  </a:lnTo>
                  <a:lnTo>
                    <a:pt x="23" y="134"/>
                  </a:lnTo>
                  <a:lnTo>
                    <a:pt x="18" y="134"/>
                  </a:lnTo>
                  <a:lnTo>
                    <a:pt x="16" y="138"/>
                  </a:lnTo>
                  <a:lnTo>
                    <a:pt x="18" y="141"/>
                  </a:lnTo>
                  <a:lnTo>
                    <a:pt x="21" y="141"/>
                  </a:lnTo>
                  <a:lnTo>
                    <a:pt x="23" y="136"/>
                  </a:lnTo>
                  <a:lnTo>
                    <a:pt x="25" y="136"/>
                  </a:lnTo>
                  <a:lnTo>
                    <a:pt x="30" y="134"/>
                  </a:lnTo>
                  <a:lnTo>
                    <a:pt x="30" y="136"/>
                  </a:lnTo>
                  <a:lnTo>
                    <a:pt x="27" y="138"/>
                  </a:lnTo>
                  <a:lnTo>
                    <a:pt x="30" y="138"/>
                  </a:lnTo>
                  <a:lnTo>
                    <a:pt x="37" y="138"/>
                  </a:lnTo>
                  <a:lnTo>
                    <a:pt x="39" y="141"/>
                  </a:lnTo>
                  <a:lnTo>
                    <a:pt x="34" y="143"/>
                  </a:lnTo>
                  <a:lnTo>
                    <a:pt x="34" y="145"/>
                  </a:lnTo>
                  <a:lnTo>
                    <a:pt x="37" y="145"/>
                  </a:lnTo>
                  <a:lnTo>
                    <a:pt x="41" y="145"/>
                  </a:lnTo>
                  <a:lnTo>
                    <a:pt x="46" y="148"/>
                  </a:lnTo>
                  <a:lnTo>
                    <a:pt x="55" y="150"/>
                  </a:lnTo>
                  <a:lnTo>
                    <a:pt x="57" y="152"/>
                  </a:lnTo>
                  <a:lnTo>
                    <a:pt x="48" y="152"/>
                  </a:lnTo>
                  <a:lnTo>
                    <a:pt x="44" y="152"/>
                  </a:lnTo>
                  <a:lnTo>
                    <a:pt x="39" y="148"/>
                  </a:lnTo>
                  <a:lnTo>
                    <a:pt x="34" y="150"/>
                  </a:lnTo>
                  <a:lnTo>
                    <a:pt x="34" y="152"/>
                  </a:lnTo>
                  <a:lnTo>
                    <a:pt x="39" y="155"/>
                  </a:lnTo>
                  <a:lnTo>
                    <a:pt x="48" y="157"/>
                  </a:lnTo>
                  <a:lnTo>
                    <a:pt x="55" y="157"/>
                  </a:lnTo>
                  <a:lnTo>
                    <a:pt x="57" y="159"/>
                  </a:lnTo>
                  <a:lnTo>
                    <a:pt x="48" y="159"/>
                  </a:lnTo>
                  <a:lnTo>
                    <a:pt x="46" y="159"/>
                  </a:lnTo>
                  <a:lnTo>
                    <a:pt x="39" y="157"/>
                  </a:lnTo>
                  <a:lnTo>
                    <a:pt x="34" y="157"/>
                  </a:lnTo>
                  <a:lnTo>
                    <a:pt x="32" y="155"/>
                  </a:lnTo>
                  <a:lnTo>
                    <a:pt x="27" y="152"/>
                  </a:lnTo>
                  <a:lnTo>
                    <a:pt x="21" y="148"/>
                  </a:lnTo>
                  <a:lnTo>
                    <a:pt x="18" y="150"/>
                  </a:lnTo>
                  <a:lnTo>
                    <a:pt x="16" y="152"/>
                  </a:lnTo>
                  <a:lnTo>
                    <a:pt x="11" y="152"/>
                  </a:lnTo>
                  <a:lnTo>
                    <a:pt x="7" y="155"/>
                  </a:lnTo>
                  <a:lnTo>
                    <a:pt x="7" y="164"/>
                  </a:lnTo>
                  <a:lnTo>
                    <a:pt x="11" y="166"/>
                  </a:lnTo>
                  <a:lnTo>
                    <a:pt x="11" y="171"/>
                  </a:lnTo>
                  <a:lnTo>
                    <a:pt x="9" y="173"/>
                  </a:lnTo>
                  <a:lnTo>
                    <a:pt x="7" y="166"/>
                  </a:lnTo>
                  <a:lnTo>
                    <a:pt x="5" y="166"/>
                  </a:lnTo>
                  <a:lnTo>
                    <a:pt x="2" y="175"/>
                  </a:lnTo>
                  <a:lnTo>
                    <a:pt x="2" y="180"/>
                  </a:lnTo>
                  <a:lnTo>
                    <a:pt x="5" y="182"/>
                  </a:lnTo>
                  <a:lnTo>
                    <a:pt x="7" y="180"/>
                  </a:lnTo>
                  <a:lnTo>
                    <a:pt x="9" y="180"/>
                  </a:lnTo>
                  <a:lnTo>
                    <a:pt x="11" y="185"/>
                  </a:lnTo>
                  <a:lnTo>
                    <a:pt x="16" y="185"/>
                  </a:lnTo>
                  <a:lnTo>
                    <a:pt x="11" y="187"/>
                  </a:lnTo>
                  <a:lnTo>
                    <a:pt x="9" y="187"/>
                  </a:lnTo>
                  <a:lnTo>
                    <a:pt x="7" y="185"/>
                  </a:lnTo>
                  <a:lnTo>
                    <a:pt x="0" y="185"/>
                  </a:lnTo>
                  <a:lnTo>
                    <a:pt x="0" y="192"/>
                  </a:lnTo>
                  <a:lnTo>
                    <a:pt x="2" y="194"/>
                  </a:lnTo>
                  <a:lnTo>
                    <a:pt x="5" y="19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8" name="Freeform 320">
              <a:extLst>
                <a:ext uri="{FF2B5EF4-FFF2-40B4-BE49-F238E27FC236}">
                  <a16:creationId xmlns:a16="http://schemas.microsoft.com/office/drawing/2014/main" id="{CAF43E1E-E500-473E-96AF-C0C0853CB4CA}"/>
                </a:ext>
              </a:extLst>
            </p:cNvPr>
            <p:cNvSpPr>
              <a:spLocks/>
            </p:cNvSpPr>
            <p:nvPr/>
          </p:nvSpPr>
          <p:spPr bwMode="auto">
            <a:xfrm>
              <a:off x="9148763" y="1204913"/>
              <a:ext cx="11113" cy="6350"/>
            </a:xfrm>
            <a:custGeom>
              <a:avLst/>
              <a:gdLst>
                <a:gd name="T0" fmla="*/ 4 w 7"/>
                <a:gd name="T1" fmla="*/ 2 h 4"/>
                <a:gd name="T2" fmla="*/ 7 w 7"/>
                <a:gd name="T3" fmla="*/ 4 h 4"/>
                <a:gd name="T4" fmla="*/ 7 w 7"/>
                <a:gd name="T5" fmla="*/ 4 h 4"/>
                <a:gd name="T6" fmla="*/ 7 w 7"/>
                <a:gd name="T7" fmla="*/ 0 h 4"/>
                <a:gd name="T8" fmla="*/ 4 w 7"/>
                <a:gd name="T9" fmla="*/ 0 h 4"/>
                <a:gd name="T10" fmla="*/ 2 w 7"/>
                <a:gd name="T11" fmla="*/ 0 h 4"/>
                <a:gd name="T12" fmla="*/ 0 w 7"/>
                <a:gd name="T13" fmla="*/ 0 h 4"/>
                <a:gd name="T14" fmla="*/ 0 w 7"/>
                <a:gd name="T15" fmla="*/ 0 h 4"/>
                <a:gd name="T16" fmla="*/ 0 w 7"/>
                <a:gd name="T17" fmla="*/ 2 h 4"/>
                <a:gd name="T18" fmla="*/ 4 w 7"/>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
                  <a:moveTo>
                    <a:pt x="4" y="2"/>
                  </a:moveTo>
                  <a:lnTo>
                    <a:pt x="7" y="4"/>
                  </a:lnTo>
                  <a:lnTo>
                    <a:pt x="7" y="4"/>
                  </a:lnTo>
                  <a:lnTo>
                    <a:pt x="7" y="0"/>
                  </a:lnTo>
                  <a:lnTo>
                    <a:pt x="4" y="0"/>
                  </a:lnTo>
                  <a:lnTo>
                    <a:pt x="2" y="0"/>
                  </a:lnTo>
                  <a:lnTo>
                    <a:pt x="0" y="0"/>
                  </a:lnTo>
                  <a:lnTo>
                    <a:pt x="0" y="0"/>
                  </a:lnTo>
                  <a:lnTo>
                    <a:pt x="0" y="2"/>
                  </a:lnTo>
                  <a:lnTo>
                    <a:pt x="4"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9" name="Freeform 321">
              <a:extLst>
                <a:ext uri="{FF2B5EF4-FFF2-40B4-BE49-F238E27FC236}">
                  <a16:creationId xmlns:a16="http://schemas.microsoft.com/office/drawing/2014/main" id="{30215A20-18F3-476B-8EED-69B3E34652FF}"/>
                </a:ext>
              </a:extLst>
            </p:cNvPr>
            <p:cNvSpPr>
              <a:spLocks/>
            </p:cNvSpPr>
            <p:nvPr/>
          </p:nvSpPr>
          <p:spPr bwMode="auto">
            <a:xfrm>
              <a:off x="9021763" y="1227138"/>
              <a:ext cx="34925" cy="47625"/>
            </a:xfrm>
            <a:custGeom>
              <a:avLst/>
              <a:gdLst>
                <a:gd name="T0" fmla="*/ 4 w 22"/>
                <a:gd name="T1" fmla="*/ 16 h 30"/>
                <a:gd name="T2" fmla="*/ 9 w 22"/>
                <a:gd name="T3" fmla="*/ 14 h 30"/>
                <a:gd name="T4" fmla="*/ 9 w 22"/>
                <a:gd name="T5" fmla="*/ 18 h 30"/>
                <a:gd name="T6" fmla="*/ 4 w 22"/>
                <a:gd name="T7" fmla="*/ 20 h 30"/>
                <a:gd name="T8" fmla="*/ 4 w 22"/>
                <a:gd name="T9" fmla="*/ 25 h 30"/>
                <a:gd name="T10" fmla="*/ 6 w 22"/>
                <a:gd name="T11" fmla="*/ 27 h 30"/>
                <a:gd name="T12" fmla="*/ 6 w 22"/>
                <a:gd name="T13" fmla="*/ 30 h 30"/>
                <a:gd name="T14" fmla="*/ 11 w 22"/>
                <a:gd name="T15" fmla="*/ 25 h 30"/>
                <a:gd name="T16" fmla="*/ 13 w 22"/>
                <a:gd name="T17" fmla="*/ 20 h 30"/>
                <a:gd name="T18" fmla="*/ 16 w 22"/>
                <a:gd name="T19" fmla="*/ 16 h 30"/>
                <a:gd name="T20" fmla="*/ 20 w 22"/>
                <a:gd name="T21" fmla="*/ 14 h 30"/>
                <a:gd name="T22" fmla="*/ 22 w 22"/>
                <a:gd name="T23" fmla="*/ 7 h 30"/>
                <a:gd name="T24" fmla="*/ 20 w 22"/>
                <a:gd name="T25" fmla="*/ 4 h 30"/>
                <a:gd name="T26" fmla="*/ 16 w 22"/>
                <a:gd name="T27" fmla="*/ 4 h 30"/>
                <a:gd name="T28" fmla="*/ 13 w 22"/>
                <a:gd name="T29" fmla="*/ 4 h 30"/>
                <a:gd name="T30" fmla="*/ 16 w 22"/>
                <a:gd name="T31" fmla="*/ 0 h 30"/>
                <a:gd name="T32" fmla="*/ 13 w 22"/>
                <a:gd name="T33" fmla="*/ 0 h 30"/>
                <a:gd name="T34" fmla="*/ 9 w 22"/>
                <a:gd name="T35" fmla="*/ 4 h 30"/>
                <a:gd name="T36" fmla="*/ 2 w 22"/>
                <a:gd name="T37" fmla="*/ 7 h 30"/>
                <a:gd name="T38" fmla="*/ 2 w 22"/>
                <a:gd name="T39" fmla="*/ 9 h 30"/>
                <a:gd name="T40" fmla="*/ 0 w 22"/>
                <a:gd name="T41" fmla="*/ 11 h 30"/>
                <a:gd name="T42" fmla="*/ 0 w 22"/>
                <a:gd name="T43" fmla="*/ 14 h 30"/>
                <a:gd name="T44" fmla="*/ 4 w 22"/>
                <a:gd name="T45"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0">
                  <a:moveTo>
                    <a:pt x="4" y="16"/>
                  </a:moveTo>
                  <a:lnTo>
                    <a:pt x="9" y="14"/>
                  </a:lnTo>
                  <a:lnTo>
                    <a:pt x="9" y="18"/>
                  </a:lnTo>
                  <a:lnTo>
                    <a:pt x="4" y="20"/>
                  </a:lnTo>
                  <a:lnTo>
                    <a:pt x="4" y="25"/>
                  </a:lnTo>
                  <a:lnTo>
                    <a:pt x="6" y="27"/>
                  </a:lnTo>
                  <a:lnTo>
                    <a:pt x="6" y="30"/>
                  </a:lnTo>
                  <a:lnTo>
                    <a:pt x="11" y="25"/>
                  </a:lnTo>
                  <a:lnTo>
                    <a:pt x="13" y="20"/>
                  </a:lnTo>
                  <a:lnTo>
                    <a:pt x="16" y="16"/>
                  </a:lnTo>
                  <a:lnTo>
                    <a:pt x="20" y="14"/>
                  </a:lnTo>
                  <a:lnTo>
                    <a:pt x="22" y="7"/>
                  </a:lnTo>
                  <a:lnTo>
                    <a:pt x="20" y="4"/>
                  </a:lnTo>
                  <a:lnTo>
                    <a:pt x="16" y="4"/>
                  </a:lnTo>
                  <a:lnTo>
                    <a:pt x="13" y="4"/>
                  </a:lnTo>
                  <a:lnTo>
                    <a:pt x="16" y="0"/>
                  </a:lnTo>
                  <a:lnTo>
                    <a:pt x="13" y="0"/>
                  </a:lnTo>
                  <a:lnTo>
                    <a:pt x="9" y="4"/>
                  </a:lnTo>
                  <a:lnTo>
                    <a:pt x="2" y="7"/>
                  </a:lnTo>
                  <a:lnTo>
                    <a:pt x="2" y="9"/>
                  </a:lnTo>
                  <a:lnTo>
                    <a:pt x="0" y="11"/>
                  </a:lnTo>
                  <a:lnTo>
                    <a:pt x="0" y="14"/>
                  </a:lnTo>
                  <a:lnTo>
                    <a:pt x="4" y="16"/>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60" name="Freeform 322">
              <a:extLst>
                <a:ext uri="{FF2B5EF4-FFF2-40B4-BE49-F238E27FC236}">
                  <a16:creationId xmlns:a16="http://schemas.microsoft.com/office/drawing/2014/main" id="{0E56FA94-0C12-4FD2-9C1B-4B100C9E02DB}"/>
                </a:ext>
              </a:extLst>
            </p:cNvPr>
            <p:cNvSpPr>
              <a:spLocks/>
            </p:cNvSpPr>
            <p:nvPr/>
          </p:nvSpPr>
          <p:spPr bwMode="auto">
            <a:xfrm>
              <a:off x="8943975" y="1362075"/>
              <a:ext cx="80963" cy="109538"/>
            </a:xfrm>
            <a:custGeom>
              <a:avLst/>
              <a:gdLst>
                <a:gd name="T0" fmla="*/ 5 w 51"/>
                <a:gd name="T1" fmla="*/ 37 h 69"/>
                <a:gd name="T2" fmla="*/ 10 w 51"/>
                <a:gd name="T3" fmla="*/ 39 h 69"/>
                <a:gd name="T4" fmla="*/ 14 w 51"/>
                <a:gd name="T5" fmla="*/ 44 h 69"/>
                <a:gd name="T6" fmla="*/ 14 w 51"/>
                <a:gd name="T7" fmla="*/ 49 h 69"/>
                <a:gd name="T8" fmla="*/ 12 w 51"/>
                <a:gd name="T9" fmla="*/ 49 h 69"/>
                <a:gd name="T10" fmla="*/ 7 w 51"/>
                <a:gd name="T11" fmla="*/ 44 h 69"/>
                <a:gd name="T12" fmla="*/ 3 w 51"/>
                <a:gd name="T13" fmla="*/ 44 h 69"/>
                <a:gd name="T14" fmla="*/ 3 w 51"/>
                <a:gd name="T15" fmla="*/ 46 h 69"/>
                <a:gd name="T16" fmla="*/ 0 w 51"/>
                <a:gd name="T17" fmla="*/ 51 h 69"/>
                <a:gd name="T18" fmla="*/ 5 w 51"/>
                <a:gd name="T19" fmla="*/ 51 h 69"/>
                <a:gd name="T20" fmla="*/ 5 w 51"/>
                <a:gd name="T21" fmla="*/ 58 h 69"/>
                <a:gd name="T22" fmla="*/ 7 w 51"/>
                <a:gd name="T23" fmla="*/ 58 h 69"/>
                <a:gd name="T24" fmla="*/ 5 w 51"/>
                <a:gd name="T25" fmla="*/ 62 h 69"/>
                <a:gd name="T26" fmla="*/ 5 w 51"/>
                <a:gd name="T27" fmla="*/ 67 h 69"/>
                <a:gd name="T28" fmla="*/ 7 w 51"/>
                <a:gd name="T29" fmla="*/ 65 h 69"/>
                <a:gd name="T30" fmla="*/ 10 w 51"/>
                <a:gd name="T31" fmla="*/ 62 h 69"/>
                <a:gd name="T32" fmla="*/ 12 w 51"/>
                <a:gd name="T33" fmla="*/ 62 h 69"/>
                <a:gd name="T34" fmla="*/ 12 w 51"/>
                <a:gd name="T35" fmla="*/ 67 h 69"/>
                <a:gd name="T36" fmla="*/ 16 w 51"/>
                <a:gd name="T37" fmla="*/ 67 h 69"/>
                <a:gd name="T38" fmla="*/ 21 w 51"/>
                <a:gd name="T39" fmla="*/ 65 h 69"/>
                <a:gd name="T40" fmla="*/ 26 w 51"/>
                <a:gd name="T41" fmla="*/ 67 h 69"/>
                <a:gd name="T42" fmla="*/ 30 w 51"/>
                <a:gd name="T43" fmla="*/ 65 h 69"/>
                <a:gd name="T44" fmla="*/ 30 w 51"/>
                <a:gd name="T45" fmla="*/ 65 h 69"/>
                <a:gd name="T46" fmla="*/ 32 w 51"/>
                <a:gd name="T47" fmla="*/ 69 h 69"/>
                <a:gd name="T48" fmla="*/ 35 w 51"/>
                <a:gd name="T49" fmla="*/ 69 h 69"/>
                <a:gd name="T50" fmla="*/ 35 w 51"/>
                <a:gd name="T51" fmla="*/ 67 h 69"/>
                <a:gd name="T52" fmla="*/ 44 w 51"/>
                <a:gd name="T53" fmla="*/ 62 h 69"/>
                <a:gd name="T54" fmla="*/ 44 w 51"/>
                <a:gd name="T55" fmla="*/ 58 h 69"/>
                <a:gd name="T56" fmla="*/ 42 w 51"/>
                <a:gd name="T57" fmla="*/ 51 h 69"/>
                <a:gd name="T58" fmla="*/ 39 w 51"/>
                <a:gd name="T59" fmla="*/ 51 h 69"/>
                <a:gd name="T60" fmla="*/ 39 w 51"/>
                <a:gd name="T61" fmla="*/ 51 h 69"/>
                <a:gd name="T62" fmla="*/ 42 w 51"/>
                <a:gd name="T63" fmla="*/ 49 h 69"/>
                <a:gd name="T64" fmla="*/ 44 w 51"/>
                <a:gd name="T65" fmla="*/ 49 h 69"/>
                <a:gd name="T66" fmla="*/ 46 w 51"/>
                <a:gd name="T67" fmla="*/ 46 h 69"/>
                <a:gd name="T68" fmla="*/ 51 w 51"/>
                <a:gd name="T69" fmla="*/ 44 h 69"/>
                <a:gd name="T70" fmla="*/ 49 w 51"/>
                <a:gd name="T71" fmla="*/ 35 h 69"/>
                <a:gd name="T72" fmla="*/ 49 w 51"/>
                <a:gd name="T73" fmla="*/ 32 h 69"/>
                <a:gd name="T74" fmla="*/ 49 w 51"/>
                <a:gd name="T75" fmla="*/ 30 h 69"/>
                <a:gd name="T76" fmla="*/ 44 w 51"/>
                <a:gd name="T77" fmla="*/ 30 h 69"/>
                <a:gd name="T78" fmla="*/ 42 w 51"/>
                <a:gd name="T79" fmla="*/ 25 h 69"/>
                <a:gd name="T80" fmla="*/ 42 w 51"/>
                <a:gd name="T81" fmla="*/ 23 h 69"/>
                <a:gd name="T82" fmla="*/ 39 w 51"/>
                <a:gd name="T83" fmla="*/ 21 h 69"/>
                <a:gd name="T84" fmla="*/ 39 w 51"/>
                <a:gd name="T85" fmla="*/ 19 h 69"/>
                <a:gd name="T86" fmla="*/ 37 w 51"/>
                <a:gd name="T87" fmla="*/ 16 h 69"/>
                <a:gd name="T88" fmla="*/ 35 w 51"/>
                <a:gd name="T89" fmla="*/ 14 h 69"/>
                <a:gd name="T90" fmla="*/ 35 w 51"/>
                <a:gd name="T91" fmla="*/ 12 h 69"/>
                <a:gd name="T92" fmla="*/ 35 w 51"/>
                <a:gd name="T93" fmla="*/ 7 h 69"/>
                <a:gd name="T94" fmla="*/ 28 w 51"/>
                <a:gd name="T95" fmla="*/ 0 h 69"/>
                <a:gd name="T96" fmla="*/ 26 w 51"/>
                <a:gd name="T97" fmla="*/ 0 h 69"/>
                <a:gd name="T98" fmla="*/ 21 w 51"/>
                <a:gd name="T99" fmla="*/ 5 h 69"/>
                <a:gd name="T100" fmla="*/ 16 w 51"/>
                <a:gd name="T101" fmla="*/ 7 h 69"/>
                <a:gd name="T102" fmla="*/ 16 w 51"/>
                <a:gd name="T103" fmla="*/ 14 h 69"/>
                <a:gd name="T104" fmla="*/ 14 w 51"/>
                <a:gd name="T105" fmla="*/ 14 h 69"/>
                <a:gd name="T106" fmla="*/ 12 w 51"/>
                <a:gd name="T107" fmla="*/ 14 h 69"/>
                <a:gd name="T108" fmla="*/ 10 w 51"/>
                <a:gd name="T109" fmla="*/ 21 h 69"/>
                <a:gd name="T110" fmla="*/ 10 w 51"/>
                <a:gd name="T111" fmla="*/ 25 h 69"/>
                <a:gd name="T112" fmla="*/ 7 w 51"/>
                <a:gd name="T113" fmla="*/ 30 h 69"/>
                <a:gd name="T114" fmla="*/ 10 w 51"/>
                <a:gd name="T115" fmla="*/ 35 h 69"/>
                <a:gd name="T116" fmla="*/ 5 w 51"/>
                <a:gd name="T117" fmla="*/ 35 h 69"/>
                <a:gd name="T118" fmla="*/ 5 w 51"/>
                <a:gd name="T11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69">
                  <a:moveTo>
                    <a:pt x="5" y="37"/>
                  </a:moveTo>
                  <a:lnTo>
                    <a:pt x="10" y="39"/>
                  </a:lnTo>
                  <a:lnTo>
                    <a:pt x="14" y="44"/>
                  </a:lnTo>
                  <a:lnTo>
                    <a:pt x="14" y="49"/>
                  </a:lnTo>
                  <a:lnTo>
                    <a:pt x="12" y="49"/>
                  </a:lnTo>
                  <a:lnTo>
                    <a:pt x="7" y="44"/>
                  </a:lnTo>
                  <a:lnTo>
                    <a:pt x="3" y="44"/>
                  </a:lnTo>
                  <a:lnTo>
                    <a:pt x="3" y="46"/>
                  </a:lnTo>
                  <a:lnTo>
                    <a:pt x="0" y="51"/>
                  </a:lnTo>
                  <a:lnTo>
                    <a:pt x="5" y="51"/>
                  </a:lnTo>
                  <a:lnTo>
                    <a:pt x="5" y="58"/>
                  </a:lnTo>
                  <a:lnTo>
                    <a:pt x="7" y="58"/>
                  </a:lnTo>
                  <a:lnTo>
                    <a:pt x="5" y="62"/>
                  </a:lnTo>
                  <a:lnTo>
                    <a:pt x="5" y="67"/>
                  </a:lnTo>
                  <a:lnTo>
                    <a:pt x="7" y="65"/>
                  </a:lnTo>
                  <a:lnTo>
                    <a:pt x="10" y="62"/>
                  </a:lnTo>
                  <a:lnTo>
                    <a:pt x="12" y="62"/>
                  </a:lnTo>
                  <a:lnTo>
                    <a:pt x="12" y="67"/>
                  </a:lnTo>
                  <a:lnTo>
                    <a:pt x="16" y="67"/>
                  </a:lnTo>
                  <a:lnTo>
                    <a:pt x="21" y="65"/>
                  </a:lnTo>
                  <a:lnTo>
                    <a:pt x="26" y="67"/>
                  </a:lnTo>
                  <a:lnTo>
                    <a:pt x="30" y="65"/>
                  </a:lnTo>
                  <a:lnTo>
                    <a:pt x="30" y="65"/>
                  </a:lnTo>
                  <a:lnTo>
                    <a:pt x="32" y="69"/>
                  </a:lnTo>
                  <a:lnTo>
                    <a:pt x="35" y="69"/>
                  </a:lnTo>
                  <a:lnTo>
                    <a:pt x="35" y="67"/>
                  </a:lnTo>
                  <a:lnTo>
                    <a:pt x="44" y="62"/>
                  </a:lnTo>
                  <a:lnTo>
                    <a:pt x="44" y="58"/>
                  </a:lnTo>
                  <a:lnTo>
                    <a:pt x="42" y="51"/>
                  </a:lnTo>
                  <a:lnTo>
                    <a:pt x="39" y="51"/>
                  </a:lnTo>
                  <a:lnTo>
                    <a:pt x="39" y="51"/>
                  </a:lnTo>
                  <a:lnTo>
                    <a:pt x="42" y="49"/>
                  </a:lnTo>
                  <a:lnTo>
                    <a:pt x="44" y="49"/>
                  </a:lnTo>
                  <a:lnTo>
                    <a:pt x="46" y="46"/>
                  </a:lnTo>
                  <a:lnTo>
                    <a:pt x="51" y="44"/>
                  </a:lnTo>
                  <a:lnTo>
                    <a:pt x="49" y="35"/>
                  </a:lnTo>
                  <a:lnTo>
                    <a:pt x="49" y="32"/>
                  </a:lnTo>
                  <a:lnTo>
                    <a:pt x="49" y="30"/>
                  </a:lnTo>
                  <a:lnTo>
                    <a:pt x="44" y="30"/>
                  </a:lnTo>
                  <a:lnTo>
                    <a:pt x="42" y="25"/>
                  </a:lnTo>
                  <a:lnTo>
                    <a:pt x="42" y="23"/>
                  </a:lnTo>
                  <a:lnTo>
                    <a:pt x="39" y="21"/>
                  </a:lnTo>
                  <a:lnTo>
                    <a:pt x="39" y="19"/>
                  </a:lnTo>
                  <a:lnTo>
                    <a:pt x="37" y="16"/>
                  </a:lnTo>
                  <a:lnTo>
                    <a:pt x="35" y="14"/>
                  </a:lnTo>
                  <a:lnTo>
                    <a:pt x="35" y="12"/>
                  </a:lnTo>
                  <a:lnTo>
                    <a:pt x="35" y="7"/>
                  </a:lnTo>
                  <a:lnTo>
                    <a:pt x="28" y="0"/>
                  </a:lnTo>
                  <a:lnTo>
                    <a:pt x="26" y="0"/>
                  </a:lnTo>
                  <a:lnTo>
                    <a:pt x="21" y="5"/>
                  </a:lnTo>
                  <a:lnTo>
                    <a:pt x="16" y="7"/>
                  </a:lnTo>
                  <a:lnTo>
                    <a:pt x="16" y="14"/>
                  </a:lnTo>
                  <a:lnTo>
                    <a:pt x="14" y="14"/>
                  </a:lnTo>
                  <a:lnTo>
                    <a:pt x="12" y="14"/>
                  </a:lnTo>
                  <a:lnTo>
                    <a:pt x="10" y="21"/>
                  </a:lnTo>
                  <a:lnTo>
                    <a:pt x="10" y="25"/>
                  </a:lnTo>
                  <a:lnTo>
                    <a:pt x="7" y="30"/>
                  </a:lnTo>
                  <a:lnTo>
                    <a:pt x="10" y="35"/>
                  </a:lnTo>
                  <a:lnTo>
                    <a:pt x="5" y="35"/>
                  </a:lnTo>
                  <a:lnTo>
                    <a:pt x="5" y="3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61" name="Freeform 323">
              <a:extLst>
                <a:ext uri="{FF2B5EF4-FFF2-40B4-BE49-F238E27FC236}">
                  <a16:creationId xmlns:a16="http://schemas.microsoft.com/office/drawing/2014/main" id="{D60CFB53-6D84-42FC-B92A-5A25AAD1C4C0}"/>
                </a:ext>
              </a:extLst>
            </p:cNvPr>
            <p:cNvSpPr>
              <a:spLocks/>
            </p:cNvSpPr>
            <p:nvPr/>
          </p:nvSpPr>
          <p:spPr bwMode="auto">
            <a:xfrm>
              <a:off x="9047163" y="1530350"/>
              <a:ext cx="28575" cy="36513"/>
            </a:xfrm>
            <a:custGeom>
              <a:avLst/>
              <a:gdLst>
                <a:gd name="T0" fmla="*/ 2 w 18"/>
                <a:gd name="T1" fmla="*/ 3 h 23"/>
                <a:gd name="T2" fmla="*/ 2 w 18"/>
                <a:gd name="T3" fmla="*/ 7 h 23"/>
                <a:gd name="T4" fmla="*/ 0 w 18"/>
                <a:gd name="T5" fmla="*/ 12 h 23"/>
                <a:gd name="T6" fmla="*/ 0 w 18"/>
                <a:gd name="T7" fmla="*/ 16 h 23"/>
                <a:gd name="T8" fmla="*/ 0 w 18"/>
                <a:gd name="T9" fmla="*/ 19 h 23"/>
                <a:gd name="T10" fmla="*/ 4 w 18"/>
                <a:gd name="T11" fmla="*/ 21 h 23"/>
                <a:gd name="T12" fmla="*/ 9 w 18"/>
                <a:gd name="T13" fmla="*/ 23 h 23"/>
                <a:gd name="T14" fmla="*/ 13 w 18"/>
                <a:gd name="T15" fmla="*/ 21 h 23"/>
                <a:gd name="T16" fmla="*/ 16 w 18"/>
                <a:gd name="T17" fmla="*/ 14 h 23"/>
                <a:gd name="T18" fmla="*/ 18 w 18"/>
                <a:gd name="T19" fmla="*/ 12 h 23"/>
                <a:gd name="T20" fmla="*/ 16 w 18"/>
                <a:gd name="T21" fmla="*/ 10 h 23"/>
                <a:gd name="T22" fmla="*/ 16 w 18"/>
                <a:gd name="T23" fmla="*/ 7 h 23"/>
                <a:gd name="T24" fmla="*/ 13 w 18"/>
                <a:gd name="T25" fmla="*/ 5 h 23"/>
                <a:gd name="T26" fmla="*/ 11 w 18"/>
                <a:gd name="T27" fmla="*/ 5 h 23"/>
                <a:gd name="T28" fmla="*/ 9 w 18"/>
                <a:gd name="T29" fmla="*/ 0 h 23"/>
                <a:gd name="T30" fmla="*/ 6 w 18"/>
                <a:gd name="T31" fmla="*/ 0 h 23"/>
                <a:gd name="T32" fmla="*/ 2 w 18"/>
                <a:gd name="T3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3">
                  <a:moveTo>
                    <a:pt x="2" y="3"/>
                  </a:moveTo>
                  <a:lnTo>
                    <a:pt x="2" y="7"/>
                  </a:lnTo>
                  <a:lnTo>
                    <a:pt x="0" y="12"/>
                  </a:lnTo>
                  <a:lnTo>
                    <a:pt x="0" y="16"/>
                  </a:lnTo>
                  <a:lnTo>
                    <a:pt x="0" y="19"/>
                  </a:lnTo>
                  <a:lnTo>
                    <a:pt x="4" y="21"/>
                  </a:lnTo>
                  <a:lnTo>
                    <a:pt x="9" y="23"/>
                  </a:lnTo>
                  <a:lnTo>
                    <a:pt x="13" y="21"/>
                  </a:lnTo>
                  <a:lnTo>
                    <a:pt x="16" y="14"/>
                  </a:lnTo>
                  <a:lnTo>
                    <a:pt x="18" y="12"/>
                  </a:lnTo>
                  <a:lnTo>
                    <a:pt x="16" y="10"/>
                  </a:lnTo>
                  <a:lnTo>
                    <a:pt x="16" y="7"/>
                  </a:lnTo>
                  <a:lnTo>
                    <a:pt x="13" y="5"/>
                  </a:lnTo>
                  <a:lnTo>
                    <a:pt x="11" y="5"/>
                  </a:lnTo>
                  <a:lnTo>
                    <a:pt x="9" y="0"/>
                  </a:lnTo>
                  <a:lnTo>
                    <a:pt x="6" y="0"/>
                  </a:lnTo>
                  <a:lnTo>
                    <a:pt x="2"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62" name="Freeform 324">
              <a:extLst>
                <a:ext uri="{FF2B5EF4-FFF2-40B4-BE49-F238E27FC236}">
                  <a16:creationId xmlns:a16="http://schemas.microsoft.com/office/drawing/2014/main" id="{06DCA1C5-878A-4327-8BB8-A3BF229C4CBE}"/>
                </a:ext>
              </a:extLst>
            </p:cNvPr>
            <p:cNvSpPr>
              <a:spLocks/>
            </p:cNvSpPr>
            <p:nvPr/>
          </p:nvSpPr>
          <p:spPr bwMode="auto">
            <a:xfrm>
              <a:off x="9217025" y="1412875"/>
              <a:ext cx="30163" cy="19050"/>
            </a:xfrm>
            <a:custGeom>
              <a:avLst/>
              <a:gdLst>
                <a:gd name="T0" fmla="*/ 9 w 19"/>
                <a:gd name="T1" fmla="*/ 12 h 12"/>
                <a:gd name="T2" fmla="*/ 12 w 19"/>
                <a:gd name="T3" fmla="*/ 7 h 12"/>
                <a:gd name="T4" fmla="*/ 19 w 19"/>
                <a:gd name="T5" fmla="*/ 7 h 12"/>
                <a:gd name="T6" fmla="*/ 19 w 19"/>
                <a:gd name="T7" fmla="*/ 5 h 12"/>
                <a:gd name="T8" fmla="*/ 16 w 19"/>
                <a:gd name="T9" fmla="*/ 0 h 12"/>
                <a:gd name="T10" fmla="*/ 12 w 19"/>
                <a:gd name="T11" fmla="*/ 0 h 12"/>
                <a:gd name="T12" fmla="*/ 7 w 19"/>
                <a:gd name="T13" fmla="*/ 3 h 12"/>
                <a:gd name="T14" fmla="*/ 5 w 19"/>
                <a:gd name="T15" fmla="*/ 3 h 12"/>
                <a:gd name="T16" fmla="*/ 0 w 19"/>
                <a:gd name="T17" fmla="*/ 7 h 12"/>
                <a:gd name="T18" fmla="*/ 0 w 19"/>
                <a:gd name="T19" fmla="*/ 10 h 12"/>
                <a:gd name="T20" fmla="*/ 5 w 19"/>
                <a:gd name="T21" fmla="*/ 12 h 12"/>
                <a:gd name="T22" fmla="*/ 9 w 19"/>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2">
                  <a:moveTo>
                    <a:pt x="9" y="12"/>
                  </a:moveTo>
                  <a:lnTo>
                    <a:pt x="12" y="7"/>
                  </a:lnTo>
                  <a:lnTo>
                    <a:pt x="19" y="7"/>
                  </a:lnTo>
                  <a:lnTo>
                    <a:pt x="19" y="5"/>
                  </a:lnTo>
                  <a:lnTo>
                    <a:pt x="16" y="0"/>
                  </a:lnTo>
                  <a:lnTo>
                    <a:pt x="12" y="0"/>
                  </a:lnTo>
                  <a:lnTo>
                    <a:pt x="7" y="3"/>
                  </a:lnTo>
                  <a:lnTo>
                    <a:pt x="5" y="3"/>
                  </a:lnTo>
                  <a:lnTo>
                    <a:pt x="0" y="7"/>
                  </a:lnTo>
                  <a:lnTo>
                    <a:pt x="0" y="10"/>
                  </a:lnTo>
                  <a:lnTo>
                    <a:pt x="5" y="12"/>
                  </a:lnTo>
                  <a:lnTo>
                    <a:pt x="9" y="1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63" name="Freeform 325">
              <a:extLst>
                <a:ext uri="{FF2B5EF4-FFF2-40B4-BE49-F238E27FC236}">
                  <a16:creationId xmlns:a16="http://schemas.microsoft.com/office/drawing/2014/main" id="{047955B5-0DB8-4429-965F-53019CCA3B15}"/>
                </a:ext>
              </a:extLst>
            </p:cNvPr>
            <p:cNvSpPr>
              <a:spLocks/>
            </p:cNvSpPr>
            <p:nvPr/>
          </p:nvSpPr>
          <p:spPr bwMode="auto">
            <a:xfrm>
              <a:off x="9256713" y="2736850"/>
              <a:ext cx="22225" cy="22225"/>
            </a:xfrm>
            <a:custGeom>
              <a:avLst/>
              <a:gdLst>
                <a:gd name="T0" fmla="*/ 3 w 14"/>
                <a:gd name="T1" fmla="*/ 2 h 14"/>
                <a:gd name="T2" fmla="*/ 0 w 14"/>
                <a:gd name="T3" fmla="*/ 2 h 14"/>
                <a:gd name="T4" fmla="*/ 0 w 14"/>
                <a:gd name="T5" fmla="*/ 4 h 14"/>
                <a:gd name="T6" fmla="*/ 5 w 14"/>
                <a:gd name="T7" fmla="*/ 7 h 14"/>
                <a:gd name="T8" fmla="*/ 5 w 14"/>
                <a:gd name="T9" fmla="*/ 7 h 14"/>
                <a:gd name="T10" fmla="*/ 7 w 14"/>
                <a:gd name="T11" fmla="*/ 9 h 14"/>
                <a:gd name="T12" fmla="*/ 7 w 14"/>
                <a:gd name="T13" fmla="*/ 11 h 14"/>
                <a:gd name="T14" fmla="*/ 10 w 14"/>
                <a:gd name="T15" fmla="*/ 14 h 14"/>
                <a:gd name="T16" fmla="*/ 10 w 14"/>
                <a:gd name="T17" fmla="*/ 11 h 14"/>
                <a:gd name="T18" fmla="*/ 12 w 14"/>
                <a:gd name="T19" fmla="*/ 11 h 14"/>
                <a:gd name="T20" fmla="*/ 12 w 14"/>
                <a:gd name="T21" fmla="*/ 9 h 14"/>
                <a:gd name="T22" fmla="*/ 14 w 14"/>
                <a:gd name="T23" fmla="*/ 7 h 14"/>
                <a:gd name="T24" fmla="*/ 14 w 14"/>
                <a:gd name="T25" fmla="*/ 4 h 14"/>
                <a:gd name="T26" fmla="*/ 14 w 14"/>
                <a:gd name="T27" fmla="*/ 4 h 14"/>
                <a:gd name="T28" fmla="*/ 12 w 14"/>
                <a:gd name="T29" fmla="*/ 2 h 14"/>
                <a:gd name="T30" fmla="*/ 5 w 14"/>
                <a:gd name="T31" fmla="*/ 0 h 14"/>
                <a:gd name="T32" fmla="*/ 3 w 14"/>
                <a:gd name="T3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4">
                  <a:moveTo>
                    <a:pt x="3" y="2"/>
                  </a:moveTo>
                  <a:lnTo>
                    <a:pt x="0" y="2"/>
                  </a:lnTo>
                  <a:lnTo>
                    <a:pt x="0" y="4"/>
                  </a:lnTo>
                  <a:lnTo>
                    <a:pt x="5" y="7"/>
                  </a:lnTo>
                  <a:lnTo>
                    <a:pt x="5" y="7"/>
                  </a:lnTo>
                  <a:lnTo>
                    <a:pt x="7" y="9"/>
                  </a:lnTo>
                  <a:lnTo>
                    <a:pt x="7" y="11"/>
                  </a:lnTo>
                  <a:lnTo>
                    <a:pt x="10" y="14"/>
                  </a:lnTo>
                  <a:lnTo>
                    <a:pt x="10" y="11"/>
                  </a:lnTo>
                  <a:lnTo>
                    <a:pt x="12" y="11"/>
                  </a:lnTo>
                  <a:lnTo>
                    <a:pt x="12" y="9"/>
                  </a:lnTo>
                  <a:lnTo>
                    <a:pt x="14" y="7"/>
                  </a:lnTo>
                  <a:lnTo>
                    <a:pt x="14" y="4"/>
                  </a:lnTo>
                  <a:lnTo>
                    <a:pt x="14" y="4"/>
                  </a:lnTo>
                  <a:lnTo>
                    <a:pt x="12" y="2"/>
                  </a:lnTo>
                  <a:lnTo>
                    <a:pt x="5" y="0"/>
                  </a:lnTo>
                  <a:lnTo>
                    <a:pt x="3"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64" name="Freeform 326">
              <a:extLst>
                <a:ext uri="{FF2B5EF4-FFF2-40B4-BE49-F238E27FC236}">
                  <a16:creationId xmlns:a16="http://schemas.microsoft.com/office/drawing/2014/main" id="{30ACBA41-CF80-4FD3-A39A-5DE91D428D9B}"/>
                </a:ext>
              </a:extLst>
            </p:cNvPr>
            <p:cNvSpPr>
              <a:spLocks/>
            </p:cNvSpPr>
            <p:nvPr/>
          </p:nvSpPr>
          <p:spPr bwMode="auto">
            <a:xfrm>
              <a:off x="9163050" y="2784475"/>
              <a:ext cx="17463" cy="22225"/>
            </a:xfrm>
            <a:custGeom>
              <a:avLst/>
              <a:gdLst>
                <a:gd name="T0" fmla="*/ 11 w 11"/>
                <a:gd name="T1" fmla="*/ 0 h 14"/>
                <a:gd name="T2" fmla="*/ 7 w 11"/>
                <a:gd name="T3" fmla="*/ 0 h 14"/>
                <a:gd name="T4" fmla="*/ 2 w 11"/>
                <a:gd name="T5" fmla="*/ 4 h 14"/>
                <a:gd name="T6" fmla="*/ 2 w 11"/>
                <a:gd name="T7" fmla="*/ 7 h 14"/>
                <a:gd name="T8" fmla="*/ 0 w 11"/>
                <a:gd name="T9" fmla="*/ 7 h 14"/>
                <a:gd name="T10" fmla="*/ 0 w 11"/>
                <a:gd name="T11" fmla="*/ 11 h 14"/>
                <a:gd name="T12" fmla="*/ 0 w 11"/>
                <a:gd name="T13" fmla="*/ 14 h 14"/>
                <a:gd name="T14" fmla="*/ 0 w 11"/>
                <a:gd name="T15" fmla="*/ 14 h 14"/>
                <a:gd name="T16" fmla="*/ 4 w 11"/>
                <a:gd name="T17" fmla="*/ 11 h 14"/>
                <a:gd name="T18" fmla="*/ 7 w 11"/>
                <a:gd name="T19" fmla="*/ 11 h 14"/>
                <a:gd name="T20" fmla="*/ 9 w 11"/>
                <a:gd name="T21" fmla="*/ 9 h 14"/>
                <a:gd name="T22" fmla="*/ 11 w 11"/>
                <a:gd name="T23" fmla="*/ 7 h 14"/>
                <a:gd name="T24" fmla="*/ 11 w 11"/>
                <a:gd name="T25" fmla="*/ 4 h 14"/>
                <a:gd name="T26" fmla="*/ 11 w 11"/>
                <a:gd name="T27" fmla="*/ 4 h 14"/>
                <a:gd name="T28" fmla="*/ 11 w 11"/>
                <a:gd name="T29" fmla="*/ 2 h 14"/>
                <a:gd name="T30" fmla="*/ 11 w 11"/>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11" y="0"/>
                  </a:moveTo>
                  <a:lnTo>
                    <a:pt x="7" y="0"/>
                  </a:lnTo>
                  <a:lnTo>
                    <a:pt x="2" y="4"/>
                  </a:lnTo>
                  <a:lnTo>
                    <a:pt x="2" y="7"/>
                  </a:lnTo>
                  <a:lnTo>
                    <a:pt x="0" y="7"/>
                  </a:lnTo>
                  <a:lnTo>
                    <a:pt x="0" y="11"/>
                  </a:lnTo>
                  <a:lnTo>
                    <a:pt x="0" y="14"/>
                  </a:lnTo>
                  <a:lnTo>
                    <a:pt x="0" y="14"/>
                  </a:lnTo>
                  <a:lnTo>
                    <a:pt x="4" y="11"/>
                  </a:lnTo>
                  <a:lnTo>
                    <a:pt x="7" y="11"/>
                  </a:lnTo>
                  <a:lnTo>
                    <a:pt x="9" y="9"/>
                  </a:lnTo>
                  <a:lnTo>
                    <a:pt x="11" y="7"/>
                  </a:lnTo>
                  <a:lnTo>
                    <a:pt x="11" y="4"/>
                  </a:lnTo>
                  <a:lnTo>
                    <a:pt x="11" y="4"/>
                  </a:lnTo>
                  <a:lnTo>
                    <a:pt x="11" y="2"/>
                  </a:lnTo>
                  <a:lnTo>
                    <a:pt x="11"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65" name="Freeform 327">
              <a:extLst>
                <a:ext uri="{FF2B5EF4-FFF2-40B4-BE49-F238E27FC236}">
                  <a16:creationId xmlns:a16="http://schemas.microsoft.com/office/drawing/2014/main" id="{83716744-A9CA-4BD9-818B-92C856F7ED7C}"/>
                </a:ext>
              </a:extLst>
            </p:cNvPr>
            <p:cNvSpPr>
              <a:spLocks/>
            </p:cNvSpPr>
            <p:nvPr/>
          </p:nvSpPr>
          <p:spPr bwMode="auto">
            <a:xfrm>
              <a:off x="9021763" y="2644775"/>
              <a:ext cx="20638" cy="11113"/>
            </a:xfrm>
            <a:custGeom>
              <a:avLst/>
              <a:gdLst>
                <a:gd name="T0" fmla="*/ 9 w 13"/>
                <a:gd name="T1" fmla="*/ 5 h 7"/>
                <a:gd name="T2" fmla="*/ 4 w 13"/>
                <a:gd name="T3" fmla="*/ 2 h 7"/>
                <a:gd name="T4" fmla="*/ 2 w 13"/>
                <a:gd name="T5" fmla="*/ 0 h 7"/>
                <a:gd name="T6" fmla="*/ 0 w 13"/>
                <a:gd name="T7" fmla="*/ 0 h 7"/>
                <a:gd name="T8" fmla="*/ 4 w 13"/>
                <a:gd name="T9" fmla="*/ 2 h 7"/>
                <a:gd name="T10" fmla="*/ 6 w 13"/>
                <a:gd name="T11" fmla="*/ 7 h 7"/>
                <a:gd name="T12" fmla="*/ 9 w 13"/>
                <a:gd name="T13" fmla="*/ 7 h 7"/>
                <a:gd name="T14" fmla="*/ 13 w 13"/>
                <a:gd name="T15" fmla="*/ 7 h 7"/>
                <a:gd name="T16" fmla="*/ 11 w 13"/>
                <a:gd name="T17" fmla="*/ 7 h 7"/>
                <a:gd name="T18" fmla="*/ 9 w 13"/>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9" y="5"/>
                  </a:moveTo>
                  <a:lnTo>
                    <a:pt x="4" y="2"/>
                  </a:lnTo>
                  <a:lnTo>
                    <a:pt x="2" y="0"/>
                  </a:lnTo>
                  <a:lnTo>
                    <a:pt x="0" y="0"/>
                  </a:lnTo>
                  <a:lnTo>
                    <a:pt x="4" y="2"/>
                  </a:lnTo>
                  <a:lnTo>
                    <a:pt x="6" y="7"/>
                  </a:lnTo>
                  <a:lnTo>
                    <a:pt x="9" y="7"/>
                  </a:lnTo>
                  <a:lnTo>
                    <a:pt x="13" y="7"/>
                  </a:lnTo>
                  <a:lnTo>
                    <a:pt x="11" y="7"/>
                  </a:lnTo>
                  <a:lnTo>
                    <a:pt x="9"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66" name="Freeform 328">
              <a:extLst>
                <a:ext uri="{FF2B5EF4-FFF2-40B4-BE49-F238E27FC236}">
                  <a16:creationId xmlns:a16="http://schemas.microsoft.com/office/drawing/2014/main" id="{186C5498-9C19-49FF-BFB9-FBF8C8FADD8E}"/>
                </a:ext>
              </a:extLst>
            </p:cNvPr>
            <p:cNvSpPr>
              <a:spLocks/>
            </p:cNvSpPr>
            <p:nvPr/>
          </p:nvSpPr>
          <p:spPr bwMode="auto">
            <a:xfrm>
              <a:off x="9267825" y="2720975"/>
              <a:ext cx="11113" cy="15875"/>
            </a:xfrm>
            <a:custGeom>
              <a:avLst/>
              <a:gdLst>
                <a:gd name="T0" fmla="*/ 7 w 7"/>
                <a:gd name="T1" fmla="*/ 10 h 10"/>
                <a:gd name="T2" fmla="*/ 7 w 7"/>
                <a:gd name="T3" fmla="*/ 10 h 10"/>
                <a:gd name="T4" fmla="*/ 7 w 7"/>
                <a:gd name="T5" fmla="*/ 7 h 10"/>
                <a:gd name="T6" fmla="*/ 5 w 7"/>
                <a:gd name="T7" fmla="*/ 5 h 10"/>
                <a:gd name="T8" fmla="*/ 5 w 7"/>
                <a:gd name="T9" fmla="*/ 3 h 10"/>
                <a:gd name="T10" fmla="*/ 3 w 7"/>
                <a:gd name="T11" fmla="*/ 0 h 10"/>
                <a:gd name="T12" fmla="*/ 0 w 7"/>
                <a:gd name="T13" fmla="*/ 0 h 10"/>
                <a:gd name="T14" fmla="*/ 0 w 7"/>
                <a:gd name="T15" fmla="*/ 3 h 10"/>
                <a:gd name="T16" fmla="*/ 3 w 7"/>
                <a:gd name="T17" fmla="*/ 5 h 10"/>
                <a:gd name="T18" fmla="*/ 3 w 7"/>
                <a:gd name="T19" fmla="*/ 7 h 10"/>
                <a:gd name="T20" fmla="*/ 7 w 7"/>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0">
                  <a:moveTo>
                    <a:pt x="7" y="10"/>
                  </a:moveTo>
                  <a:lnTo>
                    <a:pt x="7" y="10"/>
                  </a:lnTo>
                  <a:lnTo>
                    <a:pt x="7" y="7"/>
                  </a:lnTo>
                  <a:lnTo>
                    <a:pt x="5" y="5"/>
                  </a:lnTo>
                  <a:lnTo>
                    <a:pt x="5" y="3"/>
                  </a:lnTo>
                  <a:lnTo>
                    <a:pt x="3" y="0"/>
                  </a:lnTo>
                  <a:lnTo>
                    <a:pt x="0" y="0"/>
                  </a:lnTo>
                  <a:lnTo>
                    <a:pt x="0" y="3"/>
                  </a:lnTo>
                  <a:lnTo>
                    <a:pt x="3" y="5"/>
                  </a:lnTo>
                  <a:lnTo>
                    <a:pt x="3" y="7"/>
                  </a:lnTo>
                  <a:lnTo>
                    <a:pt x="7" y="1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67" name="Freeform 329">
              <a:extLst>
                <a:ext uri="{FF2B5EF4-FFF2-40B4-BE49-F238E27FC236}">
                  <a16:creationId xmlns:a16="http://schemas.microsoft.com/office/drawing/2014/main" id="{C3162D2A-B414-4AAB-AA8F-DFDC2D39B195}"/>
                </a:ext>
              </a:extLst>
            </p:cNvPr>
            <p:cNvSpPr>
              <a:spLocks/>
            </p:cNvSpPr>
            <p:nvPr/>
          </p:nvSpPr>
          <p:spPr bwMode="auto">
            <a:xfrm>
              <a:off x="9123363" y="2652713"/>
              <a:ext cx="20638" cy="17463"/>
            </a:xfrm>
            <a:custGeom>
              <a:avLst/>
              <a:gdLst>
                <a:gd name="T0" fmla="*/ 7 w 13"/>
                <a:gd name="T1" fmla="*/ 9 h 11"/>
                <a:gd name="T2" fmla="*/ 9 w 13"/>
                <a:gd name="T3" fmla="*/ 9 h 11"/>
                <a:gd name="T4" fmla="*/ 9 w 13"/>
                <a:gd name="T5" fmla="*/ 11 h 11"/>
                <a:gd name="T6" fmla="*/ 11 w 13"/>
                <a:gd name="T7" fmla="*/ 11 h 11"/>
                <a:gd name="T8" fmla="*/ 13 w 13"/>
                <a:gd name="T9" fmla="*/ 9 h 11"/>
                <a:gd name="T10" fmla="*/ 13 w 13"/>
                <a:gd name="T11" fmla="*/ 9 h 11"/>
                <a:gd name="T12" fmla="*/ 13 w 13"/>
                <a:gd name="T13" fmla="*/ 7 h 11"/>
                <a:gd name="T14" fmla="*/ 11 w 13"/>
                <a:gd name="T15" fmla="*/ 4 h 11"/>
                <a:gd name="T16" fmla="*/ 9 w 13"/>
                <a:gd name="T17" fmla="*/ 2 h 11"/>
                <a:gd name="T18" fmla="*/ 7 w 13"/>
                <a:gd name="T19" fmla="*/ 2 h 11"/>
                <a:gd name="T20" fmla="*/ 4 w 13"/>
                <a:gd name="T21" fmla="*/ 0 h 11"/>
                <a:gd name="T22" fmla="*/ 2 w 13"/>
                <a:gd name="T23" fmla="*/ 0 h 11"/>
                <a:gd name="T24" fmla="*/ 0 w 13"/>
                <a:gd name="T25" fmla="*/ 0 h 11"/>
                <a:gd name="T26" fmla="*/ 0 w 13"/>
                <a:gd name="T27" fmla="*/ 2 h 11"/>
                <a:gd name="T28" fmla="*/ 4 w 13"/>
                <a:gd name="T29" fmla="*/ 2 h 11"/>
                <a:gd name="T30" fmla="*/ 4 w 13"/>
                <a:gd name="T31" fmla="*/ 4 h 11"/>
                <a:gd name="T32" fmla="*/ 4 w 13"/>
                <a:gd name="T33" fmla="*/ 7 h 11"/>
                <a:gd name="T34" fmla="*/ 7 w 13"/>
                <a:gd name="T3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1">
                  <a:moveTo>
                    <a:pt x="7" y="9"/>
                  </a:moveTo>
                  <a:lnTo>
                    <a:pt x="9" y="9"/>
                  </a:lnTo>
                  <a:lnTo>
                    <a:pt x="9" y="11"/>
                  </a:lnTo>
                  <a:lnTo>
                    <a:pt x="11" y="11"/>
                  </a:lnTo>
                  <a:lnTo>
                    <a:pt x="13" y="9"/>
                  </a:lnTo>
                  <a:lnTo>
                    <a:pt x="13" y="9"/>
                  </a:lnTo>
                  <a:lnTo>
                    <a:pt x="13" y="7"/>
                  </a:lnTo>
                  <a:lnTo>
                    <a:pt x="11" y="4"/>
                  </a:lnTo>
                  <a:lnTo>
                    <a:pt x="9" y="2"/>
                  </a:lnTo>
                  <a:lnTo>
                    <a:pt x="7" y="2"/>
                  </a:lnTo>
                  <a:lnTo>
                    <a:pt x="4" y="0"/>
                  </a:lnTo>
                  <a:lnTo>
                    <a:pt x="2" y="0"/>
                  </a:lnTo>
                  <a:lnTo>
                    <a:pt x="0" y="0"/>
                  </a:lnTo>
                  <a:lnTo>
                    <a:pt x="0" y="2"/>
                  </a:lnTo>
                  <a:lnTo>
                    <a:pt x="4" y="2"/>
                  </a:lnTo>
                  <a:lnTo>
                    <a:pt x="4" y="4"/>
                  </a:lnTo>
                  <a:lnTo>
                    <a:pt x="4" y="7"/>
                  </a:lnTo>
                  <a:lnTo>
                    <a:pt x="7" y="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68" name="Freeform 330">
              <a:extLst>
                <a:ext uri="{FF2B5EF4-FFF2-40B4-BE49-F238E27FC236}">
                  <a16:creationId xmlns:a16="http://schemas.microsoft.com/office/drawing/2014/main" id="{32821396-32FD-47E8-B320-6B1A9D4B6BC7}"/>
                </a:ext>
              </a:extLst>
            </p:cNvPr>
            <p:cNvSpPr>
              <a:spLocks/>
            </p:cNvSpPr>
            <p:nvPr/>
          </p:nvSpPr>
          <p:spPr bwMode="auto">
            <a:xfrm>
              <a:off x="7315200" y="3124200"/>
              <a:ext cx="7938" cy="7938"/>
            </a:xfrm>
            <a:custGeom>
              <a:avLst/>
              <a:gdLst>
                <a:gd name="T0" fmla="*/ 5 w 5"/>
                <a:gd name="T1" fmla="*/ 5 h 5"/>
                <a:gd name="T2" fmla="*/ 5 w 5"/>
                <a:gd name="T3" fmla="*/ 0 h 5"/>
                <a:gd name="T4" fmla="*/ 0 w 5"/>
                <a:gd name="T5" fmla="*/ 0 h 5"/>
                <a:gd name="T6" fmla="*/ 5 w 5"/>
                <a:gd name="T7" fmla="*/ 5 h 5"/>
              </a:gdLst>
              <a:ahLst/>
              <a:cxnLst>
                <a:cxn ang="0">
                  <a:pos x="T0" y="T1"/>
                </a:cxn>
                <a:cxn ang="0">
                  <a:pos x="T2" y="T3"/>
                </a:cxn>
                <a:cxn ang="0">
                  <a:pos x="T4" y="T5"/>
                </a:cxn>
                <a:cxn ang="0">
                  <a:pos x="T6" y="T7"/>
                </a:cxn>
              </a:cxnLst>
              <a:rect l="0" t="0" r="r" b="b"/>
              <a:pathLst>
                <a:path w="5" h="5">
                  <a:moveTo>
                    <a:pt x="5" y="5"/>
                  </a:moveTo>
                  <a:lnTo>
                    <a:pt x="5" y="0"/>
                  </a:lnTo>
                  <a:lnTo>
                    <a:pt x="0" y="0"/>
                  </a:lnTo>
                  <a:lnTo>
                    <a:pt x="5"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69" name="Freeform 331">
              <a:extLst>
                <a:ext uri="{FF2B5EF4-FFF2-40B4-BE49-F238E27FC236}">
                  <a16:creationId xmlns:a16="http://schemas.microsoft.com/office/drawing/2014/main" id="{CDD8466E-5359-4EB2-AE89-2B8594F56CE6}"/>
                </a:ext>
              </a:extLst>
            </p:cNvPr>
            <p:cNvSpPr>
              <a:spLocks/>
            </p:cNvSpPr>
            <p:nvPr/>
          </p:nvSpPr>
          <p:spPr bwMode="auto">
            <a:xfrm>
              <a:off x="7318375" y="3113088"/>
              <a:ext cx="11113" cy="7938"/>
            </a:xfrm>
            <a:custGeom>
              <a:avLst/>
              <a:gdLst>
                <a:gd name="T0" fmla="*/ 7 w 7"/>
                <a:gd name="T1" fmla="*/ 3 h 5"/>
                <a:gd name="T2" fmla="*/ 5 w 7"/>
                <a:gd name="T3" fmla="*/ 0 h 5"/>
                <a:gd name="T4" fmla="*/ 3 w 7"/>
                <a:gd name="T5" fmla="*/ 3 h 5"/>
                <a:gd name="T6" fmla="*/ 0 w 7"/>
                <a:gd name="T7" fmla="*/ 3 h 5"/>
                <a:gd name="T8" fmla="*/ 0 w 7"/>
                <a:gd name="T9" fmla="*/ 5 h 5"/>
                <a:gd name="T10" fmla="*/ 3 w 7"/>
                <a:gd name="T11" fmla="*/ 5 h 5"/>
                <a:gd name="T12" fmla="*/ 7 w 7"/>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3"/>
                  </a:moveTo>
                  <a:lnTo>
                    <a:pt x="5" y="0"/>
                  </a:lnTo>
                  <a:lnTo>
                    <a:pt x="3" y="3"/>
                  </a:lnTo>
                  <a:lnTo>
                    <a:pt x="0" y="3"/>
                  </a:lnTo>
                  <a:lnTo>
                    <a:pt x="0" y="5"/>
                  </a:lnTo>
                  <a:lnTo>
                    <a:pt x="3" y="5"/>
                  </a:lnTo>
                  <a:lnTo>
                    <a:pt x="7"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70" name="Freeform 332">
              <a:extLst>
                <a:ext uri="{FF2B5EF4-FFF2-40B4-BE49-F238E27FC236}">
                  <a16:creationId xmlns:a16="http://schemas.microsoft.com/office/drawing/2014/main" id="{1AFB55FC-3CA9-4ACE-B01A-40358F74932A}"/>
                </a:ext>
              </a:extLst>
            </p:cNvPr>
            <p:cNvSpPr>
              <a:spLocks/>
            </p:cNvSpPr>
            <p:nvPr/>
          </p:nvSpPr>
          <p:spPr bwMode="auto">
            <a:xfrm>
              <a:off x="8464550" y="2084388"/>
              <a:ext cx="0" cy="6350"/>
            </a:xfrm>
            <a:custGeom>
              <a:avLst/>
              <a:gdLst>
                <a:gd name="T0" fmla="*/ 2 h 4"/>
                <a:gd name="T1" fmla="*/ 4 h 4"/>
                <a:gd name="T2" fmla="*/ 2 h 4"/>
                <a:gd name="T3" fmla="*/ 0 h 4"/>
                <a:gd name="T4" fmla="*/ 2 h 4"/>
                <a:gd name="T5" fmla="*/ 2 h 4"/>
              </a:gdLst>
              <a:ahLst/>
              <a:cxnLst>
                <a:cxn ang="0">
                  <a:pos x="0" y="T0"/>
                </a:cxn>
                <a:cxn ang="0">
                  <a:pos x="0" y="T1"/>
                </a:cxn>
                <a:cxn ang="0">
                  <a:pos x="0" y="T2"/>
                </a:cxn>
                <a:cxn ang="0">
                  <a:pos x="0" y="T3"/>
                </a:cxn>
                <a:cxn ang="0">
                  <a:pos x="0" y="T4"/>
                </a:cxn>
                <a:cxn ang="0">
                  <a:pos x="0" y="T5"/>
                </a:cxn>
              </a:cxnLst>
              <a:rect l="0" t="0" r="r" b="b"/>
              <a:pathLst>
                <a:path h="4">
                  <a:moveTo>
                    <a:pt x="0" y="2"/>
                  </a:moveTo>
                  <a:lnTo>
                    <a:pt x="0" y="4"/>
                  </a:lnTo>
                  <a:lnTo>
                    <a:pt x="0" y="2"/>
                  </a:lnTo>
                  <a:lnTo>
                    <a:pt x="0" y="0"/>
                  </a:lnTo>
                  <a:lnTo>
                    <a:pt x="0" y="2"/>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71" name="Freeform 333">
              <a:extLst>
                <a:ext uri="{FF2B5EF4-FFF2-40B4-BE49-F238E27FC236}">
                  <a16:creationId xmlns:a16="http://schemas.microsoft.com/office/drawing/2014/main" id="{6C1D74E2-177E-42F2-AE9E-E88E492D6A92}"/>
                </a:ext>
              </a:extLst>
            </p:cNvPr>
            <p:cNvSpPr>
              <a:spLocks/>
            </p:cNvSpPr>
            <p:nvPr/>
          </p:nvSpPr>
          <p:spPr bwMode="auto">
            <a:xfrm>
              <a:off x="7297738" y="2992438"/>
              <a:ext cx="6350" cy="15875"/>
            </a:xfrm>
            <a:custGeom>
              <a:avLst/>
              <a:gdLst>
                <a:gd name="T0" fmla="*/ 0 w 4"/>
                <a:gd name="T1" fmla="*/ 10 h 10"/>
                <a:gd name="T2" fmla="*/ 2 w 4"/>
                <a:gd name="T3" fmla="*/ 10 h 10"/>
                <a:gd name="T4" fmla="*/ 2 w 4"/>
                <a:gd name="T5" fmla="*/ 7 h 10"/>
                <a:gd name="T6" fmla="*/ 4 w 4"/>
                <a:gd name="T7" fmla="*/ 5 h 10"/>
                <a:gd name="T8" fmla="*/ 2 w 4"/>
                <a:gd name="T9" fmla="*/ 0 h 10"/>
                <a:gd name="T10" fmla="*/ 0 w 4"/>
                <a:gd name="T11" fmla="*/ 5 h 10"/>
                <a:gd name="T12" fmla="*/ 0 w 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0" y="10"/>
                  </a:moveTo>
                  <a:lnTo>
                    <a:pt x="2" y="10"/>
                  </a:lnTo>
                  <a:lnTo>
                    <a:pt x="2" y="7"/>
                  </a:lnTo>
                  <a:lnTo>
                    <a:pt x="4" y="5"/>
                  </a:lnTo>
                  <a:lnTo>
                    <a:pt x="2" y="0"/>
                  </a:lnTo>
                  <a:lnTo>
                    <a:pt x="0" y="5"/>
                  </a:lnTo>
                  <a:lnTo>
                    <a:pt x="0" y="1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72" name="Freeform 334">
              <a:extLst>
                <a:ext uri="{FF2B5EF4-FFF2-40B4-BE49-F238E27FC236}">
                  <a16:creationId xmlns:a16="http://schemas.microsoft.com/office/drawing/2014/main" id="{489970BF-0FB4-439A-A902-A7BC0AB78D2D}"/>
                </a:ext>
              </a:extLst>
            </p:cNvPr>
            <p:cNvSpPr>
              <a:spLocks/>
            </p:cNvSpPr>
            <p:nvPr/>
          </p:nvSpPr>
          <p:spPr bwMode="auto">
            <a:xfrm>
              <a:off x="9282113" y="2689225"/>
              <a:ext cx="19050" cy="14288"/>
            </a:xfrm>
            <a:custGeom>
              <a:avLst/>
              <a:gdLst>
                <a:gd name="T0" fmla="*/ 7 w 12"/>
                <a:gd name="T1" fmla="*/ 2 h 9"/>
                <a:gd name="T2" fmla="*/ 5 w 12"/>
                <a:gd name="T3" fmla="*/ 2 h 9"/>
                <a:gd name="T4" fmla="*/ 0 w 12"/>
                <a:gd name="T5" fmla="*/ 4 h 9"/>
                <a:gd name="T6" fmla="*/ 3 w 12"/>
                <a:gd name="T7" fmla="*/ 4 h 9"/>
                <a:gd name="T8" fmla="*/ 5 w 12"/>
                <a:gd name="T9" fmla="*/ 4 h 9"/>
                <a:gd name="T10" fmla="*/ 10 w 12"/>
                <a:gd name="T11" fmla="*/ 9 h 9"/>
                <a:gd name="T12" fmla="*/ 12 w 12"/>
                <a:gd name="T13" fmla="*/ 7 h 9"/>
                <a:gd name="T14" fmla="*/ 12 w 12"/>
                <a:gd name="T15" fmla="*/ 4 h 9"/>
                <a:gd name="T16" fmla="*/ 12 w 12"/>
                <a:gd name="T17" fmla="*/ 2 h 9"/>
                <a:gd name="T18" fmla="*/ 12 w 12"/>
                <a:gd name="T19" fmla="*/ 2 h 9"/>
                <a:gd name="T20" fmla="*/ 10 w 12"/>
                <a:gd name="T21" fmla="*/ 0 h 9"/>
                <a:gd name="T22" fmla="*/ 7 w 12"/>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9">
                  <a:moveTo>
                    <a:pt x="7" y="2"/>
                  </a:moveTo>
                  <a:lnTo>
                    <a:pt x="5" y="2"/>
                  </a:lnTo>
                  <a:lnTo>
                    <a:pt x="0" y="4"/>
                  </a:lnTo>
                  <a:lnTo>
                    <a:pt x="3" y="4"/>
                  </a:lnTo>
                  <a:lnTo>
                    <a:pt x="5" y="4"/>
                  </a:lnTo>
                  <a:lnTo>
                    <a:pt x="10" y="9"/>
                  </a:lnTo>
                  <a:lnTo>
                    <a:pt x="12" y="7"/>
                  </a:lnTo>
                  <a:lnTo>
                    <a:pt x="12" y="4"/>
                  </a:lnTo>
                  <a:lnTo>
                    <a:pt x="12" y="2"/>
                  </a:lnTo>
                  <a:lnTo>
                    <a:pt x="12" y="2"/>
                  </a:lnTo>
                  <a:lnTo>
                    <a:pt x="10" y="0"/>
                  </a:lnTo>
                  <a:lnTo>
                    <a:pt x="7"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73" name="Freeform 335">
              <a:extLst>
                <a:ext uri="{FF2B5EF4-FFF2-40B4-BE49-F238E27FC236}">
                  <a16:creationId xmlns:a16="http://schemas.microsoft.com/office/drawing/2014/main" id="{40E5D352-7A1E-495B-947C-3D9F52C5DE78}"/>
                </a:ext>
              </a:extLst>
            </p:cNvPr>
            <p:cNvSpPr>
              <a:spLocks/>
            </p:cNvSpPr>
            <p:nvPr/>
          </p:nvSpPr>
          <p:spPr bwMode="auto">
            <a:xfrm>
              <a:off x="7312025" y="3106738"/>
              <a:ext cx="6350" cy="6350"/>
            </a:xfrm>
            <a:custGeom>
              <a:avLst/>
              <a:gdLst>
                <a:gd name="T0" fmla="*/ 0 w 4"/>
                <a:gd name="T1" fmla="*/ 2 h 4"/>
                <a:gd name="T2" fmla="*/ 4 w 4"/>
                <a:gd name="T3" fmla="*/ 4 h 4"/>
                <a:gd name="T4" fmla="*/ 2 w 4"/>
                <a:gd name="T5" fmla="*/ 0 h 4"/>
                <a:gd name="T6" fmla="*/ 0 w 4"/>
                <a:gd name="T7" fmla="*/ 2 h 4"/>
              </a:gdLst>
              <a:ahLst/>
              <a:cxnLst>
                <a:cxn ang="0">
                  <a:pos x="T0" y="T1"/>
                </a:cxn>
                <a:cxn ang="0">
                  <a:pos x="T2" y="T3"/>
                </a:cxn>
                <a:cxn ang="0">
                  <a:pos x="T4" y="T5"/>
                </a:cxn>
                <a:cxn ang="0">
                  <a:pos x="T6" y="T7"/>
                </a:cxn>
              </a:cxnLst>
              <a:rect l="0" t="0" r="r" b="b"/>
              <a:pathLst>
                <a:path w="4" h="4">
                  <a:moveTo>
                    <a:pt x="0" y="2"/>
                  </a:moveTo>
                  <a:lnTo>
                    <a:pt x="4" y="4"/>
                  </a:lnTo>
                  <a:lnTo>
                    <a:pt x="2" y="0"/>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74" name="Freeform 336">
              <a:extLst>
                <a:ext uri="{FF2B5EF4-FFF2-40B4-BE49-F238E27FC236}">
                  <a16:creationId xmlns:a16="http://schemas.microsoft.com/office/drawing/2014/main" id="{D579F3FC-02FF-4308-B976-8C54E8689E1A}"/>
                </a:ext>
              </a:extLst>
            </p:cNvPr>
            <p:cNvSpPr>
              <a:spLocks/>
            </p:cNvSpPr>
            <p:nvPr/>
          </p:nvSpPr>
          <p:spPr bwMode="auto">
            <a:xfrm>
              <a:off x="9301163" y="2560638"/>
              <a:ext cx="11113" cy="11113"/>
            </a:xfrm>
            <a:custGeom>
              <a:avLst/>
              <a:gdLst>
                <a:gd name="T0" fmla="*/ 4 w 7"/>
                <a:gd name="T1" fmla="*/ 2 h 7"/>
                <a:gd name="T2" fmla="*/ 0 w 7"/>
                <a:gd name="T3" fmla="*/ 7 h 7"/>
                <a:gd name="T4" fmla="*/ 2 w 7"/>
                <a:gd name="T5" fmla="*/ 7 h 7"/>
                <a:gd name="T6" fmla="*/ 4 w 7"/>
                <a:gd name="T7" fmla="*/ 5 h 7"/>
                <a:gd name="T8" fmla="*/ 7 w 7"/>
                <a:gd name="T9" fmla="*/ 2 h 7"/>
                <a:gd name="T10" fmla="*/ 7 w 7"/>
                <a:gd name="T11" fmla="*/ 0 h 7"/>
                <a:gd name="T12" fmla="*/ 4 w 7"/>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2"/>
                  </a:moveTo>
                  <a:lnTo>
                    <a:pt x="0" y="7"/>
                  </a:lnTo>
                  <a:lnTo>
                    <a:pt x="2" y="7"/>
                  </a:lnTo>
                  <a:lnTo>
                    <a:pt x="4" y="5"/>
                  </a:lnTo>
                  <a:lnTo>
                    <a:pt x="7" y="2"/>
                  </a:lnTo>
                  <a:lnTo>
                    <a:pt x="7" y="0"/>
                  </a:lnTo>
                  <a:lnTo>
                    <a:pt x="4"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75" name="Freeform 337">
              <a:extLst>
                <a:ext uri="{FF2B5EF4-FFF2-40B4-BE49-F238E27FC236}">
                  <a16:creationId xmlns:a16="http://schemas.microsoft.com/office/drawing/2014/main" id="{9E33BC7F-FB03-4F23-ADDA-63F75756C323}"/>
                </a:ext>
              </a:extLst>
            </p:cNvPr>
            <p:cNvSpPr>
              <a:spLocks/>
            </p:cNvSpPr>
            <p:nvPr/>
          </p:nvSpPr>
          <p:spPr bwMode="auto">
            <a:xfrm>
              <a:off x="9024938" y="2292350"/>
              <a:ext cx="11113" cy="11113"/>
            </a:xfrm>
            <a:custGeom>
              <a:avLst/>
              <a:gdLst>
                <a:gd name="T0" fmla="*/ 2 w 7"/>
                <a:gd name="T1" fmla="*/ 0 h 7"/>
                <a:gd name="T2" fmla="*/ 0 w 7"/>
                <a:gd name="T3" fmla="*/ 3 h 7"/>
                <a:gd name="T4" fmla="*/ 2 w 7"/>
                <a:gd name="T5" fmla="*/ 7 h 7"/>
                <a:gd name="T6" fmla="*/ 2 w 7"/>
                <a:gd name="T7" fmla="*/ 7 h 7"/>
                <a:gd name="T8" fmla="*/ 4 w 7"/>
                <a:gd name="T9" fmla="*/ 3 h 7"/>
                <a:gd name="T10" fmla="*/ 7 w 7"/>
                <a:gd name="T11" fmla="*/ 3 h 7"/>
                <a:gd name="T12" fmla="*/ 7 w 7"/>
                <a:gd name="T13" fmla="*/ 0 h 7"/>
                <a:gd name="T14" fmla="*/ 2 w 7"/>
                <a:gd name="T15" fmla="*/ 0 h 7"/>
                <a:gd name="T16" fmla="*/ 2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2" y="0"/>
                  </a:moveTo>
                  <a:lnTo>
                    <a:pt x="0" y="3"/>
                  </a:lnTo>
                  <a:lnTo>
                    <a:pt x="2" y="7"/>
                  </a:lnTo>
                  <a:lnTo>
                    <a:pt x="2" y="7"/>
                  </a:lnTo>
                  <a:lnTo>
                    <a:pt x="4" y="3"/>
                  </a:lnTo>
                  <a:lnTo>
                    <a:pt x="7" y="3"/>
                  </a:lnTo>
                  <a:lnTo>
                    <a:pt x="7" y="0"/>
                  </a:lnTo>
                  <a:lnTo>
                    <a:pt x="2" y="0"/>
                  </a:lnTo>
                  <a:lnTo>
                    <a:pt x="2"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76" name="Freeform 338">
              <a:extLst>
                <a:ext uri="{FF2B5EF4-FFF2-40B4-BE49-F238E27FC236}">
                  <a16:creationId xmlns:a16="http://schemas.microsoft.com/office/drawing/2014/main" id="{18991DF2-FF59-4270-8024-197A128672C4}"/>
                </a:ext>
              </a:extLst>
            </p:cNvPr>
            <p:cNvSpPr>
              <a:spLocks/>
            </p:cNvSpPr>
            <p:nvPr/>
          </p:nvSpPr>
          <p:spPr bwMode="auto">
            <a:xfrm>
              <a:off x="9017000" y="2185988"/>
              <a:ext cx="25400" cy="22225"/>
            </a:xfrm>
            <a:custGeom>
              <a:avLst/>
              <a:gdLst>
                <a:gd name="T0" fmla="*/ 4 w 7"/>
                <a:gd name="T1" fmla="*/ 2 h 6"/>
                <a:gd name="T2" fmla="*/ 3 w 7"/>
                <a:gd name="T3" fmla="*/ 1 h 6"/>
                <a:gd name="T4" fmla="*/ 2 w 7"/>
                <a:gd name="T5" fmla="*/ 0 h 6"/>
                <a:gd name="T6" fmla="*/ 1 w 7"/>
                <a:gd name="T7" fmla="*/ 1 h 6"/>
                <a:gd name="T8" fmla="*/ 0 w 7"/>
                <a:gd name="T9" fmla="*/ 2 h 6"/>
                <a:gd name="T10" fmla="*/ 1 w 7"/>
                <a:gd name="T11" fmla="*/ 2 h 6"/>
                <a:gd name="T12" fmla="*/ 2 w 7"/>
                <a:gd name="T13" fmla="*/ 3 h 6"/>
                <a:gd name="T14" fmla="*/ 2 w 7"/>
                <a:gd name="T15" fmla="*/ 4 h 6"/>
                <a:gd name="T16" fmla="*/ 2 w 7"/>
                <a:gd name="T17" fmla="*/ 5 h 6"/>
                <a:gd name="T18" fmla="*/ 2 w 7"/>
                <a:gd name="T19" fmla="*/ 6 h 6"/>
                <a:gd name="T20" fmla="*/ 3 w 7"/>
                <a:gd name="T21" fmla="*/ 5 h 6"/>
                <a:gd name="T22" fmla="*/ 3 w 7"/>
                <a:gd name="T23" fmla="*/ 4 h 6"/>
                <a:gd name="T24" fmla="*/ 5 w 7"/>
                <a:gd name="T25" fmla="*/ 4 h 6"/>
                <a:gd name="T26" fmla="*/ 6 w 7"/>
                <a:gd name="T27" fmla="*/ 4 h 6"/>
                <a:gd name="T28" fmla="*/ 6 w 7"/>
                <a:gd name="T29" fmla="*/ 4 h 6"/>
                <a:gd name="T30" fmla="*/ 7 w 7"/>
                <a:gd name="T31" fmla="*/ 3 h 6"/>
                <a:gd name="T32" fmla="*/ 7 w 7"/>
                <a:gd name="T33" fmla="*/ 2 h 6"/>
                <a:gd name="T34" fmla="*/ 4 w 7"/>
                <a:gd name="T3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6">
                  <a:moveTo>
                    <a:pt x="4" y="2"/>
                  </a:moveTo>
                  <a:cubicBezTo>
                    <a:pt x="3" y="1"/>
                    <a:pt x="3" y="1"/>
                    <a:pt x="3" y="1"/>
                  </a:cubicBezTo>
                  <a:cubicBezTo>
                    <a:pt x="2" y="0"/>
                    <a:pt x="2" y="0"/>
                    <a:pt x="2" y="0"/>
                  </a:cubicBezTo>
                  <a:cubicBezTo>
                    <a:pt x="1" y="1"/>
                    <a:pt x="1" y="1"/>
                    <a:pt x="1" y="1"/>
                  </a:cubicBezTo>
                  <a:cubicBezTo>
                    <a:pt x="1" y="1"/>
                    <a:pt x="0" y="2"/>
                    <a:pt x="0" y="2"/>
                  </a:cubicBezTo>
                  <a:cubicBezTo>
                    <a:pt x="1" y="2"/>
                    <a:pt x="1" y="2"/>
                    <a:pt x="1" y="2"/>
                  </a:cubicBezTo>
                  <a:cubicBezTo>
                    <a:pt x="2" y="3"/>
                    <a:pt x="2" y="3"/>
                    <a:pt x="2" y="3"/>
                  </a:cubicBezTo>
                  <a:cubicBezTo>
                    <a:pt x="2" y="4"/>
                    <a:pt x="2" y="4"/>
                    <a:pt x="2" y="4"/>
                  </a:cubicBezTo>
                  <a:cubicBezTo>
                    <a:pt x="2" y="5"/>
                    <a:pt x="2" y="5"/>
                    <a:pt x="2" y="5"/>
                  </a:cubicBezTo>
                  <a:cubicBezTo>
                    <a:pt x="2" y="6"/>
                    <a:pt x="2" y="6"/>
                    <a:pt x="2" y="6"/>
                  </a:cubicBezTo>
                  <a:cubicBezTo>
                    <a:pt x="3" y="5"/>
                    <a:pt x="3" y="5"/>
                    <a:pt x="3" y="5"/>
                  </a:cubicBezTo>
                  <a:cubicBezTo>
                    <a:pt x="3" y="4"/>
                    <a:pt x="3" y="4"/>
                    <a:pt x="3" y="4"/>
                  </a:cubicBezTo>
                  <a:cubicBezTo>
                    <a:pt x="5" y="4"/>
                    <a:pt x="5" y="4"/>
                    <a:pt x="5" y="4"/>
                  </a:cubicBezTo>
                  <a:cubicBezTo>
                    <a:pt x="6" y="4"/>
                    <a:pt x="6" y="4"/>
                    <a:pt x="6" y="4"/>
                  </a:cubicBezTo>
                  <a:cubicBezTo>
                    <a:pt x="6" y="4"/>
                    <a:pt x="6" y="4"/>
                    <a:pt x="6" y="4"/>
                  </a:cubicBezTo>
                  <a:cubicBezTo>
                    <a:pt x="7" y="3"/>
                    <a:pt x="7" y="3"/>
                    <a:pt x="7" y="3"/>
                  </a:cubicBezTo>
                  <a:cubicBezTo>
                    <a:pt x="7" y="2"/>
                    <a:pt x="7" y="2"/>
                    <a:pt x="7" y="2"/>
                  </a:cubicBezTo>
                  <a:lnTo>
                    <a:pt x="4"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77" name="Freeform 339">
              <a:extLst>
                <a:ext uri="{FF2B5EF4-FFF2-40B4-BE49-F238E27FC236}">
                  <a16:creationId xmlns:a16="http://schemas.microsoft.com/office/drawing/2014/main" id="{6C5F0831-6B52-4B5C-A80A-F5EBB6D35E95}"/>
                </a:ext>
              </a:extLst>
            </p:cNvPr>
            <p:cNvSpPr>
              <a:spLocks/>
            </p:cNvSpPr>
            <p:nvPr/>
          </p:nvSpPr>
          <p:spPr bwMode="auto">
            <a:xfrm>
              <a:off x="9126538" y="2322513"/>
              <a:ext cx="28575" cy="25400"/>
            </a:xfrm>
            <a:custGeom>
              <a:avLst/>
              <a:gdLst>
                <a:gd name="T0" fmla="*/ 5 w 18"/>
                <a:gd name="T1" fmla="*/ 2 h 16"/>
                <a:gd name="T2" fmla="*/ 2 w 18"/>
                <a:gd name="T3" fmla="*/ 2 h 16"/>
                <a:gd name="T4" fmla="*/ 0 w 18"/>
                <a:gd name="T5" fmla="*/ 2 h 16"/>
                <a:gd name="T6" fmla="*/ 0 w 18"/>
                <a:gd name="T7" fmla="*/ 4 h 16"/>
                <a:gd name="T8" fmla="*/ 0 w 18"/>
                <a:gd name="T9" fmla="*/ 9 h 16"/>
                <a:gd name="T10" fmla="*/ 2 w 18"/>
                <a:gd name="T11" fmla="*/ 14 h 16"/>
                <a:gd name="T12" fmla="*/ 2 w 18"/>
                <a:gd name="T13" fmla="*/ 14 h 16"/>
                <a:gd name="T14" fmla="*/ 5 w 18"/>
                <a:gd name="T15" fmla="*/ 14 h 16"/>
                <a:gd name="T16" fmla="*/ 9 w 18"/>
                <a:gd name="T17" fmla="*/ 14 h 16"/>
                <a:gd name="T18" fmla="*/ 11 w 18"/>
                <a:gd name="T19" fmla="*/ 16 h 16"/>
                <a:gd name="T20" fmla="*/ 14 w 18"/>
                <a:gd name="T21" fmla="*/ 14 h 16"/>
                <a:gd name="T22" fmla="*/ 18 w 18"/>
                <a:gd name="T23" fmla="*/ 16 h 16"/>
                <a:gd name="T24" fmla="*/ 18 w 18"/>
                <a:gd name="T25" fmla="*/ 14 h 16"/>
                <a:gd name="T26" fmla="*/ 18 w 18"/>
                <a:gd name="T27" fmla="*/ 11 h 16"/>
                <a:gd name="T28" fmla="*/ 18 w 18"/>
                <a:gd name="T29" fmla="*/ 7 h 16"/>
                <a:gd name="T30" fmla="*/ 14 w 18"/>
                <a:gd name="T31" fmla="*/ 7 h 16"/>
                <a:gd name="T32" fmla="*/ 11 w 18"/>
                <a:gd name="T33" fmla="*/ 4 h 16"/>
                <a:gd name="T34" fmla="*/ 9 w 18"/>
                <a:gd name="T35" fmla="*/ 4 h 16"/>
                <a:gd name="T36" fmla="*/ 9 w 18"/>
                <a:gd name="T37" fmla="*/ 4 h 16"/>
                <a:gd name="T38" fmla="*/ 7 w 18"/>
                <a:gd name="T39" fmla="*/ 2 h 16"/>
                <a:gd name="T40" fmla="*/ 7 w 18"/>
                <a:gd name="T41" fmla="*/ 0 h 16"/>
                <a:gd name="T42" fmla="*/ 7 w 18"/>
                <a:gd name="T43" fmla="*/ 0 h 16"/>
                <a:gd name="T44" fmla="*/ 5 w 18"/>
                <a:gd name="T4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16">
                  <a:moveTo>
                    <a:pt x="5" y="2"/>
                  </a:moveTo>
                  <a:lnTo>
                    <a:pt x="2" y="2"/>
                  </a:lnTo>
                  <a:lnTo>
                    <a:pt x="0" y="2"/>
                  </a:lnTo>
                  <a:lnTo>
                    <a:pt x="0" y="4"/>
                  </a:lnTo>
                  <a:lnTo>
                    <a:pt x="0" y="9"/>
                  </a:lnTo>
                  <a:lnTo>
                    <a:pt x="2" y="14"/>
                  </a:lnTo>
                  <a:lnTo>
                    <a:pt x="2" y="14"/>
                  </a:lnTo>
                  <a:lnTo>
                    <a:pt x="5" y="14"/>
                  </a:lnTo>
                  <a:lnTo>
                    <a:pt x="9" y="14"/>
                  </a:lnTo>
                  <a:lnTo>
                    <a:pt x="11" y="16"/>
                  </a:lnTo>
                  <a:lnTo>
                    <a:pt x="14" y="14"/>
                  </a:lnTo>
                  <a:lnTo>
                    <a:pt x="18" y="16"/>
                  </a:lnTo>
                  <a:lnTo>
                    <a:pt x="18" y="14"/>
                  </a:lnTo>
                  <a:lnTo>
                    <a:pt x="18" y="11"/>
                  </a:lnTo>
                  <a:lnTo>
                    <a:pt x="18" y="7"/>
                  </a:lnTo>
                  <a:lnTo>
                    <a:pt x="14" y="7"/>
                  </a:lnTo>
                  <a:lnTo>
                    <a:pt x="11" y="4"/>
                  </a:lnTo>
                  <a:lnTo>
                    <a:pt x="9" y="4"/>
                  </a:lnTo>
                  <a:lnTo>
                    <a:pt x="9" y="4"/>
                  </a:lnTo>
                  <a:lnTo>
                    <a:pt x="7" y="2"/>
                  </a:lnTo>
                  <a:lnTo>
                    <a:pt x="7" y="0"/>
                  </a:lnTo>
                  <a:lnTo>
                    <a:pt x="7" y="0"/>
                  </a:lnTo>
                  <a:lnTo>
                    <a:pt x="5"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78" name="Freeform 340">
              <a:extLst>
                <a:ext uri="{FF2B5EF4-FFF2-40B4-BE49-F238E27FC236}">
                  <a16:creationId xmlns:a16="http://schemas.microsoft.com/office/drawing/2014/main" id="{5C234459-A51D-4FA4-A691-FE9B583FDC3F}"/>
                </a:ext>
              </a:extLst>
            </p:cNvPr>
            <p:cNvSpPr>
              <a:spLocks/>
            </p:cNvSpPr>
            <p:nvPr/>
          </p:nvSpPr>
          <p:spPr bwMode="auto">
            <a:xfrm>
              <a:off x="8959850" y="2560638"/>
              <a:ext cx="9525" cy="3175"/>
            </a:xfrm>
            <a:custGeom>
              <a:avLst/>
              <a:gdLst>
                <a:gd name="T0" fmla="*/ 6 w 6"/>
                <a:gd name="T1" fmla="*/ 2 h 2"/>
                <a:gd name="T2" fmla="*/ 4 w 6"/>
                <a:gd name="T3" fmla="*/ 0 h 2"/>
                <a:gd name="T4" fmla="*/ 0 w 6"/>
                <a:gd name="T5" fmla="*/ 0 h 2"/>
                <a:gd name="T6" fmla="*/ 0 w 6"/>
                <a:gd name="T7" fmla="*/ 2 h 2"/>
                <a:gd name="T8" fmla="*/ 4 w 6"/>
                <a:gd name="T9" fmla="*/ 2 h 2"/>
                <a:gd name="T10" fmla="*/ 6 w 6"/>
                <a:gd name="T11" fmla="*/ 2 h 2"/>
              </a:gdLst>
              <a:ahLst/>
              <a:cxnLst>
                <a:cxn ang="0">
                  <a:pos x="T0" y="T1"/>
                </a:cxn>
                <a:cxn ang="0">
                  <a:pos x="T2" y="T3"/>
                </a:cxn>
                <a:cxn ang="0">
                  <a:pos x="T4" y="T5"/>
                </a:cxn>
                <a:cxn ang="0">
                  <a:pos x="T6" y="T7"/>
                </a:cxn>
                <a:cxn ang="0">
                  <a:pos x="T8" y="T9"/>
                </a:cxn>
                <a:cxn ang="0">
                  <a:pos x="T10" y="T11"/>
                </a:cxn>
              </a:cxnLst>
              <a:rect l="0" t="0" r="r" b="b"/>
              <a:pathLst>
                <a:path w="6" h="2">
                  <a:moveTo>
                    <a:pt x="6" y="2"/>
                  </a:moveTo>
                  <a:lnTo>
                    <a:pt x="4" y="0"/>
                  </a:lnTo>
                  <a:lnTo>
                    <a:pt x="0" y="0"/>
                  </a:lnTo>
                  <a:lnTo>
                    <a:pt x="0" y="2"/>
                  </a:lnTo>
                  <a:lnTo>
                    <a:pt x="4" y="2"/>
                  </a:lnTo>
                  <a:lnTo>
                    <a:pt x="6"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79" name="Freeform 341">
              <a:extLst>
                <a:ext uri="{FF2B5EF4-FFF2-40B4-BE49-F238E27FC236}">
                  <a16:creationId xmlns:a16="http://schemas.microsoft.com/office/drawing/2014/main" id="{605758E4-9BF0-44A1-B7DC-050C2FACABE8}"/>
                </a:ext>
              </a:extLst>
            </p:cNvPr>
            <p:cNvSpPr>
              <a:spLocks/>
            </p:cNvSpPr>
            <p:nvPr/>
          </p:nvSpPr>
          <p:spPr bwMode="auto">
            <a:xfrm>
              <a:off x="9137650" y="2289175"/>
              <a:ext cx="6350" cy="11113"/>
            </a:xfrm>
            <a:custGeom>
              <a:avLst/>
              <a:gdLst>
                <a:gd name="T0" fmla="*/ 2 w 4"/>
                <a:gd name="T1" fmla="*/ 7 h 7"/>
                <a:gd name="T2" fmla="*/ 4 w 4"/>
                <a:gd name="T3" fmla="*/ 5 h 7"/>
                <a:gd name="T4" fmla="*/ 2 w 4"/>
                <a:gd name="T5" fmla="*/ 5 h 7"/>
                <a:gd name="T6" fmla="*/ 2 w 4"/>
                <a:gd name="T7" fmla="*/ 0 h 7"/>
                <a:gd name="T8" fmla="*/ 0 w 4"/>
                <a:gd name="T9" fmla="*/ 5 h 7"/>
                <a:gd name="T10" fmla="*/ 2 w 4"/>
                <a:gd name="T11" fmla="*/ 7 h 7"/>
                <a:gd name="T12" fmla="*/ 2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7"/>
                  </a:moveTo>
                  <a:lnTo>
                    <a:pt x="4" y="5"/>
                  </a:lnTo>
                  <a:lnTo>
                    <a:pt x="2" y="5"/>
                  </a:lnTo>
                  <a:lnTo>
                    <a:pt x="2" y="0"/>
                  </a:lnTo>
                  <a:lnTo>
                    <a:pt x="0" y="5"/>
                  </a:lnTo>
                  <a:lnTo>
                    <a:pt x="2" y="7"/>
                  </a:lnTo>
                  <a:lnTo>
                    <a:pt x="2" y="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80" name="Freeform 342">
              <a:extLst>
                <a:ext uri="{FF2B5EF4-FFF2-40B4-BE49-F238E27FC236}">
                  <a16:creationId xmlns:a16="http://schemas.microsoft.com/office/drawing/2014/main" id="{54A17AB9-77F5-433D-9C10-BEBED4977ECF}"/>
                </a:ext>
              </a:extLst>
            </p:cNvPr>
            <p:cNvSpPr>
              <a:spLocks/>
            </p:cNvSpPr>
            <p:nvPr/>
          </p:nvSpPr>
          <p:spPr bwMode="auto">
            <a:xfrm>
              <a:off x="9031288" y="2271713"/>
              <a:ext cx="7938" cy="14288"/>
            </a:xfrm>
            <a:custGeom>
              <a:avLst/>
              <a:gdLst>
                <a:gd name="T0" fmla="*/ 5 w 5"/>
                <a:gd name="T1" fmla="*/ 4 h 9"/>
                <a:gd name="T2" fmla="*/ 5 w 5"/>
                <a:gd name="T3" fmla="*/ 2 h 9"/>
                <a:gd name="T4" fmla="*/ 5 w 5"/>
                <a:gd name="T5" fmla="*/ 2 h 9"/>
                <a:gd name="T6" fmla="*/ 3 w 5"/>
                <a:gd name="T7" fmla="*/ 0 h 9"/>
                <a:gd name="T8" fmla="*/ 3 w 5"/>
                <a:gd name="T9" fmla="*/ 4 h 9"/>
                <a:gd name="T10" fmla="*/ 0 w 5"/>
                <a:gd name="T11" fmla="*/ 6 h 9"/>
                <a:gd name="T12" fmla="*/ 0 w 5"/>
                <a:gd name="T13" fmla="*/ 9 h 9"/>
                <a:gd name="T14" fmla="*/ 5 w 5"/>
                <a:gd name="T15" fmla="*/ 6 h 9"/>
                <a:gd name="T16" fmla="*/ 5 w 5"/>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9">
                  <a:moveTo>
                    <a:pt x="5" y="4"/>
                  </a:moveTo>
                  <a:lnTo>
                    <a:pt x="5" y="2"/>
                  </a:lnTo>
                  <a:lnTo>
                    <a:pt x="5" y="2"/>
                  </a:lnTo>
                  <a:lnTo>
                    <a:pt x="3" y="0"/>
                  </a:lnTo>
                  <a:lnTo>
                    <a:pt x="3" y="4"/>
                  </a:lnTo>
                  <a:lnTo>
                    <a:pt x="0" y="6"/>
                  </a:lnTo>
                  <a:lnTo>
                    <a:pt x="0" y="9"/>
                  </a:lnTo>
                  <a:lnTo>
                    <a:pt x="5" y="6"/>
                  </a:lnTo>
                  <a:lnTo>
                    <a:pt x="5"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81" name="Freeform 343">
              <a:extLst>
                <a:ext uri="{FF2B5EF4-FFF2-40B4-BE49-F238E27FC236}">
                  <a16:creationId xmlns:a16="http://schemas.microsoft.com/office/drawing/2014/main" id="{E6533A43-FE2C-46EA-9A62-184606AC5ED6}"/>
                </a:ext>
              </a:extLst>
            </p:cNvPr>
            <p:cNvSpPr>
              <a:spLocks/>
            </p:cNvSpPr>
            <p:nvPr/>
          </p:nvSpPr>
          <p:spPr bwMode="auto">
            <a:xfrm>
              <a:off x="9090025" y="2182813"/>
              <a:ext cx="3175" cy="7938"/>
            </a:xfrm>
            <a:custGeom>
              <a:avLst/>
              <a:gdLst>
                <a:gd name="T0" fmla="*/ 2 w 2"/>
                <a:gd name="T1" fmla="*/ 0 h 5"/>
                <a:gd name="T2" fmla="*/ 0 w 2"/>
                <a:gd name="T3" fmla="*/ 2 h 5"/>
                <a:gd name="T4" fmla="*/ 0 w 2"/>
                <a:gd name="T5" fmla="*/ 5 h 5"/>
                <a:gd name="T6" fmla="*/ 2 w 2"/>
                <a:gd name="T7" fmla="*/ 5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lnTo>
                    <a:pt x="0" y="2"/>
                  </a:lnTo>
                  <a:lnTo>
                    <a:pt x="0" y="5"/>
                  </a:lnTo>
                  <a:lnTo>
                    <a:pt x="2" y="5"/>
                  </a:lnTo>
                  <a:lnTo>
                    <a:pt x="2"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82" name="Freeform 344">
              <a:extLst>
                <a:ext uri="{FF2B5EF4-FFF2-40B4-BE49-F238E27FC236}">
                  <a16:creationId xmlns:a16="http://schemas.microsoft.com/office/drawing/2014/main" id="{65551EE9-0034-45B2-86B7-ABE87590B4E2}"/>
                </a:ext>
              </a:extLst>
            </p:cNvPr>
            <p:cNvSpPr>
              <a:spLocks/>
            </p:cNvSpPr>
            <p:nvPr/>
          </p:nvSpPr>
          <p:spPr bwMode="auto">
            <a:xfrm>
              <a:off x="9053513" y="2300288"/>
              <a:ext cx="65088" cy="69850"/>
            </a:xfrm>
            <a:custGeom>
              <a:avLst/>
              <a:gdLst>
                <a:gd name="T0" fmla="*/ 21 w 41"/>
                <a:gd name="T1" fmla="*/ 2 h 44"/>
                <a:gd name="T2" fmla="*/ 16 w 41"/>
                <a:gd name="T3" fmla="*/ 5 h 44"/>
                <a:gd name="T4" fmla="*/ 12 w 41"/>
                <a:gd name="T5" fmla="*/ 14 h 44"/>
                <a:gd name="T6" fmla="*/ 7 w 41"/>
                <a:gd name="T7" fmla="*/ 16 h 44"/>
                <a:gd name="T8" fmla="*/ 5 w 41"/>
                <a:gd name="T9" fmla="*/ 21 h 44"/>
                <a:gd name="T10" fmla="*/ 0 w 41"/>
                <a:gd name="T11" fmla="*/ 25 h 44"/>
                <a:gd name="T12" fmla="*/ 0 w 41"/>
                <a:gd name="T13" fmla="*/ 30 h 44"/>
                <a:gd name="T14" fmla="*/ 0 w 41"/>
                <a:gd name="T15" fmla="*/ 35 h 44"/>
                <a:gd name="T16" fmla="*/ 0 w 41"/>
                <a:gd name="T17" fmla="*/ 37 h 44"/>
                <a:gd name="T18" fmla="*/ 0 w 41"/>
                <a:gd name="T19" fmla="*/ 42 h 44"/>
                <a:gd name="T20" fmla="*/ 0 w 41"/>
                <a:gd name="T21" fmla="*/ 42 h 44"/>
                <a:gd name="T22" fmla="*/ 2 w 41"/>
                <a:gd name="T23" fmla="*/ 42 h 44"/>
                <a:gd name="T24" fmla="*/ 5 w 41"/>
                <a:gd name="T25" fmla="*/ 44 h 44"/>
                <a:gd name="T26" fmla="*/ 12 w 41"/>
                <a:gd name="T27" fmla="*/ 42 h 44"/>
                <a:gd name="T28" fmla="*/ 14 w 41"/>
                <a:gd name="T29" fmla="*/ 44 h 44"/>
                <a:gd name="T30" fmla="*/ 18 w 41"/>
                <a:gd name="T31" fmla="*/ 42 h 44"/>
                <a:gd name="T32" fmla="*/ 21 w 41"/>
                <a:gd name="T33" fmla="*/ 42 h 44"/>
                <a:gd name="T34" fmla="*/ 21 w 41"/>
                <a:gd name="T35" fmla="*/ 39 h 44"/>
                <a:gd name="T36" fmla="*/ 28 w 41"/>
                <a:gd name="T37" fmla="*/ 37 h 44"/>
                <a:gd name="T38" fmla="*/ 30 w 41"/>
                <a:gd name="T39" fmla="*/ 37 h 44"/>
                <a:gd name="T40" fmla="*/ 32 w 41"/>
                <a:gd name="T41" fmla="*/ 35 h 44"/>
                <a:gd name="T42" fmla="*/ 37 w 41"/>
                <a:gd name="T43" fmla="*/ 25 h 44"/>
                <a:gd name="T44" fmla="*/ 37 w 41"/>
                <a:gd name="T45" fmla="*/ 21 h 44"/>
                <a:gd name="T46" fmla="*/ 39 w 41"/>
                <a:gd name="T47" fmla="*/ 16 h 44"/>
                <a:gd name="T48" fmla="*/ 41 w 41"/>
                <a:gd name="T49" fmla="*/ 14 h 44"/>
                <a:gd name="T50" fmla="*/ 41 w 41"/>
                <a:gd name="T51" fmla="*/ 12 h 44"/>
                <a:gd name="T52" fmla="*/ 41 w 41"/>
                <a:gd name="T53" fmla="*/ 7 h 44"/>
                <a:gd name="T54" fmla="*/ 39 w 41"/>
                <a:gd name="T55" fmla="*/ 5 h 44"/>
                <a:gd name="T56" fmla="*/ 37 w 41"/>
                <a:gd name="T57" fmla="*/ 5 h 44"/>
                <a:gd name="T58" fmla="*/ 34 w 41"/>
                <a:gd name="T59" fmla="*/ 2 h 44"/>
                <a:gd name="T60" fmla="*/ 30 w 41"/>
                <a:gd name="T61" fmla="*/ 0 h 44"/>
                <a:gd name="T62" fmla="*/ 25 w 41"/>
                <a:gd name="T63" fmla="*/ 2 h 44"/>
                <a:gd name="T64" fmla="*/ 23 w 41"/>
                <a:gd name="T65" fmla="*/ 2 h 44"/>
                <a:gd name="T66" fmla="*/ 23 w 41"/>
                <a:gd name="T67" fmla="*/ 2 h 44"/>
                <a:gd name="T68" fmla="*/ 21 w 41"/>
                <a:gd name="T69"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44">
                  <a:moveTo>
                    <a:pt x="21" y="2"/>
                  </a:moveTo>
                  <a:lnTo>
                    <a:pt x="16" y="5"/>
                  </a:lnTo>
                  <a:lnTo>
                    <a:pt x="12" y="14"/>
                  </a:lnTo>
                  <a:lnTo>
                    <a:pt x="7" y="16"/>
                  </a:lnTo>
                  <a:lnTo>
                    <a:pt x="5" y="21"/>
                  </a:lnTo>
                  <a:lnTo>
                    <a:pt x="0" y="25"/>
                  </a:lnTo>
                  <a:lnTo>
                    <a:pt x="0" y="30"/>
                  </a:lnTo>
                  <a:lnTo>
                    <a:pt x="0" y="35"/>
                  </a:lnTo>
                  <a:lnTo>
                    <a:pt x="0" y="37"/>
                  </a:lnTo>
                  <a:lnTo>
                    <a:pt x="0" y="42"/>
                  </a:lnTo>
                  <a:lnTo>
                    <a:pt x="0" y="42"/>
                  </a:lnTo>
                  <a:lnTo>
                    <a:pt x="2" y="42"/>
                  </a:lnTo>
                  <a:lnTo>
                    <a:pt x="5" y="44"/>
                  </a:lnTo>
                  <a:lnTo>
                    <a:pt x="12" y="42"/>
                  </a:lnTo>
                  <a:lnTo>
                    <a:pt x="14" y="44"/>
                  </a:lnTo>
                  <a:lnTo>
                    <a:pt x="18" y="42"/>
                  </a:lnTo>
                  <a:lnTo>
                    <a:pt x="21" y="42"/>
                  </a:lnTo>
                  <a:lnTo>
                    <a:pt x="21" y="39"/>
                  </a:lnTo>
                  <a:lnTo>
                    <a:pt x="28" y="37"/>
                  </a:lnTo>
                  <a:lnTo>
                    <a:pt x="30" y="37"/>
                  </a:lnTo>
                  <a:lnTo>
                    <a:pt x="32" y="35"/>
                  </a:lnTo>
                  <a:lnTo>
                    <a:pt x="37" y="25"/>
                  </a:lnTo>
                  <a:lnTo>
                    <a:pt x="37" y="21"/>
                  </a:lnTo>
                  <a:lnTo>
                    <a:pt x="39" y="16"/>
                  </a:lnTo>
                  <a:lnTo>
                    <a:pt x="41" y="14"/>
                  </a:lnTo>
                  <a:lnTo>
                    <a:pt x="41" y="12"/>
                  </a:lnTo>
                  <a:lnTo>
                    <a:pt x="41" y="7"/>
                  </a:lnTo>
                  <a:lnTo>
                    <a:pt x="39" y="5"/>
                  </a:lnTo>
                  <a:lnTo>
                    <a:pt x="37" y="5"/>
                  </a:lnTo>
                  <a:lnTo>
                    <a:pt x="34" y="2"/>
                  </a:lnTo>
                  <a:lnTo>
                    <a:pt x="30" y="0"/>
                  </a:lnTo>
                  <a:lnTo>
                    <a:pt x="25" y="2"/>
                  </a:lnTo>
                  <a:lnTo>
                    <a:pt x="23" y="2"/>
                  </a:lnTo>
                  <a:lnTo>
                    <a:pt x="23" y="2"/>
                  </a:lnTo>
                  <a:lnTo>
                    <a:pt x="21"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83" name="Freeform 345">
              <a:extLst>
                <a:ext uri="{FF2B5EF4-FFF2-40B4-BE49-F238E27FC236}">
                  <a16:creationId xmlns:a16="http://schemas.microsoft.com/office/drawing/2014/main" id="{AA19CF98-520D-47F2-911F-0D198B6F58A2}"/>
                </a:ext>
              </a:extLst>
            </p:cNvPr>
            <p:cNvSpPr>
              <a:spLocks/>
            </p:cNvSpPr>
            <p:nvPr/>
          </p:nvSpPr>
          <p:spPr bwMode="auto">
            <a:xfrm>
              <a:off x="9090025" y="2233613"/>
              <a:ext cx="17463" cy="19050"/>
            </a:xfrm>
            <a:custGeom>
              <a:avLst/>
              <a:gdLst>
                <a:gd name="T0" fmla="*/ 5 w 11"/>
                <a:gd name="T1" fmla="*/ 12 h 12"/>
                <a:gd name="T2" fmla="*/ 7 w 11"/>
                <a:gd name="T3" fmla="*/ 10 h 12"/>
                <a:gd name="T4" fmla="*/ 9 w 11"/>
                <a:gd name="T5" fmla="*/ 10 h 12"/>
                <a:gd name="T6" fmla="*/ 11 w 11"/>
                <a:gd name="T7" fmla="*/ 5 h 12"/>
                <a:gd name="T8" fmla="*/ 11 w 11"/>
                <a:gd name="T9" fmla="*/ 0 h 12"/>
                <a:gd name="T10" fmla="*/ 7 w 11"/>
                <a:gd name="T11" fmla="*/ 0 h 12"/>
                <a:gd name="T12" fmla="*/ 5 w 11"/>
                <a:gd name="T13" fmla="*/ 0 h 12"/>
                <a:gd name="T14" fmla="*/ 2 w 11"/>
                <a:gd name="T15" fmla="*/ 5 h 12"/>
                <a:gd name="T16" fmla="*/ 0 w 11"/>
                <a:gd name="T17" fmla="*/ 7 h 12"/>
                <a:gd name="T18" fmla="*/ 2 w 11"/>
                <a:gd name="T19" fmla="*/ 12 h 12"/>
                <a:gd name="T20" fmla="*/ 5 w 11"/>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2">
                  <a:moveTo>
                    <a:pt x="5" y="12"/>
                  </a:moveTo>
                  <a:lnTo>
                    <a:pt x="7" y="10"/>
                  </a:lnTo>
                  <a:lnTo>
                    <a:pt x="9" y="10"/>
                  </a:lnTo>
                  <a:lnTo>
                    <a:pt x="11" y="5"/>
                  </a:lnTo>
                  <a:lnTo>
                    <a:pt x="11" y="0"/>
                  </a:lnTo>
                  <a:lnTo>
                    <a:pt x="7" y="0"/>
                  </a:lnTo>
                  <a:lnTo>
                    <a:pt x="5" y="0"/>
                  </a:lnTo>
                  <a:lnTo>
                    <a:pt x="2" y="5"/>
                  </a:lnTo>
                  <a:lnTo>
                    <a:pt x="0" y="7"/>
                  </a:lnTo>
                  <a:lnTo>
                    <a:pt x="2" y="12"/>
                  </a:lnTo>
                  <a:lnTo>
                    <a:pt x="5" y="1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84" name="Freeform 346">
              <a:extLst>
                <a:ext uri="{FF2B5EF4-FFF2-40B4-BE49-F238E27FC236}">
                  <a16:creationId xmlns:a16="http://schemas.microsoft.com/office/drawing/2014/main" id="{85902791-51A6-4156-8860-9C4493717BC6}"/>
                </a:ext>
              </a:extLst>
            </p:cNvPr>
            <p:cNvSpPr>
              <a:spLocks/>
            </p:cNvSpPr>
            <p:nvPr/>
          </p:nvSpPr>
          <p:spPr bwMode="auto">
            <a:xfrm>
              <a:off x="9028113" y="2227263"/>
              <a:ext cx="39688" cy="33338"/>
            </a:xfrm>
            <a:custGeom>
              <a:avLst/>
              <a:gdLst>
                <a:gd name="T0" fmla="*/ 21 w 25"/>
                <a:gd name="T1" fmla="*/ 4 h 21"/>
                <a:gd name="T2" fmla="*/ 18 w 25"/>
                <a:gd name="T3" fmla="*/ 4 h 21"/>
                <a:gd name="T4" fmla="*/ 14 w 25"/>
                <a:gd name="T5" fmla="*/ 7 h 21"/>
                <a:gd name="T6" fmla="*/ 12 w 25"/>
                <a:gd name="T7" fmla="*/ 9 h 21"/>
                <a:gd name="T8" fmla="*/ 7 w 25"/>
                <a:gd name="T9" fmla="*/ 9 h 21"/>
                <a:gd name="T10" fmla="*/ 2 w 25"/>
                <a:gd name="T11" fmla="*/ 11 h 21"/>
                <a:gd name="T12" fmla="*/ 2 w 25"/>
                <a:gd name="T13" fmla="*/ 14 h 21"/>
                <a:gd name="T14" fmla="*/ 0 w 25"/>
                <a:gd name="T15" fmla="*/ 16 h 21"/>
                <a:gd name="T16" fmla="*/ 0 w 25"/>
                <a:gd name="T17" fmla="*/ 21 h 21"/>
                <a:gd name="T18" fmla="*/ 2 w 25"/>
                <a:gd name="T19" fmla="*/ 18 h 21"/>
                <a:gd name="T20" fmla="*/ 5 w 25"/>
                <a:gd name="T21" fmla="*/ 21 h 21"/>
                <a:gd name="T22" fmla="*/ 9 w 25"/>
                <a:gd name="T23" fmla="*/ 21 h 21"/>
                <a:gd name="T24" fmla="*/ 16 w 25"/>
                <a:gd name="T25" fmla="*/ 14 h 21"/>
                <a:gd name="T26" fmla="*/ 18 w 25"/>
                <a:gd name="T27" fmla="*/ 11 h 21"/>
                <a:gd name="T28" fmla="*/ 18 w 25"/>
                <a:gd name="T29" fmla="*/ 11 h 21"/>
                <a:gd name="T30" fmla="*/ 23 w 25"/>
                <a:gd name="T31" fmla="*/ 7 h 21"/>
                <a:gd name="T32" fmla="*/ 25 w 25"/>
                <a:gd name="T33" fmla="*/ 4 h 21"/>
                <a:gd name="T34" fmla="*/ 25 w 25"/>
                <a:gd name="T35" fmla="*/ 0 h 21"/>
                <a:gd name="T36" fmla="*/ 23 w 25"/>
                <a:gd name="T37" fmla="*/ 0 h 21"/>
                <a:gd name="T38" fmla="*/ 21 w 25"/>
                <a:gd name="T39" fmla="*/ 0 h 21"/>
                <a:gd name="T40" fmla="*/ 21 w 25"/>
                <a:gd name="T41"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1">
                  <a:moveTo>
                    <a:pt x="21" y="4"/>
                  </a:moveTo>
                  <a:lnTo>
                    <a:pt x="18" y="4"/>
                  </a:lnTo>
                  <a:lnTo>
                    <a:pt x="14" y="7"/>
                  </a:lnTo>
                  <a:lnTo>
                    <a:pt x="12" y="9"/>
                  </a:lnTo>
                  <a:lnTo>
                    <a:pt x="7" y="9"/>
                  </a:lnTo>
                  <a:lnTo>
                    <a:pt x="2" y="11"/>
                  </a:lnTo>
                  <a:lnTo>
                    <a:pt x="2" y="14"/>
                  </a:lnTo>
                  <a:lnTo>
                    <a:pt x="0" y="16"/>
                  </a:lnTo>
                  <a:lnTo>
                    <a:pt x="0" y="21"/>
                  </a:lnTo>
                  <a:lnTo>
                    <a:pt x="2" y="18"/>
                  </a:lnTo>
                  <a:lnTo>
                    <a:pt x="5" y="21"/>
                  </a:lnTo>
                  <a:lnTo>
                    <a:pt x="9" y="21"/>
                  </a:lnTo>
                  <a:lnTo>
                    <a:pt x="16" y="14"/>
                  </a:lnTo>
                  <a:lnTo>
                    <a:pt x="18" y="11"/>
                  </a:lnTo>
                  <a:lnTo>
                    <a:pt x="18" y="11"/>
                  </a:lnTo>
                  <a:lnTo>
                    <a:pt x="23" y="7"/>
                  </a:lnTo>
                  <a:lnTo>
                    <a:pt x="25" y="4"/>
                  </a:lnTo>
                  <a:lnTo>
                    <a:pt x="25" y="0"/>
                  </a:lnTo>
                  <a:lnTo>
                    <a:pt x="23" y="0"/>
                  </a:lnTo>
                  <a:lnTo>
                    <a:pt x="21" y="0"/>
                  </a:lnTo>
                  <a:lnTo>
                    <a:pt x="21"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85" name="Freeform 347">
              <a:extLst>
                <a:ext uri="{FF2B5EF4-FFF2-40B4-BE49-F238E27FC236}">
                  <a16:creationId xmlns:a16="http://schemas.microsoft.com/office/drawing/2014/main" id="{49D2710A-ADE2-4F24-8D43-CB7F14DA1709}"/>
                </a:ext>
              </a:extLst>
            </p:cNvPr>
            <p:cNvSpPr>
              <a:spLocks/>
            </p:cNvSpPr>
            <p:nvPr/>
          </p:nvSpPr>
          <p:spPr bwMode="auto">
            <a:xfrm>
              <a:off x="9064625" y="2205038"/>
              <a:ext cx="17463" cy="14288"/>
            </a:xfrm>
            <a:custGeom>
              <a:avLst/>
              <a:gdLst>
                <a:gd name="T0" fmla="*/ 9 w 11"/>
                <a:gd name="T1" fmla="*/ 0 h 9"/>
                <a:gd name="T2" fmla="*/ 7 w 11"/>
                <a:gd name="T3" fmla="*/ 2 h 9"/>
                <a:gd name="T4" fmla="*/ 5 w 11"/>
                <a:gd name="T5" fmla="*/ 2 h 9"/>
                <a:gd name="T6" fmla="*/ 2 w 11"/>
                <a:gd name="T7" fmla="*/ 7 h 9"/>
                <a:gd name="T8" fmla="*/ 0 w 11"/>
                <a:gd name="T9" fmla="*/ 9 h 9"/>
                <a:gd name="T10" fmla="*/ 2 w 11"/>
                <a:gd name="T11" fmla="*/ 9 h 9"/>
                <a:gd name="T12" fmla="*/ 5 w 11"/>
                <a:gd name="T13" fmla="*/ 9 h 9"/>
                <a:gd name="T14" fmla="*/ 9 w 11"/>
                <a:gd name="T15" fmla="*/ 7 h 9"/>
                <a:gd name="T16" fmla="*/ 11 w 11"/>
                <a:gd name="T17" fmla="*/ 5 h 9"/>
                <a:gd name="T18" fmla="*/ 11 w 11"/>
                <a:gd name="T19" fmla="*/ 2 h 9"/>
                <a:gd name="T20" fmla="*/ 11 w 11"/>
                <a:gd name="T21" fmla="*/ 0 h 9"/>
                <a:gd name="T22" fmla="*/ 9 w 11"/>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9" y="0"/>
                  </a:moveTo>
                  <a:lnTo>
                    <a:pt x="7" y="2"/>
                  </a:lnTo>
                  <a:lnTo>
                    <a:pt x="5" y="2"/>
                  </a:lnTo>
                  <a:lnTo>
                    <a:pt x="2" y="7"/>
                  </a:lnTo>
                  <a:lnTo>
                    <a:pt x="0" y="9"/>
                  </a:lnTo>
                  <a:lnTo>
                    <a:pt x="2" y="9"/>
                  </a:lnTo>
                  <a:lnTo>
                    <a:pt x="5" y="9"/>
                  </a:lnTo>
                  <a:lnTo>
                    <a:pt x="9" y="7"/>
                  </a:lnTo>
                  <a:lnTo>
                    <a:pt x="11" y="5"/>
                  </a:lnTo>
                  <a:lnTo>
                    <a:pt x="11" y="2"/>
                  </a:lnTo>
                  <a:lnTo>
                    <a:pt x="11" y="0"/>
                  </a:lnTo>
                  <a:lnTo>
                    <a:pt x="9"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86" name="Freeform 348">
              <a:extLst>
                <a:ext uri="{FF2B5EF4-FFF2-40B4-BE49-F238E27FC236}">
                  <a16:creationId xmlns:a16="http://schemas.microsoft.com/office/drawing/2014/main" id="{FCA8C587-16E3-4542-A729-CB04A76A224E}"/>
                </a:ext>
              </a:extLst>
            </p:cNvPr>
            <p:cNvSpPr>
              <a:spLocks/>
            </p:cNvSpPr>
            <p:nvPr/>
          </p:nvSpPr>
          <p:spPr bwMode="auto">
            <a:xfrm>
              <a:off x="9701213" y="1039813"/>
              <a:ext cx="6350" cy="7938"/>
            </a:xfrm>
            <a:custGeom>
              <a:avLst/>
              <a:gdLst>
                <a:gd name="T0" fmla="*/ 4 w 4"/>
                <a:gd name="T1" fmla="*/ 5 h 5"/>
                <a:gd name="T2" fmla="*/ 4 w 4"/>
                <a:gd name="T3" fmla="*/ 0 h 5"/>
                <a:gd name="T4" fmla="*/ 0 w 4"/>
                <a:gd name="T5" fmla="*/ 0 h 5"/>
                <a:gd name="T6" fmla="*/ 0 w 4"/>
                <a:gd name="T7" fmla="*/ 5 h 5"/>
                <a:gd name="T8" fmla="*/ 2 w 4"/>
                <a:gd name="T9" fmla="*/ 5 h 5"/>
                <a:gd name="T10" fmla="*/ 4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4" y="5"/>
                  </a:moveTo>
                  <a:lnTo>
                    <a:pt x="4" y="0"/>
                  </a:lnTo>
                  <a:lnTo>
                    <a:pt x="0" y="0"/>
                  </a:lnTo>
                  <a:lnTo>
                    <a:pt x="0" y="5"/>
                  </a:lnTo>
                  <a:lnTo>
                    <a:pt x="2" y="5"/>
                  </a:lnTo>
                  <a:lnTo>
                    <a:pt x="4"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87" name="Freeform 349">
              <a:extLst>
                <a:ext uri="{FF2B5EF4-FFF2-40B4-BE49-F238E27FC236}">
                  <a16:creationId xmlns:a16="http://schemas.microsoft.com/office/drawing/2014/main" id="{52A85DD4-C2B2-4599-93AA-95511BE4ADD5}"/>
                </a:ext>
              </a:extLst>
            </p:cNvPr>
            <p:cNvSpPr>
              <a:spLocks/>
            </p:cNvSpPr>
            <p:nvPr/>
          </p:nvSpPr>
          <p:spPr bwMode="auto">
            <a:xfrm>
              <a:off x="9424988" y="3289300"/>
              <a:ext cx="6350" cy="7938"/>
            </a:xfrm>
            <a:custGeom>
              <a:avLst/>
              <a:gdLst>
                <a:gd name="T0" fmla="*/ 0 w 4"/>
                <a:gd name="T1" fmla="*/ 3 h 5"/>
                <a:gd name="T2" fmla="*/ 0 w 4"/>
                <a:gd name="T3" fmla="*/ 5 h 5"/>
                <a:gd name="T4" fmla="*/ 2 w 4"/>
                <a:gd name="T5" fmla="*/ 5 h 5"/>
                <a:gd name="T6" fmla="*/ 2 w 4"/>
                <a:gd name="T7" fmla="*/ 3 h 5"/>
                <a:gd name="T8" fmla="*/ 4 w 4"/>
                <a:gd name="T9" fmla="*/ 3 h 5"/>
                <a:gd name="T10" fmla="*/ 4 w 4"/>
                <a:gd name="T11" fmla="*/ 0 h 5"/>
                <a:gd name="T12" fmla="*/ 2 w 4"/>
                <a:gd name="T13" fmla="*/ 0 h 5"/>
                <a:gd name="T14" fmla="*/ 0 w 4"/>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3"/>
                  </a:moveTo>
                  <a:lnTo>
                    <a:pt x="0" y="5"/>
                  </a:lnTo>
                  <a:lnTo>
                    <a:pt x="2" y="5"/>
                  </a:lnTo>
                  <a:lnTo>
                    <a:pt x="2" y="3"/>
                  </a:lnTo>
                  <a:lnTo>
                    <a:pt x="4" y="3"/>
                  </a:lnTo>
                  <a:lnTo>
                    <a:pt x="4" y="0"/>
                  </a:lnTo>
                  <a:lnTo>
                    <a:pt x="2" y="0"/>
                  </a:lnTo>
                  <a:lnTo>
                    <a:pt x="0"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88" name="Freeform 350">
              <a:extLst>
                <a:ext uri="{FF2B5EF4-FFF2-40B4-BE49-F238E27FC236}">
                  <a16:creationId xmlns:a16="http://schemas.microsoft.com/office/drawing/2014/main" id="{ADC2CD89-BA0B-4E9A-AD2E-3A34D233C782}"/>
                </a:ext>
              </a:extLst>
            </p:cNvPr>
            <p:cNvSpPr>
              <a:spLocks/>
            </p:cNvSpPr>
            <p:nvPr/>
          </p:nvSpPr>
          <p:spPr bwMode="auto">
            <a:xfrm>
              <a:off x="9374188" y="3448050"/>
              <a:ext cx="6350" cy="20638"/>
            </a:xfrm>
            <a:custGeom>
              <a:avLst/>
              <a:gdLst>
                <a:gd name="T0" fmla="*/ 2 w 4"/>
                <a:gd name="T1" fmla="*/ 13 h 13"/>
                <a:gd name="T2" fmla="*/ 2 w 4"/>
                <a:gd name="T3" fmla="*/ 13 h 13"/>
                <a:gd name="T4" fmla="*/ 4 w 4"/>
                <a:gd name="T5" fmla="*/ 11 h 13"/>
                <a:gd name="T6" fmla="*/ 2 w 4"/>
                <a:gd name="T7" fmla="*/ 9 h 13"/>
                <a:gd name="T8" fmla="*/ 2 w 4"/>
                <a:gd name="T9" fmla="*/ 6 h 13"/>
                <a:gd name="T10" fmla="*/ 2 w 4"/>
                <a:gd name="T11" fmla="*/ 6 h 13"/>
                <a:gd name="T12" fmla="*/ 4 w 4"/>
                <a:gd name="T13" fmla="*/ 4 h 13"/>
                <a:gd name="T14" fmla="*/ 4 w 4"/>
                <a:gd name="T15" fmla="*/ 2 h 13"/>
                <a:gd name="T16" fmla="*/ 2 w 4"/>
                <a:gd name="T17" fmla="*/ 0 h 13"/>
                <a:gd name="T18" fmla="*/ 2 w 4"/>
                <a:gd name="T19" fmla="*/ 0 h 13"/>
                <a:gd name="T20" fmla="*/ 2 w 4"/>
                <a:gd name="T21" fmla="*/ 0 h 13"/>
                <a:gd name="T22" fmla="*/ 0 w 4"/>
                <a:gd name="T23" fmla="*/ 2 h 13"/>
                <a:gd name="T24" fmla="*/ 0 w 4"/>
                <a:gd name="T25" fmla="*/ 4 h 13"/>
                <a:gd name="T26" fmla="*/ 2 w 4"/>
                <a:gd name="T27" fmla="*/ 9 h 13"/>
                <a:gd name="T28" fmla="*/ 0 w 4"/>
                <a:gd name="T29" fmla="*/ 11 h 13"/>
                <a:gd name="T30" fmla="*/ 2 w 4"/>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13">
                  <a:moveTo>
                    <a:pt x="2" y="13"/>
                  </a:moveTo>
                  <a:lnTo>
                    <a:pt x="2" y="13"/>
                  </a:lnTo>
                  <a:lnTo>
                    <a:pt x="4" y="11"/>
                  </a:lnTo>
                  <a:lnTo>
                    <a:pt x="2" y="9"/>
                  </a:lnTo>
                  <a:lnTo>
                    <a:pt x="2" y="6"/>
                  </a:lnTo>
                  <a:lnTo>
                    <a:pt x="2" y="6"/>
                  </a:lnTo>
                  <a:lnTo>
                    <a:pt x="4" y="4"/>
                  </a:lnTo>
                  <a:lnTo>
                    <a:pt x="4" y="2"/>
                  </a:lnTo>
                  <a:lnTo>
                    <a:pt x="2" y="0"/>
                  </a:lnTo>
                  <a:lnTo>
                    <a:pt x="2" y="0"/>
                  </a:lnTo>
                  <a:lnTo>
                    <a:pt x="2" y="0"/>
                  </a:lnTo>
                  <a:lnTo>
                    <a:pt x="0" y="2"/>
                  </a:lnTo>
                  <a:lnTo>
                    <a:pt x="0" y="4"/>
                  </a:lnTo>
                  <a:lnTo>
                    <a:pt x="2" y="9"/>
                  </a:lnTo>
                  <a:lnTo>
                    <a:pt x="0" y="11"/>
                  </a:lnTo>
                  <a:lnTo>
                    <a:pt x="2" y="1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89" name="Freeform 351">
              <a:extLst>
                <a:ext uri="{FF2B5EF4-FFF2-40B4-BE49-F238E27FC236}">
                  <a16:creationId xmlns:a16="http://schemas.microsoft.com/office/drawing/2014/main" id="{07A95444-9162-46FC-ADB9-0306D0F6E980}"/>
                </a:ext>
              </a:extLst>
            </p:cNvPr>
            <p:cNvSpPr>
              <a:spLocks/>
            </p:cNvSpPr>
            <p:nvPr/>
          </p:nvSpPr>
          <p:spPr bwMode="auto">
            <a:xfrm>
              <a:off x="9312275" y="2586038"/>
              <a:ext cx="3175" cy="7938"/>
            </a:xfrm>
            <a:custGeom>
              <a:avLst/>
              <a:gdLst>
                <a:gd name="T0" fmla="*/ 0 w 2"/>
                <a:gd name="T1" fmla="*/ 2 h 5"/>
                <a:gd name="T2" fmla="*/ 0 w 2"/>
                <a:gd name="T3" fmla="*/ 2 h 5"/>
                <a:gd name="T4" fmla="*/ 2 w 2"/>
                <a:gd name="T5" fmla="*/ 5 h 5"/>
                <a:gd name="T6" fmla="*/ 2 w 2"/>
                <a:gd name="T7" fmla="*/ 0 h 5"/>
                <a:gd name="T8" fmla="*/ 0 w 2"/>
                <a:gd name="T9" fmla="*/ 0 h 5"/>
                <a:gd name="T10" fmla="*/ 0 w 2"/>
                <a:gd name="T11" fmla="*/ 2 h 5"/>
              </a:gdLst>
              <a:ahLst/>
              <a:cxnLst>
                <a:cxn ang="0">
                  <a:pos x="T0" y="T1"/>
                </a:cxn>
                <a:cxn ang="0">
                  <a:pos x="T2" y="T3"/>
                </a:cxn>
                <a:cxn ang="0">
                  <a:pos x="T4" y="T5"/>
                </a:cxn>
                <a:cxn ang="0">
                  <a:pos x="T6" y="T7"/>
                </a:cxn>
                <a:cxn ang="0">
                  <a:pos x="T8" y="T9"/>
                </a:cxn>
                <a:cxn ang="0">
                  <a:pos x="T10" y="T11"/>
                </a:cxn>
              </a:cxnLst>
              <a:rect l="0" t="0" r="r" b="b"/>
              <a:pathLst>
                <a:path w="2" h="5">
                  <a:moveTo>
                    <a:pt x="0" y="2"/>
                  </a:moveTo>
                  <a:lnTo>
                    <a:pt x="0" y="2"/>
                  </a:lnTo>
                  <a:lnTo>
                    <a:pt x="2" y="5"/>
                  </a:lnTo>
                  <a:lnTo>
                    <a:pt x="2" y="0"/>
                  </a:lnTo>
                  <a:lnTo>
                    <a:pt x="0" y="0"/>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90" name="Freeform 352">
              <a:extLst>
                <a:ext uri="{FF2B5EF4-FFF2-40B4-BE49-F238E27FC236}">
                  <a16:creationId xmlns:a16="http://schemas.microsoft.com/office/drawing/2014/main" id="{C9F2D25F-9A48-4AED-9E0E-C4303030DC81}"/>
                </a:ext>
              </a:extLst>
            </p:cNvPr>
            <p:cNvSpPr>
              <a:spLocks/>
            </p:cNvSpPr>
            <p:nvPr/>
          </p:nvSpPr>
          <p:spPr bwMode="auto">
            <a:xfrm>
              <a:off x="9380538" y="3468688"/>
              <a:ext cx="4763" cy="4763"/>
            </a:xfrm>
            <a:custGeom>
              <a:avLst/>
              <a:gdLst>
                <a:gd name="T0" fmla="*/ 0 w 3"/>
                <a:gd name="T1" fmla="*/ 3 h 3"/>
                <a:gd name="T2" fmla="*/ 3 w 3"/>
                <a:gd name="T3" fmla="*/ 3 h 3"/>
                <a:gd name="T4" fmla="*/ 3 w 3"/>
                <a:gd name="T5" fmla="*/ 0 h 3"/>
                <a:gd name="T6" fmla="*/ 3 w 3"/>
                <a:gd name="T7" fmla="*/ 0 h 3"/>
                <a:gd name="T8" fmla="*/ 3 w 3"/>
                <a:gd name="T9" fmla="*/ 0 h 3"/>
                <a:gd name="T10" fmla="*/ 0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3" y="3"/>
                  </a:lnTo>
                  <a:lnTo>
                    <a:pt x="3" y="0"/>
                  </a:lnTo>
                  <a:lnTo>
                    <a:pt x="3" y="0"/>
                  </a:lnTo>
                  <a:lnTo>
                    <a:pt x="3" y="0"/>
                  </a:lnTo>
                  <a:lnTo>
                    <a:pt x="0"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91" name="Rectangle 353">
              <a:extLst>
                <a:ext uri="{FF2B5EF4-FFF2-40B4-BE49-F238E27FC236}">
                  <a16:creationId xmlns:a16="http://schemas.microsoft.com/office/drawing/2014/main" id="{BF249D46-BFE1-4B08-A2C4-362B8ADA6BF2}"/>
                </a:ext>
              </a:extLst>
            </p:cNvPr>
            <p:cNvSpPr>
              <a:spLocks noChangeArrowheads="1"/>
            </p:cNvSpPr>
            <p:nvPr/>
          </p:nvSpPr>
          <p:spPr bwMode="auto">
            <a:xfrm>
              <a:off x="7627938" y="1871663"/>
              <a:ext cx="3175" cy="3175"/>
            </a:xfrm>
            <a:prstGeom prst="rect">
              <a:avLst/>
            </a:prstGeom>
            <a:grpFill/>
            <a:ln w="9525">
              <a:solidFill>
                <a:schemeClr val="bg1"/>
              </a:solidFill>
              <a:miter lim="800000"/>
              <a:headEnd/>
              <a:tailEnd/>
            </a:ln>
          </p:spPr>
          <p:txBody>
            <a:bodyPr/>
            <a:lstStyle/>
            <a:p>
              <a:pPr eaLnBrk="1" fontAlgn="auto" hangingPunct="1">
                <a:spcBef>
                  <a:spcPts val="0"/>
                </a:spcBef>
                <a:spcAft>
                  <a:spcPts val="0"/>
                </a:spcAft>
                <a:defRPr/>
              </a:pPr>
              <a:endParaRPr lang="en-US" dirty="0">
                <a:latin typeface="+mn-lt"/>
              </a:endParaRPr>
            </a:p>
          </p:txBody>
        </p:sp>
        <p:sp>
          <p:nvSpPr>
            <p:cNvPr id="392" name="Freeform 354">
              <a:extLst>
                <a:ext uri="{FF2B5EF4-FFF2-40B4-BE49-F238E27FC236}">
                  <a16:creationId xmlns:a16="http://schemas.microsoft.com/office/drawing/2014/main" id="{64968724-0151-41DB-B0EC-A040F107784E}"/>
                </a:ext>
              </a:extLst>
            </p:cNvPr>
            <p:cNvSpPr>
              <a:spLocks/>
            </p:cNvSpPr>
            <p:nvPr/>
          </p:nvSpPr>
          <p:spPr bwMode="auto">
            <a:xfrm>
              <a:off x="9315450" y="2625725"/>
              <a:ext cx="7938" cy="22225"/>
            </a:xfrm>
            <a:custGeom>
              <a:avLst/>
              <a:gdLst>
                <a:gd name="T0" fmla="*/ 2 w 5"/>
                <a:gd name="T1" fmla="*/ 0 h 14"/>
                <a:gd name="T2" fmla="*/ 2 w 5"/>
                <a:gd name="T3" fmla="*/ 0 h 14"/>
                <a:gd name="T4" fmla="*/ 0 w 5"/>
                <a:gd name="T5" fmla="*/ 7 h 14"/>
                <a:gd name="T6" fmla="*/ 0 w 5"/>
                <a:gd name="T7" fmla="*/ 12 h 14"/>
                <a:gd name="T8" fmla="*/ 2 w 5"/>
                <a:gd name="T9" fmla="*/ 14 h 14"/>
                <a:gd name="T10" fmla="*/ 2 w 5"/>
                <a:gd name="T11" fmla="*/ 12 h 14"/>
                <a:gd name="T12" fmla="*/ 2 w 5"/>
                <a:gd name="T13" fmla="*/ 10 h 14"/>
                <a:gd name="T14" fmla="*/ 5 w 5"/>
                <a:gd name="T15" fmla="*/ 5 h 14"/>
                <a:gd name="T16" fmla="*/ 2 w 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2" y="0"/>
                  </a:moveTo>
                  <a:lnTo>
                    <a:pt x="2" y="0"/>
                  </a:lnTo>
                  <a:lnTo>
                    <a:pt x="0" y="7"/>
                  </a:lnTo>
                  <a:lnTo>
                    <a:pt x="0" y="12"/>
                  </a:lnTo>
                  <a:lnTo>
                    <a:pt x="2" y="14"/>
                  </a:lnTo>
                  <a:lnTo>
                    <a:pt x="2" y="12"/>
                  </a:lnTo>
                  <a:lnTo>
                    <a:pt x="2" y="10"/>
                  </a:lnTo>
                  <a:lnTo>
                    <a:pt x="5" y="5"/>
                  </a:lnTo>
                  <a:lnTo>
                    <a:pt x="2"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93" name="Freeform 355">
              <a:extLst>
                <a:ext uri="{FF2B5EF4-FFF2-40B4-BE49-F238E27FC236}">
                  <a16:creationId xmlns:a16="http://schemas.microsoft.com/office/drawing/2014/main" id="{7F038261-6272-4C0F-BAA6-E67D68D561BD}"/>
                </a:ext>
              </a:extLst>
            </p:cNvPr>
            <p:cNvSpPr>
              <a:spLocks/>
            </p:cNvSpPr>
            <p:nvPr/>
          </p:nvSpPr>
          <p:spPr bwMode="auto">
            <a:xfrm>
              <a:off x="9042400" y="1031875"/>
              <a:ext cx="858838" cy="677863"/>
            </a:xfrm>
            <a:custGeom>
              <a:avLst/>
              <a:gdLst>
                <a:gd name="T0" fmla="*/ 156 w 541"/>
                <a:gd name="T1" fmla="*/ 74 h 427"/>
                <a:gd name="T2" fmla="*/ 165 w 541"/>
                <a:gd name="T3" fmla="*/ 90 h 427"/>
                <a:gd name="T4" fmla="*/ 195 w 541"/>
                <a:gd name="T5" fmla="*/ 111 h 427"/>
                <a:gd name="T6" fmla="*/ 161 w 541"/>
                <a:gd name="T7" fmla="*/ 111 h 427"/>
                <a:gd name="T8" fmla="*/ 204 w 541"/>
                <a:gd name="T9" fmla="*/ 120 h 427"/>
                <a:gd name="T10" fmla="*/ 177 w 541"/>
                <a:gd name="T11" fmla="*/ 141 h 427"/>
                <a:gd name="T12" fmla="*/ 241 w 541"/>
                <a:gd name="T13" fmla="*/ 148 h 427"/>
                <a:gd name="T14" fmla="*/ 284 w 541"/>
                <a:gd name="T15" fmla="*/ 143 h 427"/>
                <a:gd name="T16" fmla="*/ 296 w 541"/>
                <a:gd name="T17" fmla="*/ 164 h 427"/>
                <a:gd name="T18" fmla="*/ 268 w 541"/>
                <a:gd name="T19" fmla="*/ 183 h 427"/>
                <a:gd name="T20" fmla="*/ 216 w 541"/>
                <a:gd name="T21" fmla="*/ 213 h 427"/>
                <a:gd name="T22" fmla="*/ 165 w 541"/>
                <a:gd name="T23" fmla="*/ 162 h 427"/>
                <a:gd name="T24" fmla="*/ 149 w 541"/>
                <a:gd name="T25" fmla="*/ 229 h 427"/>
                <a:gd name="T26" fmla="*/ 177 w 541"/>
                <a:gd name="T27" fmla="*/ 257 h 427"/>
                <a:gd name="T28" fmla="*/ 140 w 541"/>
                <a:gd name="T29" fmla="*/ 261 h 427"/>
                <a:gd name="T30" fmla="*/ 80 w 541"/>
                <a:gd name="T31" fmla="*/ 293 h 427"/>
                <a:gd name="T32" fmla="*/ 124 w 541"/>
                <a:gd name="T33" fmla="*/ 282 h 427"/>
                <a:gd name="T34" fmla="*/ 99 w 541"/>
                <a:gd name="T35" fmla="*/ 317 h 427"/>
                <a:gd name="T36" fmla="*/ 99 w 541"/>
                <a:gd name="T37" fmla="*/ 335 h 427"/>
                <a:gd name="T38" fmla="*/ 115 w 541"/>
                <a:gd name="T39" fmla="*/ 344 h 427"/>
                <a:gd name="T40" fmla="*/ 60 w 541"/>
                <a:gd name="T41" fmla="*/ 307 h 427"/>
                <a:gd name="T42" fmla="*/ 60 w 541"/>
                <a:gd name="T43" fmla="*/ 344 h 427"/>
                <a:gd name="T44" fmla="*/ 28 w 541"/>
                <a:gd name="T45" fmla="*/ 351 h 427"/>
                <a:gd name="T46" fmla="*/ 7 w 541"/>
                <a:gd name="T47" fmla="*/ 384 h 427"/>
                <a:gd name="T48" fmla="*/ 25 w 541"/>
                <a:gd name="T49" fmla="*/ 377 h 427"/>
                <a:gd name="T50" fmla="*/ 37 w 541"/>
                <a:gd name="T51" fmla="*/ 393 h 427"/>
                <a:gd name="T52" fmla="*/ 64 w 541"/>
                <a:gd name="T53" fmla="*/ 395 h 427"/>
                <a:gd name="T54" fmla="*/ 87 w 541"/>
                <a:gd name="T55" fmla="*/ 397 h 427"/>
                <a:gd name="T56" fmla="*/ 103 w 541"/>
                <a:gd name="T57" fmla="*/ 386 h 427"/>
                <a:gd name="T58" fmla="*/ 131 w 541"/>
                <a:gd name="T59" fmla="*/ 423 h 427"/>
                <a:gd name="T60" fmla="*/ 167 w 541"/>
                <a:gd name="T61" fmla="*/ 390 h 427"/>
                <a:gd name="T62" fmla="*/ 133 w 541"/>
                <a:gd name="T63" fmla="*/ 365 h 427"/>
                <a:gd name="T64" fmla="*/ 135 w 541"/>
                <a:gd name="T65" fmla="*/ 349 h 427"/>
                <a:gd name="T66" fmla="*/ 195 w 541"/>
                <a:gd name="T67" fmla="*/ 349 h 427"/>
                <a:gd name="T68" fmla="*/ 227 w 541"/>
                <a:gd name="T69" fmla="*/ 321 h 427"/>
                <a:gd name="T70" fmla="*/ 259 w 541"/>
                <a:gd name="T71" fmla="*/ 307 h 427"/>
                <a:gd name="T72" fmla="*/ 238 w 541"/>
                <a:gd name="T73" fmla="*/ 275 h 427"/>
                <a:gd name="T74" fmla="*/ 241 w 541"/>
                <a:gd name="T75" fmla="*/ 261 h 427"/>
                <a:gd name="T76" fmla="*/ 259 w 541"/>
                <a:gd name="T77" fmla="*/ 261 h 427"/>
                <a:gd name="T78" fmla="*/ 264 w 541"/>
                <a:gd name="T79" fmla="*/ 250 h 427"/>
                <a:gd name="T80" fmla="*/ 298 w 541"/>
                <a:gd name="T81" fmla="*/ 257 h 427"/>
                <a:gd name="T82" fmla="*/ 328 w 541"/>
                <a:gd name="T83" fmla="*/ 252 h 427"/>
                <a:gd name="T84" fmla="*/ 339 w 541"/>
                <a:gd name="T85" fmla="*/ 227 h 427"/>
                <a:gd name="T86" fmla="*/ 383 w 541"/>
                <a:gd name="T87" fmla="*/ 210 h 427"/>
                <a:gd name="T88" fmla="*/ 463 w 541"/>
                <a:gd name="T89" fmla="*/ 169 h 427"/>
                <a:gd name="T90" fmla="*/ 410 w 541"/>
                <a:gd name="T91" fmla="*/ 164 h 427"/>
                <a:gd name="T92" fmla="*/ 456 w 541"/>
                <a:gd name="T93" fmla="*/ 146 h 427"/>
                <a:gd name="T94" fmla="*/ 518 w 541"/>
                <a:gd name="T95" fmla="*/ 127 h 427"/>
                <a:gd name="T96" fmla="*/ 529 w 541"/>
                <a:gd name="T97" fmla="*/ 72 h 427"/>
                <a:gd name="T98" fmla="*/ 506 w 541"/>
                <a:gd name="T99" fmla="*/ 56 h 427"/>
                <a:gd name="T100" fmla="*/ 500 w 541"/>
                <a:gd name="T101" fmla="*/ 47 h 427"/>
                <a:gd name="T102" fmla="*/ 468 w 541"/>
                <a:gd name="T103" fmla="*/ 26 h 427"/>
                <a:gd name="T104" fmla="*/ 415 w 541"/>
                <a:gd name="T105" fmla="*/ 17 h 427"/>
                <a:gd name="T106" fmla="*/ 362 w 541"/>
                <a:gd name="T107" fmla="*/ 30 h 427"/>
                <a:gd name="T108" fmla="*/ 335 w 541"/>
                <a:gd name="T109" fmla="*/ 5 h 427"/>
                <a:gd name="T110" fmla="*/ 326 w 541"/>
                <a:gd name="T111" fmla="*/ 33 h 427"/>
                <a:gd name="T112" fmla="*/ 307 w 541"/>
                <a:gd name="T113" fmla="*/ 33 h 427"/>
                <a:gd name="T114" fmla="*/ 277 w 541"/>
                <a:gd name="T115" fmla="*/ 47 h 427"/>
                <a:gd name="T116" fmla="*/ 245 w 541"/>
                <a:gd name="T117" fmla="*/ 33 h 427"/>
                <a:gd name="T118" fmla="*/ 238 w 541"/>
                <a:gd name="T119" fmla="*/ 56 h 427"/>
                <a:gd name="T120" fmla="*/ 213 w 541"/>
                <a:gd name="T121" fmla="*/ 47 h 427"/>
                <a:gd name="T122" fmla="*/ 190 w 541"/>
                <a:gd name="T123" fmla="*/ 4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1" h="427">
                  <a:moveTo>
                    <a:pt x="151" y="63"/>
                  </a:moveTo>
                  <a:lnTo>
                    <a:pt x="149" y="67"/>
                  </a:lnTo>
                  <a:lnTo>
                    <a:pt x="151" y="70"/>
                  </a:lnTo>
                  <a:lnTo>
                    <a:pt x="156" y="70"/>
                  </a:lnTo>
                  <a:lnTo>
                    <a:pt x="156" y="67"/>
                  </a:lnTo>
                  <a:lnTo>
                    <a:pt x="158" y="63"/>
                  </a:lnTo>
                  <a:lnTo>
                    <a:pt x="161" y="63"/>
                  </a:lnTo>
                  <a:lnTo>
                    <a:pt x="163" y="60"/>
                  </a:lnTo>
                  <a:lnTo>
                    <a:pt x="165" y="60"/>
                  </a:lnTo>
                  <a:lnTo>
                    <a:pt x="167" y="65"/>
                  </a:lnTo>
                  <a:lnTo>
                    <a:pt x="170" y="63"/>
                  </a:lnTo>
                  <a:lnTo>
                    <a:pt x="170" y="58"/>
                  </a:lnTo>
                  <a:lnTo>
                    <a:pt x="172" y="58"/>
                  </a:lnTo>
                  <a:lnTo>
                    <a:pt x="170" y="63"/>
                  </a:lnTo>
                  <a:lnTo>
                    <a:pt x="172" y="65"/>
                  </a:lnTo>
                  <a:lnTo>
                    <a:pt x="177" y="65"/>
                  </a:lnTo>
                  <a:lnTo>
                    <a:pt x="174" y="67"/>
                  </a:lnTo>
                  <a:lnTo>
                    <a:pt x="167" y="67"/>
                  </a:lnTo>
                  <a:lnTo>
                    <a:pt x="161" y="72"/>
                  </a:lnTo>
                  <a:lnTo>
                    <a:pt x="156" y="74"/>
                  </a:lnTo>
                  <a:lnTo>
                    <a:pt x="158" y="79"/>
                  </a:lnTo>
                  <a:lnTo>
                    <a:pt x="158" y="81"/>
                  </a:lnTo>
                  <a:lnTo>
                    <a:pt x="161" y="81"/>
                  </a:lnTo>
                  <a:lnTo>
                    <a:pt x="163" y="79"/>
                  </a:lnTo>
                  <a:lnTo>
                    <a:pt x="167" y="79"/>
                  </a:lnTo>
                  <a:lnTo>
                    <a:pt x="172" y="77"/>
                  </a:lnTo>
                  <a:lnTo>
                    <a:pt x="179" y="74"/>
                  </a:lnTo>
                  <a:lnTo>
                    <a:pt x="188" y="74"/>
                  </a:lnTo>
                  <a:lnTo>
                    <a:pt x="190" y="77"/>
                  </a:lnTo>
                  <a:lnTo>
                    <a:pt x="190" y="79"/>
                  </a:lnTo>
                  <a:lnTo>
                    <a:pt x="188" y="79"/>
                  </a:lnTo>
                  <a:lnTo>
                    <a:pt x="184" y="77"/>
                  </a:lnTo>
                  <a:lnTo>
                    <a:pt x="181" y="77"/>
                  </a:lnTo>
                  <a:lnTo>
                    <a:pt x="177" y="81"/>
                  </a:lnTo>
                  <a:lnTo>
                    <a:pt x="170" y="81"/>
                  </a:lnTo>
                  <a:lnTo>
                    <a:pt x="165" y="83"/>
                  </a:lnTo>
                  <a:lnTo>
                    <a:pt x="161" y="83"/>
                  </a:lnTo>
                  <a:lnTo>
                    <a:pt x="158" y="86"/>
                  </a:lnTo>
                  <a:lnTo>
                    <a:pt x="161" y="90"/>
                  </a:lnTo>
                  <a:lnTo>
                    <a:pt x="165" y="90"/>
                  </a:lnTo>
                  <a:lnTo>
                    <a:pt x="167" y="93"/>
                  </a:lnTo>
                  <a:lnTo>
                    <a:pt x="165" y="93"/>
                  </a:lnTo>
                  <a:lnTo>
                    <a:pt x="161" y="95"/>
                  </a:lnTo>
                  <a:lnTo>
                    <a:pt x="158" y="90"/>
                  </a:lnTo>
                  <a:lnTo>
                    <a:pt x="156" y="90"/>
                  </a:lnTo>
                  <a:lnTo>
                    <a:pt x="151" y="93"/>
                  </a:lnTo>
                  <a:lnTo>
                    <a:pt x="151" y="97"/>
                  </a:lnTo>
                  <a:lnTo>
                    <a:pt x="149" y="100"/>
                  </a:lnTo>
                  <a:lnTo>
                    <a:pt x="151" y="102"/>
                  </a:lnTo>
                  <a:lnTo>
                    <a:pt x="156" y="104"/>
                  </a:lnTo>
                  <a:lnTo>
                    <a:pt x="161" y="102"/>
                  </a:lnTo>
                  <a:lnTo>
                    <a:pt x="167" y="107"/>
                  </a:lnTo>
                  <a:lnTo>
                    <a:pt x="172" y="107"/>
                  </a:lnTo>
                  <a:lnTo>
                    <a:pt x="172" y="107"/>
                  </a:lnTo>
                  <a:lnTo>
                    <a:pt x="177" y="107"/>
                  </a:lnTo>
                  <a:lnTo>
                    <a:pt x="181" y="111"/>
                  </a:lnTo>
                  <a:lnTo>
                    <a:pt x="184" y="111"/>
                  </a:lnTo>
                  <a:lnTo>
                    <a:pt x="186" y="111"/>
                  </a:lnTo>
                  <a:lnTo>
                    <a:pt x="190" y="111"/>
                  </a:lnTo>
                  <a:lnTo>
                    <a:pt x="195" y="111"/>
                  </a:lnTo>
                  <a:lnTo>
                    <a:pt x="200" y="107"/>
                  </a:lnTo>
                  <a:lnTo>
                    <a:pt x="209" y="109"/>
                  </a:lnTo>
                  <a:lnTo>
                    <a:pt x="213" y="107"/>
                  </a:lnTo>
                  <a:lnTo>
                    <a:pt x="216" y="104"/>
                  </a:lnTo>
                  <a:lnTo>
                    <a:pt x="218" y="104"/>
                  </a:lnTo>
                  <a:lnTo>
                    <a:pt x="220" y="104"/>
                  </a:lnTo>
                  <a:lnTo>
                    <a:pt x="220" y="107"/>
                  </a:lnTo>
                  <a:lnTo>
                    <a:pt x="220" y="109"/>
                  </a:lnTo>
                  <a:lnTo>
                    <a:pt x="213" y="109"/>
                  </a:lnTo>
                  <a:lnTo>
                    <a:pt x="204" y="111"/>
                  </a:lnTo>
                  <a:lnTo>
                    <a:pt x="202" y="113"/>
                  </a:lnTo>
                  <a:lnTo>
                    <a:pt x="197" y="113"/>
                  </a:lnTo>
                  <a:lnTo>
                    <a:pt x="197" y="116"/>
                  </a:lnTo>
                  <a:lnTo>
                    <a:pt x="193" y="113"/>
                  </a:lnTo>
                  <a:lnTo>
                    <a:pt x="188" y="116"/>
                  </a:lnTo>
                  <a:lnTo>
                    <a:pt x="184" y="116"/>
                  </a:lnTo>
                  <a:lnTo>
                    <a:pt x="181" y="113"/>
                  </a:lnTo>
                  <a:lnTo>
                    <a:pt x="179" y="113"/>
                  </a:lnTo>
                  <a:lnTo>
                    <a:pt x="172" y="111"/>
                  </a:lnTo>
                  <a:lnTo>
                    <a:pt x="161" y="111"/>
                  </a:lnTo>
                  <a:lnTo>
                    <a:pt x="158" y="109"/>
                  </a:lnTo>
                  <a:lnTo>
                    <a:pt x="154" y="109"/>
                  </a:lnTo>
                  <a:lnTo>
                    <a:pt x="149" y="109"/>
                  </a:lnTo>
                  <a:lnTo>
                    <a:pt x="147" y="111"/>
                  </a:lnTo>
                  <a:lnTo>
                    <a:pt x="149" y="116"/>
                  </a:lnTo>
                  <a:lnTo>
                    <a:pt x="151" y="118"/>
                  </a:lnTo>
                  <a:lnTo>
                    <a:pt x="151" y="125"/>
                  </a:lnTo>
                  <a:lnTo>
                    <a:pt x="151" y="130"/>
                  </a:lnTo>
                  <a:lnTo>
                    <a:pt x="154" y="132"/>
                  </a:lnTo>
                  <a:lnTo>
                    <a:pt x="156" y="132"/>
                  </a:lnTo>
                  <a:lnTo>
                    <a:pt x="163" y="139"/>
                  </a:lnTo>
                  <a:lnTo>
                    <a:pt x="165" y="141"/>
                  </a:lnTo>
                  <a:lnTo>
                    <a:pt x="167" y="139"/>
                  </a:lnTo>
                  <a:lnTo>
                    <a:pt x="172" y="134"/>
                  </a:lnTo>
                  <a:lnTo>
                    <a:pt x="179" y="130"/>
                  </a:lnTo>
                  <a:lnTo>
                    <a:pt x="186" y="125"/>
                  </a:lnTo>
                  <a:lnTo>
                    <a:pt x="190" y="120"/>
                  </a:lnTo>
                  <a:lnTo>
                    <a:pt x="193" y="118"/>
                  </a:lnTo>
                  <a:lnTo>
                    <a:pt x="195" y="118"/>
                  </a:lnTo>
                  <a:lnTo>
                    <a:pt x="204" y="120"/>
                  </a:lnTo>
                  <a:lnTo>
                    <a:pt x="211" y="120"/>
                  </a:lnTo>
                  <a:lnTo>
                    <a:pt x="216" y="120"/>
                  </a:lnTo>
                  <a:lnTo>
                    <a:pt x="222" y="123"/>
                  </a:lnTo>
                  <a:lnTo>
                    <a:pt x="229" y="125"/>
                  </a:lnTo>
                  <a:lnTo>
                    <a:pt x="238" y="125"/>
                  </a:lnTo>
                  <a:lnTo>
                    <a:pt x="241" y="125"/>
                  </a:lnTo>
                  <a:lnTo>
                    <a:pt x="241" y="127"/>
                  </a:lnTo>
                  <a:lnTo>
                    <a:pt x="234" y="127"/>
                  </a:lnTo>
                  <a:lnTo>
                    <a:pt x="229" y="127"/>
                  </a:lnTo>
                  <a:lnTo>
                    <a:pt x="222" y="127"/>
                  </a:lnTo>
                  <a:lnTo>
                    <a:pt x="216" y="123"/>
                  </a:lnTo>
                  <a:lnTo>
                    <a:pt x="211" y="123"/>
                  </a:lnTo>
                  <a:lnTo>
                    <a:pt x="209" y="123"/>
                  </a:lnTo>
                  <a:lnTo>
                    <a:pt x="202" y="123"/>
                  </a:lnTo>
                  <a:lnTo>
                    <a:pt x="197" y="123"/>
                  </a:lnTo>
                  <a:lnTo>
                    <a:pt x="195" y="125"/>
                  </a:lnTo>
                  <a:lnTo>
                    <a:pt x="188" y="127"/>
                  </a:lnTo>
                  <a:lnTo>
                    <a:pt x="186" y="132"/>
                  </a:lnTo>
                  <a:lnTo>
                    <a:pt x="179" y="137"/>
                  </a:lnTo>
                  <a:lnTo>
                    <a:pt x="177" y="141"/>
                  </a:lnTo>
                  <a:lnTo>
                    <a:pt x="172" y="143"/>
                  </a:lnTo>
                  <a:lnTo>
                    <a:pt x="172" y="146"/>
                  </a:lnTo>
                  <a:lnTo>
                    <a:pt x="177" y="148"/>
                  </a:lnTo>
                  <a:lnTo>
                    <a:pt x="181" y="150"/>
                  </a:lnTo>
                  <a:lnTo>
                    <a:pt x="181" y="153"/>
                  </a:lnTo>
                  <a:lnTo>
                    <a:pt x="186" y="155"/>
                  </a:lnTo>
                  <a:lnTo>
                    <a:pt x="193" y="155"/>
                  </a:lnTo>
                  <a:lnTo>
                    <a:pt x="202" y="160"/>
                  </a:lnTo>
                  <a:lnTo>
                    <a:pt x="209" y="157"/>
                  </a:lnTo>
                  <a:lnTo>
                    <a:pt x="213" y="153"/>
                  </a:lnTo>
                  <a:lnTo>
                    <a:pt x="213" y="146"/>
                  </a:lnTo>
                  <a:lnTo>
                    <a:pt x="220" y="146"/>
                  </a:lnTo>
                  <a:lnTo>
                    <a:pt x="225" y="146"/>
                  </a:lnTo>
                  <a:lnTo>
                    <a:pt x="220" y="148"/>
                  </a:lnTo>
                  <a:lnTo>
                    <a:pt x="220" y="150"/>
                  </a:lnTo>
                  <a:lnTo>
                    <a:pt x="222" y="153"/>
                  </a:lnTo>
                  <a:lnTo>
                    <a:pt x="229" y="150"/>
                  </a:lnTo>
                  <a:lnTo>
                    <a:pt x="234" y="150"/>
                  </a:lnTo>
                  <a:lnTo>
                    <a:pt x="238" y="148"/>
                  </a:lnTo>
                  <a:lnTo>
                    <a:pt x="241" y="148"/>
                  </a:lnTo>
                  <a:lnTo>
                    <a:pt x="238" y="153"/>
                  </a:lnTo>
                  <a:lnTo>
                    <a:pt x="229" y="153"/>
                  </a:lnTo>
                  <a:lnTo>
                    <a:pt x="227" y="155"/>
                  </a:lnTo>
                  <a:lnTo>
                    <a:pt x="222" y="155"/>
                  </a:lnTo>
                  <a:lnTo>
                    <a:pt x="216" y="160"/>
                  </a:lnTo>
                  <a:lnTo>
                    <a:pt x="216" y="164"/>
                  </a:lnTo>
                  <a:lnTo>
                    <a:pt x="220" y="164"/>
                  </a:lnTo>
                  <a:lnTo>
                    <a:pt x="225" y="164"/>
                  </a:lnTo>
                  <a:lnTo>
                    <a:pt x="232" y="169"/>
                  </a:lnTo>
                  <a:lnTo>
                    <a:pt x="243" y="169"/>
                  </a:lnTo>
                  <a:lnTo>
                    <a:pt x="245" y="169"/>
                  </a:lnTo>
                  <a:lnTo>
                    <a:pt x="250" y="169"/>
                  </a:lnTo>
                  <a:lnTo>
                    <a:pt x="266" y="162"/>
                  </a:lnTo>
                  <a:lnTo>
                    <a:pt x="268" y="162"/>
                  </a:lnTo>
                  <a:lnTo>
                    <a:pt x="277" y="155"/>
                  </a:lnTo>
                  <a:lnTo>
                    <a:pt x="275" y="155"/>
                  </a:lnTo>
                  <a:lnTo>
                    <a:pt x="273" y="155"/>
                  </a:lnTo>
                  <a:lnTo>
                    <a:pt x="280" y="148"/>
                  </a:lnTo>
                  <a:lnTo>
                    <a:pt x="282" y="148"/>
                  </a:lnTo>
                  <a:lnTo>
                    <a:pt x="284" y="143"/>
                  </a:lnTo>
                  <a:lnTo>
                    <a:pt x="287" y="143"/>
                  </a:lnTo>
                  <a:lnTo>
                    <a:pt x="289" y="148"/>
                  </a:lnTo>
                  <a:lnTo>
                    <a:pt x="291" y="148"/>
                  </a:lnTo>
                  <a:lnTo>
                    <a:pt x="291" y="143"/>
                  </a:lnTo>
                  <a:lnTo>
                    <a:pt x="300" y="134"/>
                  </a:lnTo>
                  <a:lnTo>
                    <a:pt x="309" y="134"/>
                  </a:lnTo>
                  <a:lnTo>
                    <a:pt x="321" y="130"/>
                  </a:lnTo>
                  <a:lnTo>
                    <a:pt x="321" y="132"/>
                  </a:lnTo>
                  <a:lnTo>
                    <a:pt x="309" y="137"/>
                  </a:lnTo>
                  <a:lnTo>
                    <a:pt x="305" y="137"/>
                  </a:lnTo>
                  <a:lnTo>
                    <a:pt x="293" y="143"/>
                  </a:lnTo>
                  <a:lnTo>
                    <a:pt x="291" y="148"/>
                  </a:lnTo>
                  <a:lnTo>
                    <a:pt x="287" y="153"/>
                  </a:lnTo>
                  <a:lnTo>
                    <a:pt x="282" y="153"/>
                  </a:lnTo>
                  <a:lnTo>
                    <a:pt x="280" y="160"/>
                  </a:lnTo>
                  <a:lnTo>
                    <a:pt x="277" y="160"/>
                  </a:lnTo>
                  <a:lnTo>
                    <a:pt x="280" y="162"/>
                  </a:lnTo>
                  <a:lnTo>
                    <a:pt x="289" y="162"/>
                  </a:lnTo>
                  <a:lnTo>
                    <a:pt x="291" y="162"/>
                  </a:lnTo>
                  <a:lnTo>
                    <a:pt x="296" y="164"/>
                  </a:lnTo>
                  <a:lnTo>
                    <a:pt x="300" y="167"/>
                  </a:lnTo>
                  <a:lnTo>
                    <a:pt x="300" y="167"/>
                  </a:lnTo>
                  <a:lnTo>
                    <a:pt x="305" y="169"/>
                  </a:lnTo>
                  <a:lnTo>
                    <a:pt x="307" y="169"/>
                  </a:lnTo>
                  <a:lnTo>
                    <a:pt x="309" y="171"/>
                  </a:lnTo>
                  <a:lnTo>
                    <a:pt x="303" y="173"/>
                  </a:lnTo>
                  <a:lnTo>
                    <a:pt x="300" y="173"/>
                  </a:lnTo>
                  <a:lnTo>
                    <a:pt x="296" y="171"/>
                  </a:lnTo>
                  <a:lnTo>
                    <a:pt x="289" y="169"/>
                  </a:lnTo>
                  <a:lnTo>
                    <a:pt x="280" y="169"/>
                  </a:lnTo>
                  <a:lnTo>
                    <a:pt x="266" y="171"/>
                  </a:lnTo>
                  <a:lnTo>
                    <a:pt x="259" y="173"/>
                  </a:lnTo>
                  <a:lnTo>
                    <a:pt x="257" y="173"/>
                  </a:lnTo>
                  <a:lnTo>
                    <a:pt x="257" y="173"/>
                  </a:lnTo>
                  <a:lnTo>
                    <a:pt x="257" y="176"/>
                  </a:lnTo>
                  <a:lnTo>
                    <a:pt x="264" y="178"/>
                  </a:lnTo>
                  <a:lnTo>
                    <a:pt x="268" y="178"/>
                  </a:lnTo>
                  <a:lnTo>
                    <a:pt x="273" y="180"/>
                  </a:lnTo>
                  <a:lnTo>
                    <a:pt x="273" y="183"/>
                  </a:lnTo>
                  <a:lnTo>
                    <a:pt x="268" y="183"/>
                  </a:lnTo>
                  <a:lnTo>
                    <a:pt x="264" y="180"/>
                  </a:lnTo>
                  <a:lnTo>
                    <a:pt x="257" y="180"/>
                  </a:lnTo>
                  <a:lnTo>
                    <a:pt x="252" y="176"/>
                  </a:lnTo>
                  <a:lnTo>
                    <a:pt x="250" y="176"/>
                  </a:lnTo>
                  <a:lnTo>
                    <a:pt x="243" y="180"/>
                  </a:lnTo>
                  <a:lnTo>
                    <a:pt x="236" y="180"/>
                  </a:lnTo>
                  <a:lnTo>
                    <a:pt x="229" y="178"/>
                  </a:lnTo>
                  <a:lnTo>
                    <a:pt x="222" y="176"/>
                  </a:lnTo>
                  <a:lnTo>
                    <a:pt x="218" y="176"/>
                  </a:lnTo>
                  <a:lnTo>
                    <a:pt x="216" y="173"/>
                  </a:lnTo>
                  <a:lnTo>
                    <a:pt x="206" y="173"/>
                  </a:lnTo>
                  <a:lnTo>
                    <a:pt x="206" y="178"/>
                  </a:lnTo>
                  <a:lnTo>
                    <a:pt x="206" y="183"/>
                  </a:lnTo>
                  <a:lnTo>
                    <a:pt x="209" y="197"/>
                  </a:lnTo>
                  <a:lnTo>
                    <a:pt x="209" y="199"/>
                  </a:lnTo>
                  <a:lnTo>
                    <a:pt x="204" y="203"/>
                  </a:lnTo>
                  <a:lnTo>
                    <a:pt x="204" y="206"/>
                  </a:lnTo>
                  <a:lnTo>
                    <a:pt x="206" y="208"/>
                  </a:lnTo>
                  <a:lnTo>
                    <a:pt x="211" y="213"/>
                  </a:lnTo>
                  <a:lnTo>
                    <a:pt x="216" y="213"/>
                  </a:lnTo>
                  <a:lnTo>
                    <a:pt x="218" y="215"/>
                  </a:lnTo>
                  <a:lnTo>
                    <a:pt x="213" y="215"/>
                  </a:lnTo>
                  <a:lnTo>
                    <a:pt x="211" y="215"/>
                  </a:lnTo>
                  <a:lnTo>
                    <a:pt x="211" y="217"/>
                  </a:lnTo>
                  <a:lnTo>
                    <a:pt x="209" y="215"/>
                  </a:lnTo>
                  <a:lnTo>
                    <a:pt x="206" y="210"/>
                  </a:lnTo>
                  <a:lnTo>
                    <a:pt x="204" y="210"/>
                  </a:lnTo>
                  <a:lnTo>
                    <a:pt x="202" y="213"/>
                  </a:lnTo>
                  <a:lnTo>
                    <a:pt x="200" y="210"/>
                  </a:lnTo>
                  <a:lnTo>
                    <a:pt x="200" y="203"/>
                  </a:lnTo>
                  <a:lnTo>
                    <a:pt x="200" y="194"/>
                  </a:lnTo>
                  <a:lnTo>
                    <a:pt x="197" y="185"/>
                  </a:lnTo>
                  <a:lnTo>
                    <a:pt x="193" y="180"/>
                  </a:lnTo>
                  <a:lnTo>
                    <a:pt x="193" y="176"/>
                  </a:lnTo>
                  <a:lnTo>
                    <a:pt x="184" y="169"/>
                  </a:lnTo>
                  <a:lnTo>
                    <a:pt x="181" y="169"/>
                  </a:lnTo>
                  <a:lnTo>
                    <a:pt x="177" y="167"/>
                  </a:lnTo>
                  <a:lnTo>
                    <a:pt x="174" y="162"/>
                  </a:lnTo>
                  <a:lnTo>
                    <a:pt x="170" y="160"/>
                  </a:lnTo>
                  <a:lnTo>
                    <a:pt x="165" y="162"/>
                  </a:lnTo>
                  <a:lnTo>
                    <a:pt x="151" y="176"/>
                  </a:lnTo>
                  <a:lnTo>
                    <a:pt x="151" y="180"/>
                  </a:lnTo>
                  <a:lnTo>
                    <a:pt x="151" y="185"/>
                  </a:lnTo>
                  <a:lnTo>
                    <a:pt x="154" y="187"/>
                  </a:lnTo>
                  <a:lnTo>
                    <a:pt x="158" y="187"/>
                  </a:lnTo>
                  <a:lnTo>
                    <a:pt x="161" y="192"/>
                  </a:lnTo>
                  <a:lnTo>
                    <a:pt x="161" y="197"/>
                  </a:lnTo>
                  <a:lnTo>
                    <a:pt x="158" y="197"/>
                  </a:lnTo>
                  <a:lnTo>
                    <a:pt x="156" y="192"/>
                  </a:lnTo>
                  <a:lnTo>
                    <a:pt x="154" y="192"/>
                  </a:lnTo>
                  <a:lnTo>
                    <a:pt x="151" y="190"/>
                  </a:lnTo>
                  <a:lnTo>
                    <a:pt x="149" y="190"/>
                  </a:lnTo>
                  <a:lnTo>
                    <a:pt x="147" y="190"/>
                  </a:lnTo>
                  <a:lnTo>
                    <a:pt x="145" y="194"/>
                  </a:lnTo>
                  <a:lnTo>
                    <a:pt x="147" y="199"/>
                  </a:lnTo>
                  <a:lnTo>
                    <a:pt x="149" y="199"/>
                  </a:lnTo>
                  <a:lnTo>
                    <a:pt x="151" y="206"/>
                  </a:lnTo>
                  <a:lnTo>
                    <a:pt x="151" y="217"/>
                  </a:lnTo>
                  <a:lnTo>
                    <a:pt x="149" y="222"/>
                  </a:lnTo>
                  <a:lnTo>
                    <a:pt x="149" y="229"/>
                  </a:lnTo>
                  <a:lnTo>
                    <a:pt x="147" y="233"/>
                  </a:lnTo>
                  <a:lnTo>
                    <a:pt x="147" y="238"/>
                  </a:lnTo>
                  <a:lnTo>
                    <a:pt x="149" y="240"/>
                  </a:lnTo>
                  <a:lnTo>
                    <a:pt x="151" y="238"/>
                  </a:lnTo>
                  <a:lnTo>
                    <a:pt x="149" y="245"/>
                  </a:lnTo>
                  <a:lnTo>
                    <a:pt x="147" y="250"/>
                  </a:lnTo>
                  <a:lnTo>
                    <a:pt x="145" y="247"/>
                  </a:lnTo>
                  <a:lnTo>
                    <a:pt x="145" y="243"/>
                  </a:lnTo>
                  <a:lnTo>
                    <a:pt x="140" y="240"/>
                  </a:lnTo>
                  <a:lnTo>
                    <a:pt x="138" y="243"/>
                  </a:lnTo>
                  <a:lnTo>
                    <a:pt x="138" y="250"/>
                  </a:lnTo>
                  <a:lnTo>
                    <a:pt x="142" y="259"/>
                  </a:lnTo>
                  <a:lnTo>
                    <a:pt x="149" y="257"/>
                  </a:lnTo>
                  <a:lnTo>
                    <a:pt x="151" y="259"/>
                  </a:lnTo>
                  <a:lnTo>
                    <a:pt x="154" y="261"/>
                  </a:lnTo>
                  <a:lnTo>
                    <a:pt x="161" y="263"/>
                  </a:lnTo>
                  <a:lnTo>
                    <a:pt x="167" y="266"/>
                  </a:lnTo>
                  <a:lnTo>
                    <a:pt x="172" y="263"/>
                  </a:lnTo>
                  <a:lnTo>
                    <a:pt x="174" y="259"/>
                  </a:lnTo>
                  <a:lnTo>
                    <a:pt x="177" y="257"/>
                  </a:lnTo>
                  <a:lnTo>
                    <a:pt x="179" y="254"/>
                  </a:lnTo>
                  <a:lnTo>
                    <a:pt x="179" y="259"/>
                  </a:lnTo>
                  <a:lnTo>
                    <a:pt x="177" y="261"/>
                  </a:lnTo>
                  <a:lnTo>
                    <a:pt x="177" y="266"/>
                  </a:lnTo>
                  <a:lnTo>
                    <a:pt x="174" y="268"/>
                  </a:lnTo>
                  <a:lnTo>
                    <a:pt x="170" y="266"/>
                  </a:lnTo>
                  <a:lnTo>
                    <a:pt x="163" y="266"/>
                  </a:lnTo>
                  <a:lnTo>
                    <a:pt x="158" y="268"/>
                  </a:lnTo>
                  <a:lnTo>
                    <a:pt x="158" y="270"/>
                  </a:lnTo>
                  <a:lnTo>
                    <a:pt x="161" y="273"/>
                  </a:lnTo>
                  <a:lnTo>
                    <a:pt x="165" y="273"/>
                  </a:lnTo>
                  <a:lnTo>
                    <a:pt x="165" y="275"/>
                  </a:lnTo>
                  <a:lnTo>
                    <a:pt x="163" y="275"/>
                  </a:lnTo>
                  <a:lnTo>
                    <a:pt x="163" y="282"/>
                  </a:lnTo>
                  <a:lnTo>
                    <a:pt x="156" y="273"/>
                  </a:lnTo>
                  <a:lnTo>
                    <a:pt x="154" y="273"/>
                  </a:lnTo>
                  <a:lnTo>
                    <a:pt x="151" y="270"/>
                  </a:lnTo>
                  <a:lnTo>
                    <a:pt x="151" y="266"/>
                  </a:lnTo>
                  <a:lnTo>
                    <a:pt x="142" y="261"/>
                  </a:lnTo>
                  <a:lnTo>
                    <a:pt x="140" y="261"/>
                  </a:lnTo>
                  <a:lnTo>
                    <a:pt x="135" y="254"/>
                  </a:lnTo>
                  <a:lnTo>
                    <a:pt x="133" y="254"/>
                  </a:lnTo>
                  <a:lnTo>
                    <a:pt x="131" y="254"/>
                  </a:lnTo>
                  <a:lnTo>
                    <a:pt x="126" y="257"/>
                  </a:lnTo>
                  <a:lnTo>
                    <a:pt x="124" y="257"/>
                  </a:lnTo>
                  <a:lnTo>
                    <a:pt x="119" y="259"/>
                  </a:lnTo>
                  <a:lnTo>
                    <a:pt x="115" y="257"/>
                  </a:lnTo>
                  <a:lnTo>
                    <a:pt x="106" y="259"/>
                  </a:lnTo>
                  <a:lnTo>
                    <a:pt x="103" y="257"/>
                  </a:lnTo>
                  <a:lnTo>
                    <a:pt x="99" y="263"/>
                  </a:lnTo>
                  <a:lnTo>
                    <a:pt x="94" y="270"/>
                  </a:lnTo>
                  <a:lnTo>
                    <a:pt x="94" y="275"/>
                  </a:lnTo>
                  <a:lnTo>
                    <a:pt x="92" y="275"/>
                  </a:lnTo>
                  <a:lnTo>
                    <a:pt x="87" y="277"/>
                  </a:lnTo>
                  <a:lnTo>
                    <a:pt x="83" y="280"/>
                  </a:lnTo>
                  <a:lnTo>
                    <a:pt x="83" y="282"/>
                  </a:lnTo>
                  <a:lnTo>
                    <a:pt x="78" y="287"/>
                  </a:lnTo>
                  <a:lnTo>
                    <a:pt x="76" y="291"/>
                  </a:lnTo>
                  <a:lnTo>
                    <a:pt x="78" y="291"/>
                  </a:lnTo>
                  <a:lnTo>
                    <a:pt x="80" y="293"/>
                  </a:lnTo>
                  <a:lnTo>
                    <a:pt x="76" y="293"/>
                  </a:lnTo>
                  <a:lnTo>
                    <a:pt x="74" y="296"/>
                  </a:lnTo>
                  <a:lnTo>
                    <a:pt x="78" y="300"/>
                  </a:lnTo>
                  <a:lnTo>
                    <a:pt x="85" y="300"/>
                  </a:lnTo>
                  <a:lnTo>
                    <a:pt x="87" y="298"/>
                  </a:lnTo>
                  <a:lnTo>
                    <a:pt x="87" y="296"/>
                  </a:lnTo>
                  <a:lnTo>
                    <a:pt x="92" y="296"/>
                  </a:lnTo>
                  <a:lnTo>
                    <a:pt x="99" y="291"/>
                  </a:lnTo>
                  <a:lnTo>
                    <a:pt x="99" y="296"/>
                  </a:lnTo>
                  <a:lnTo>
                    <a:pt x="94" y="298"/>
                  </a:lnTo>
                  <a:lnTo>
                    <a:pt x="92" y="303"/>
                  </a:lnTo>
                  <a:lnTo>
                    <a:pt x="92" y="305"/>
                  </a:lnTo>
                  <a:lnTo>
                    <a:pt x="99" y="305"/>
                  </a:lnTo>
                  <a:lnTo>
                    <a:pt x="101" y="305"/>
                  </a:lnTo>
                  <a:lnTo>
                    <a:pt x="106" y="300"/>
                  </a:lnTo>
                  <a:lnTo>
                    <a:pt x="112" y="296"/>
                  </a:lnTo>
                  <a:lnTo>
                    <a:pt x="117" y="287"/>
                  </a:lnTo>
                  <a:lnTo>
                    <a:pt x="122" y="280"/>
                  </a:lnTo>
                  <a:lnTo>
                    <a:pt x="126" y="280"/>
                  </a:lnTo>
                  <a:lnTo>
                    <a:pt x="124" y="282"/>
                  </a:lnTo>
                  <a:lnTo>
                    <a:pt x="122" y="284"/>
                  </a:lnTo>
                  <a:lnTo>
                    <a:pt x="117" y="291"/>
                  </a:lnTo>
                  <a:lnTo>
                    <a:pt x="117" y="296"/>
                  </a:lnTo>
                  <a:lnTo>
                    <a:pt x="115" y="296"/>
                  </a:lnTo>
                  <a:lnTo>
                    <a:pt x="112" y="300"/>
                  </a:lnTo>
                  <a:lnTo>
                    <a:pt x="112" y="300"/>
                  </a:lnTo>
                  <a:lnTo>
                    <a:pt x="115" y="300"/>
                  </a:lnTo>
                  <a:lnTo>
                    <a:pt x="112" y="303"/>
                  </a:lnTo>
                  <a:lnTo>
                    <a:pt x="110" y="303"/>
                  </a:lnTo>
                  <a:lnTo>
                    <a:pt x="108" y="307"/>
                  </a:lnTo>
                  <a:lnTo>
                    <a:pt x="108" y="310"/>
                  </a:lnTo>
                  <a:lnTo>
                    <a:pt x="112" y="310"/>
                  </a:lnTo>
                  <a:lnTo>
                    <a:pt x="110" y="312"/>
                  </a:lnTo>
                  <a:lnTo>
                    <a:pt x="106" y="310"/>
                  </a:lnTo>
                  <a:lnTo>
                    <a:pt x="101" y="310"/>
                  </a:lnTo>
                  <a:lnTo>
                    <a:pt x="99" y="312"/>
                  </a:lnTo>
                  <a:lnTo>
                    <a:pt x="94" y="312"/>
                  </a:lnTo>
                  <a:lnTo>
                    <a:pt x="94" y="314"/>
                  </a:lnTo>
                  <a:lnTo>
                    <a:pt x="96" y="317"/>
                  </a:lnTo>
                  <a:lnTo>
                    <a:pt x="99" y="317"/>
                  </a:lnTo>
                  <a:lnTo>
                    <a:pt x="101" y="314"/>
                  </a:lnTo>
                  <a:lnTo>
                    <a:pt x="103" y="317"/>
                  </a:lnTo>
                  <a:lnTo>
                    <a:pt x="106" y="317"/>
                  </a:lnTo>
                  <a:lnTo>
                    <a:pt x="106" y="319"/>
                  </a:lnTo>
                  <a:lnTo>
                    <a:pt x="103" y="319"/>
                  </a:lnTo>
                  <a:lnTo>
                    <a:pt x="99" y="319"/>
                  </a:lnTo>
                  <a:lnTo>
                    <a:pt x="96" y="319"/>
                  </a:lnTo>
                  <a:lnTo>
                    <a:pt x="96" y="321"/>
                  </a:lnTo>
                  <a:lnTo>
                    <a:pt x="101" y="321"/>
                  </a:lnTo>
                  <a:lnTo>
                    <a:pt x="101" y="324"/>
                  </a:lnTo>
                  <a:lnTo>
                    <a:pt x="96" y="324"/>
                  </a:lnTo>
                  <a:lnTo>
                    <a:pt x="94" y="326"/>
                  </a:lnTo>
                  <a:lnTo>
                    <a:pt x="94" y="326"/>
                  </a:lnTo>
                  <a:lnTo>
                    <a:pt x="96" y="333"/>
                  </a:lnTo>
                  <a:lnTo>
                    <a:pt x="101" y="333"/>
                  </a:lnTo>
                  <a:lnTo>
                    <a:pt x="101" y="330"/>
                  </a:lnTo>
                  <a:lnTo>
                    <a:pt x="106" y="326"/>
                  </a:lnTo>
                  <a:lnTo>
                    <a:pt x="106" y="330"/>
                  </a:lnTo>
                  <a:lnTo>
                    <a:pt x="101" y="333"/>
                  </a:lnTo>
                  <a:lnTo>
                    <a:pt x="99" y="335"/>
                  </a:lnTo>
                  <a:lnTo>
                    <a:pt x="99" y="337"/>
                  </a:lnTo>
                  <a:lnTo>
                    <a:pt x="103" y="340"/>
                  </a:lnTo>
                  <a:lnTo>
                    <a:pt x="108" y="340"/>
                  </a:lnTo>
                  <a:lnTo>
                    <a:pt x="108" y="340"/>
                  </a:lnTo>
                  <a:lnTo>
                    <a:pt x="110" y="340"/>
                  </a:lnTo>
                  <a:lnTo>
                    <a:pt x="112" y="342"/>
                  </a:lnTo>
                  <a:lnTo>
                    <a:pt x="119" y="337"/>
                  </a:lnTo>
                  <a:lnTo>
                    <a:pt x="126" y="333"/>
                  </a:lnTo>
                  <a:lnTo>
                    <a:pt x="126" y="333"/>
                  </a:lnTo>
                  <a:lnTo>
                    <a:pt x="131" y="328"/>
                  </a:lnTo>
                  <a:lnTo>
                    <a:pt x="138" y="321"/>
                  </a:lnTo>
                  <a:lnTo>
                    <a:pt x="138" y="319"/>
                  </a:lnTo>
                  <a:lnTo>
                    <a:pt x="140" y="317"/>
                  </a:lnTo>
                  <a:lnTo>
                    <a:pt x="142" y="317"/>
                  </a:lnTo>
                  <a:lnTo>
                    <a:pt x="140" y="319"/>
                  </a:lnTo>
                  <a:lnTo>
                    <a:pt x="140" y="324"/>
                  </a:lnTo>
                  <a:lnTo>
                    <a:pt x="133" y="330"/>
                  </a:lnTo>
                  <a:lnTo>
                    <a:pt x="126" y="335"/>
                  </a:lnTo>
                  <a:lnTo>
                    <a:pt x="122" y="340"/>
                  </a:lnTo>
                  <a:lnTo>
                    <a:pt x="115" y="344"/>
                  </a:lnTo>
                  <a:lnTo>
                    <a:pt x="112" y="347"/>
                  </a:lnTo>
                  <a:lnTo>
                    <a:pt x="115" y="349"/>
                  </a:lnTo>
                  <a:lnTo>
                    <a:pt x="112" y="349"/>
                  </a:lnTo>
                  <a:lnTo>
                    <a:pt x="108" y="344"/>
                  </a:lnTo>
                  <a:lnTo>
                    <a:pt x="99" y="344"/>
                  </a:lnTo>
                  <a:lnTo>
                    <a:pt x="99" y="349"/>
                  </a:lnTo>
                  <a:lnTo>
                    <a:pt x="96" y="347"/>
                  </a:lnTo>
                  <a:lnTo>
                    <a:pt x="94" y="342"/>
                  </a:lnTo>
                  <a:lnTo>
                    <a:pt x="87" y="337"/>
                  </a:lnTo>
                  <a:lnTo>
                    <a:pt x="85" y="340"/>
                  </a:lnTo>
                  <a:lnTo>
                    <a:pt x="83" y="337"/>
                  </a:lnTo>
                  <a:lnTo>
                    <a:pt x="85" y="333"/>
                  </a:lnTo>
                  <a:lnTo>
                    <a:pt x="85" y="321"/>
                  </a:lnTo>
                  <a:lnTo>
                    <a:pt x="83" y="314"/>
                  </a:lnTo>
                  <a:lnTo>
                    <a:pt x="78" y="307"/>
                  </a:lnTo>
                  <a:lnTo>
                    <a:pt x="76" y="307"/>
                  </a:lnTo>
                  <a:lnTo>
                    <a:pt x="71" y="307"/>
                  </a:lnTo>
                  <a:lnTo>
                    <a:pt x="69" y="307"/>
                  </a:lnTo>
                  <a:lnTo>
                    <a:pt x="64" y="307"/>
                  </a:lnTo>
                  <a:lnTo>
                    <a:pt x="60" y="307"/>
                  </a:lnTo>
                  <a:lnTo>
                    <a:pt x="58" y="310"/>
                  </a:lnTo>
                  <a:lnTo>
                    <a:pt x="58" y="312"/>
                  </a:lnTo>
                  <a:lnTo>
                    <a:pt x="58" y="317"/>
                  </a:lnTo>
                  <a:lnTo>
                    <a:pt x="58" y="317"/>
                  </a:lnTo>
                  <a:lnTo>
                    <a:pt x="58" y="324"/>
                  </a:lnTo>
                  <a:lnTo>
                    <a:pt x="58" y="326"/>
                  </a:lnTo>
                  <a:lnTo>
                    <a:pt x="60" y="326"/>
                  </a:lnTo>
                  <a:lnTo>
                    <a:pt x="60" y="328"/>
                  </a:lnTo>
                  <a:lnTo>
                    <a:pt x="55" y="333"/>
                  </a:lnTo>
                  <a:lnTo>
                    <a:pt x="55" y="335"/>
                  </a:lnTo>
                  <a:lnTo>
                    <a:pt x="58" y="337"/>
                  </a:lnTo>
                  <a:lnTo>
                    <a:pt x="60" y="337"/>
                  </a:lnTo>
                  <a:lnTo>
                    <a:pt x="62" y="335"/>
                  </a:lnTo>
                  <a:lnTo>
                    <a:pt x="67" y="337"/>
                  </a:lnTo>
                  <a:lnTo>
                    <a:pt x="64" y="340"/>
                  </a:lnTo>
                  <a:lnTo>
                    <a:pt x="62" y="340"/>
                  </a:lnTo>
                  <a:lnTo>
                    <a:pt x="60" y="340"/>
                  </a:lnTo>
                  <a:lnTo>
                    <a:pt x="64" y="342"/>
                  </a:lnTo>
                  <a:lnTo>
                    <a:pt x="64" y="342"/>
                  </a:lnTo>
                  <a:lnTo>
                    <a:pt x="60" y="344"/>
                  </a:lnTo>
                  <a:lnTo>
                    <a:pt x="60" y="347"/>
                  </a:lnTo>
                  <a:lnTo>
                    <a:pt x="62" y="347"/>
                  </a:lnTo>
                  <a:lnTo>
                    <a:pt x="64" y="349"/>
                  </a:lnTo>
                  <a:lnTo>
                    <a:pt x="67" y="349"/>
                  </a:lnTo>
                  <a:lnTo>
                    <a:pt x="69" y="349"/>
                  </a:lnTo>
                  <a:lnTo>
                    <a:pt x="67" y="351"/>
                  </a:lnTo>
                  <a:lnTo>
                    <a:pt x="64" y="351"/>
                  </a:lnTo>
                  <a:lnTo>
                    <a:pt x="62" y="351"/>
                  </a:lnTo>
                  <a:lnTo>
                    <a:pt x="58" y="349"/>
                  </a:lnTo>
                  <a:lnTo>
                    <a:pt x="55" y="349"/>
                  </a:lnTo>
                  <a:lnTo>
                    <a:pt x="55" y="351"/>
                  </a:lnTo>
                  <a:lnTo>
                    <a:pt x="53" y="351"/>
                  </a:lnTo>
                  <a:lnTo>
                    <a:pt x="51" y="349"/>
                  </a:lnTo>
                  <a:lnTo>
                    <a:pt x="48" y="347"/>
                  </a:lnTo>
                  <a:lnTo>
                    <a:pt x="46" y="349"/>
                  </a:lnTo>
                  <a:lnTo>
                    <a:pt x="39" y="349"/>
                  </a:lnTo>
                  <a:lnTo>
                    <a:pt x="35" y="347"/>
                  </a:lnTo>
                  <a:lnTo>
                    <a:pt x="30" y="347"/>
                  </a:lnTo>
                  <a:lnTo>
                    <a:pt x="28" y="349"/>
                  </a:lnTo>
                  <a:lnTo>
                    <a:pt x="28" y="351"/>
                  </a:lnTo>
                  <a:lnTo>
                    <a:pt x="25" y="351"/>
                  </a:lnTo>
                  <a:lnTo>
                    <a:pt x="23" y="354"/>
                  </a:lnTo>
                  <a:lnTo>
                    <a:pt x="21" y="356"/>
                  </a:lnTo>
                  <a:lnTo>
                    <a:pt x="14" y="356"/>
                  </a:lnTo>
                  <a:lnTo>
                    <a:pt x="12" y="358"/>
                  </a:lnTo>
                  <a:lnTo>
                    <a:pt x="9" y="358"/>
                  </a:lnTo>
                  <a:lnTo>
                    <a:pt x="7" y="360"/>
                  </a:lnTo>
                  <a:lnTo>
                    <a:pt x="5" y="365"/>
                  </a:lnTo>
                  <a:lnTo>
                    <a:pt x="7" y="365"/>
                  </a:lnTo>
                  <a:lnTo>
                    <a:pt x="5" y="370"/>
                  </a:lnTo>
                  <a:lnTo>
                    <a:pt x="0" y="372"/>
                  </a:lnTo>
                  <a:lnTo>
                    <a:pt x="0" y="374"/>
                  </a:lnTo>
                  <a:lnTo>
                    <a:pt x="0" y="377"/>
                  </a:lnTo>
                  <a:lnTo>
                    <a:pt x="0" y="381"/>
                  </a:lnTo>
                  <a:lnTo>
                    <a:pt x="3" y="384"/>
                  </a:lnTo>
                  <a:lnTo>
                    <a:pt x="7" y="384"/>
                  </a:lnTo>
                  <a:lnTo>
                    <a:pt x="9" y="379"/>
                  </a:lnTo>
                  <a:lnTo>
                    <a:pt x="9" y="379"/>
                  </a:lnTo>
                  <a:lnTo>
                    <a:pt x="9" y="381"/>
                  </a:lnTo>
                  <a:lnTo>
                    <a:pt x="7" y="384"/>
                  </a:lnTo>
                  <a:lnTo>
                    <a:pt x="9" y="386"/>
                  </a:lnTo>
                  <a:lnTo>
                    <a:pt x="12" y="381"/>
                  </a:lnTo>
                  <a:lnTo>
                    <a:pt x="12" y="377"/>
                  </a:lnTo>
                  <a:lnTo>
                    <a:pt x="14" y="367"/>
                  </a:lnTo>
                  <a:lnTo>
                    <a:pt x="16" y="367"/>
                  </a:lnTo>
                  <a:lnTo>
                    <a:pt x="19" y="365"/>
                  </a:lnTo>
                  <a:lnTo>
                    <a:pt x="14" y="374"/>
                  </a:lnTo>
                  <a:lnTo>
                    <a:pt x="14" y="377"/>
                  </a:lnTo>
                  <a:lnTo>
                    <a:pt x="14" y="379"/>
                  </a:lnTo>
                  <a:lnTo>
                    <a:pt x="14" y="384"/>
                  </a:lnTo>
                  <a:lnTo>
                    <a:pt x="12" y="386"/>
                  </a:lnTo>
                  <a:lnTo>
                    <a:pt x="12" y="388"/>
                  </a:lnTo>
                  <a:lnTo>
                    <a:pt x="14" y="388"/>
                  </a:lnTo>
                  <a:lnTo>
                    <a:pt x="19" y="390"/>
                  </a:lnTo>
                  <a:lnTo>
                    <a:pt x="21" y="390"/>
                  </a:lnTo>
                  <a:lnTo>
                    <a:pt x="21" y="388"/>
                  </a:lnTo>
                  <a:lnTo>
                    <a:pt x="21" y="386"/>
                  </a:lnTo>
                  <a:lnTo>
                    <a:pt x="23" y="384"/>
                  </a:lnTo>
                  <a:lnTo>
                    <a:pt x="25" y="379"/>
                  </a:lnTo>
                  <a:lnTo>
                    <a:pt x="25" y="377"/>
                  </a:lnTo>
                  <a:lnTo>
                    <a:pt x="25" y="381"/>
                  </a:lnTo>
                  <a:lnTo>
                    <a:pt x="28" y="381"/>
                  </a:lnTo>
                  <a:lnTo>
                    <a:pt x="25" y="386"/>
                  </a:lnTo>
                  <a:lnTo>
                    <a:pt x="25" y="390"/>
                  </a:lnTo>
                  <a:lnTo>
                    <a:pt x="25" y="393"/>
                  </a:lnTo>
                  <a:lnTo>
                    <a:pt x="28" y="395"/>
                  </a:lnTo>
                  <a:lnTo>
                    <a:pt x="30" y="397"/>
                  </a:lnTo>
                  <a:lnTo>
                    <a:pt x="32" y="393"/>
                  </a:lnTo>
                  <a:lnTo>
                    <a:pt x="32" y="390"/>
                  </a:lnTo>
                  <a:lnTo>
                    <a:pt x="32" y="390"/>
                  </a:lnTo>
                  <a:lnTo>
                    <a:pt x="32" y="388"/>
                  </a:lnTo>
                  <a:lnTo>
                    <a:pt x="35" y="388"/>
                  </a:lnTo>
                  <a:lnTo>
                    <a:pt x="37" y="388"/>
                  </a:lnTo>
                  <a:lnTo>
                    <a:pt x="37" y="384"/>
                  </a:lnTo>
                  <a:lnTo>
                    <a:pt x="35" y="381"/>
                  </a:lnTo>
                  <a:lnTo>
                    <a:pt x="35" y="379"/>
                  </a:lnTo>
                  <a:lnTo>
                    <a:pt x="37" y="381"/>
                  </a:lnTo>
                  <a:lnTo>
                    <a:pt x="39" y="386"/>
                  </a:lnTo>
                  <a:lnTo>
                    <a:pt x="39" y="388"/>
                  </a:lnTo>
                  <a:lnTo>
                    <a:pt x="37" y="393"/>
                  </a:lnTo>
                  <a:lnTo>
                    <a:pt x="35" y="393"/>
                  </a:lnTo>
                  <a:lnTo>
                    <a:pt x="32" y="395"/>
                  </a:lnTo>
                  <a:lnTo>
                    <a:pt x="35" y="397"/>
                  </a:lnTo>
                  <a:lnTo>
                    <a:pt x="37" y="397"/>
                  </a:lnTo>
                  <a:lnTo>
                    <a:pt x="37" y="400"/>
                  </a:lnTo>
                  <a:lnTo>
                    <a:pt x="39" y="400"/>
                  </a:lnTo>
                  <a:lnTo>
                    <a:pt x="41" y="400"/>
                  </a:lnTo>
                  <a:lnTo>
                    <a:pt x="46" y="404"/>
                  </a:lnTo>
                  <a:lnTo>
                    <a:pt x="48" y="404"/>
                  </a:lnTo>
                  <a:lnTo>
                    <a:pt x="48" y="407"/>
                  </a:lnTo>
                  <a:lnTo>
                    <a:pt x="58" y="409"/>
                  </a:lnTo>
                  <a:lnTo>
                    <a:pt x="60" y="409"/>
                  </a:lnTo>
                  <a:lnTo>
                    <a:pt x="62" y="409"/>
                  </a:lnTo>
                  <a:lnTo>
                    <a:pt x="62" y="407"/>
                  </a:lnTo>
                  <a:lnTo>
                    <a:pt x="60" y="402"/>
                  </a:lnTo>
                  <a:lnTo>
                    <a:pt x="58" y="395"/>
                  </a:lnTo>
                  <a:lnTo>
                    <a:pt x="60" y="390"/>
                  </a:lnTo>
                  <a:lnTo>
                    <a:pt x="62" y="388"/>
                  </a:lnTo>
                  <a:lnTo>
                    <a:pt x="62" y="390"/>
                  </a:lnTo>
                  <a:lnTo>
                    <a:pt x="64" y="395"/>
                  </a:lnTo>
                  <a:lnTo>
                    <a:pt x="64" y="397"/>
                  </a:lnTo>
                  <a:lnTo>
                    <a:pt x="64" y="400"/>
                  </a:lnTo>
                  <a:lnTo>
                    <a:pt x="67" y="400"/>
                  </a:lnTo>
                  <a:lnTo>
                    <a:pt x="69" y="400"/>
                  </a:lnTo>
                  <a:lnTo>
                    <a:pt x="71" y="400"/>
                  </a:lnTo>
                  <a:lnTo>
                    <a:pt x="71" y="397"/>
                  </a:lnTo>
                  <a:lnTo>
                    <a:pt x="71" y="395"/>
                  </a:lnTo>
                  <a:lnTo>
                    <a:pt x="76" y="393"/>
                  </a:lnTo>
                  <a:lnTo>
                    <a:pt x="76" y="388"/>
                  </a:lnTo>
                  <a:lnTo>
                    <a:pt x="76" y="386"/>
                  </a:lnTo>
                  <a:lnTo>
                    <a:pt x="78" y="386"/>
                  </a:lnTo>
                  <a:lnTo>
                    <a:pt x="78" y="390"/>
                  </a:lnTo>
                  <a:lnTo>
                    <a:pt x="78" y="393"/>
                  </a:lnTo>
                  <a:lnTo>
                    <a:pt x="76" y="395"/>
                  </a:lnTo>
                  <a:lnTo>
                    <a:pt x="76" y="397"/>
                  </a:lnTo>
                  <a:lnTo>
                    <a:pt x="78" y="400"/>
                  </a:lnTo>
                  <a:lnTo>
                    <a:pt x="78" y="404"/>
                  </a:lnTo>
                  <a:lnTo>
                    <a:pt x="80" y="407"/>
                  </a:lnTo>
                  <a:lnTo>
                    <a:pt x="85" y="404"/>
                  </a:lnTo>
                  <a:lnTo>
                    <a:pt x="87" y="397"/>
                  </a:lnTo>
                  <a:lnTo>
                    <a:pt x="85" y="395"/>
                  </a:lnTo>
                  <a:lnTo>
                    <a:pt x="87" y="390"/>
                  </a:lnTo>
                  <a:lnTo>
                    <a:pt x="90" y="386"/>
                  </a:lnTo>
                  <a:lnTo>
                    <a:pt x="94" y="386"/>
                  </a:lnTo>
                  <a:lnTo>
                    <a:pt x="90" y="390"/>
                  </a:lnTo>
                  <a:lnTo>
                    <a:pt x="90" y="393"/>
                  </a:lnTo>
                  <a:lnTo>
                    <a:pt x="90" y="397"/>
                  </a:lnTo>
                  <a:lnTo>
                    <a:pt x="87" y="404"/>
                  </a:lnTo>
                  <a:lnTo>
                    <a:pt x="87" y="407"/>
                  </a:lnTo>
                  <a:lnTo>
                    <a:pt x="92" y="409"/>
                  </a:lnTo>
                  <a:lnTo>
                    <a:pt x="94" y="409"/>
                  </a:lnTo>
                  <a:lnTo>
                    <a:pt x="99" y="409"/>
                  </a:lnTo>
                  <a:lnTo>
                    <a:pt x="101" y="409"/>
                  </a:lnTo>
                  <a:lnTo>
                    <a:pt x="101" y="404"/>
                  </a:lnTo>
                  <a:lnTo>
                    <a:pt x="103" y="402"/>
                  </a:lnTo>
                  <a:lnTo>
                    <a:pt x="103" y="400"/>
                  </a:lnTo>
                  <a:lnTo>
                    <a:pt x="99" y="393"/>
                  </a:lnTo>
                  <a:lnTo>
                    <a:pt x="101" y="386"/>
                  </a:lnTo>
                  <a:lnTo>
                    <a:pt x="101" y="381"/>
                  </a:lnTo>
                  <a:lnTo>
                    <a:pt x="103" y="386"/>
                  </a:lnTo>
                  <a:lnTo>
                    <a:pt x="103" y="388"/>
                  </a:lnTo>
                  <a:lnTo>
                    <a:pt x="101" y="393"/>
                  </a:lnTo>
                  <a:lnTo>
                    <a:pt x="103" y="397"/>
                  </a:lnTo>
                  <a:lnTo>
                    <a:pt x="108" y="400"/>
                  </a:lnTo>
                  <a:lnTo>
                    <a:pt x="110" y="400"/>
                  </a:lnTo>
                  <a:lnTo>
                    <a:pt x="106" y="400"/>
                  </a:lnTo>
                  <a:lnTo>
                    <a:pt x="106" y="407"/>
                  </a:lnTo>
                  <a:lnTo>
                    <a:pt x="106" y="409"/>
                  </a:lnTo>
                  <a:lnTo>
                    <a:pt x="110" y="409"/>
                  </a:lnTo>
                  <a:lnTo>
                    <a:pt x="112" y="407"/>
                  </a:lnTo>
                  <a:lnTo>
                    <a:pt x="117" y="414"/>
                  </a:lnTo>
                  <a:lnTo>
                    <a:pt x="117" y="416"/>
                  </a:lnTo>
                  <a:lnTo>
                    <a:pt x="115" y="420"/>
                  </a:lnTo>
                  <a:lnTo>
                    <a:pt x="112" y="423"/>
                  </a:lnTo>
                  <a:lnTo>
                    <a:pt x="112" y="425"/>
                  </a:lnTo>
                  <a:lnTo>
                    <a:pt x="115" y="427"/>
                  </a:lnTo>
                  <a:lnTo>
                    <a:pt x="119" y="427"/>
                  </a:lnTo>
                  <a:lnTo>
                    <a:pt x="122" y="425"/>
                  </a:lnTo>
                  <a:lnTo>
                    <a:pt x="124" y="427"/>
                  </a:lnTo>
                  <a:lnTo>
                    <a:pt x="131" y="423"/>
                  </a:lnTo>
                  <a:lnTo>
                    <a:pt x="133" y="423"/>
                  </a:lnTo>
                  <a:lnTo>
                    <a:pt x="135" y="423"/>
                  </a:lnTo>
                  <a:lnTo>
                    <a:pt x="142" y="418"/>
                  </a:lnTo>
                  <a:lnTo>
                    <a:pt x="145" y="418"/>
                  </a:lnTo>
                  <a:lnTo>
                    <a:pt x="147" y="411"/>
                  </a:lnTo>
                  <a:lnTo>
                    <a:pt x="151" y="409"/>
                  </a:lnTo>
                  <a:lnTo>
                    <a:pt x="151" y="411"/>
                  </a:lnTo>
                  <a:lnTo>
                    <a:pt x="151" y="416"/>
                  </a:lnTo>
                  <a:lnTo>
                    <a:pt x="149" y="420"/>
                  </a:lnTo>
                  <a:lnTo>
                    <a:pt x="151" y="420"/>
                  </a:lnTo>
                  <a:lnTo>
                    <a:pt x="154" y="418"/>
                  </a:lnTo>
                  <a:lnTo>
                    <a:pt x="156" y="414"/>
                  </a:lnTo>
                  <a:lnTo>
                    <a:pt x="161" y="411"/>
                  </a:lnTo>
                  <a:lnTo>
                    <a:pt x="165" y="411"/>
                  </a:lnTo>
                  <a:lnTo>
                    <a:pt x="170" y="404"/>
                  </a:lnTo>
                  <a:lnTo>
                    <a:pt x="170" y="397"/>
                  </a:lnTo>
                  <a:lnTo>
                    <a:pt x="170" y="395"/>
                  </a:lnTo>
                  <a:lnTo>
                    <a:pt x="170" y="390"/>
                  </a:lnTo>
                  <a:lnTo>
                    <a:pt x="167" y="388"/>
                  </a:lnTo>
                  <a:lnTo>
                    <a:pt x="167" y="390"/>
                  </a:lnTo>
                  <a:lnTo>
                    <a:pt x="163" y="390"/>
                  </a:lnTo>
                  <a:lnTo>
                    <a:pt x="158" y="393"/>
                  </a:lnTo>
                  <a:lnTo>
                    <a:pt x="156" y="395"/>
                  </a:lnTo>
                  <a:lnTo>
                    <a:pt x="154" y="395"/>
                  </a:lnTo>
                  <a:lnTo>
                    <a:pt x="156" y="393"/>
                  </a:lnTo>
                  <a:lnTo>
                    <a:pt x="156" y="390"/>
                  </a:lnTo>
                  <a:lnTo>
                    <a:pt x="154" y="390"/>
                  </a:lnTo>
                  <a:lnTo>
                    <a:pt x="151" y="388"/>
                  </a:lnTo>
                  <a:lnTo>
                    <a:pt x="154" y="386"/>
                  </a:lnTo>
                  <a:lnTo>
                    <a:pt x="156" y="386"/>
                  </a:lnTo>
                  <a:lnTo>
                    <a:pt x="158" y="379"/>
                  </a:lnTo>
                  <a:lnTo>
                    <a:pt x="161" y="377"/>
                  </a:lnTo>
                  <a:lnTo>
                    <a:pt x="158" y="372"/>
                  </a:lnTo>
                  <a:lnTo>
                    <a:pt x="154" y="370"/>
                  </a:lnTo>
                  <a:lnTo>
                    <a:pt x="147" y="372"/>
                  </a:lnTo>
                  <a:lnTo>
                    <a:pt x="142" y="374"/>
                  </a:lnTo>
                  <a:lnTo>
                    <a:pt x="145" y="372"/>
                  </a:lnTo>
                  <a:lnTo>
                    <a:pt x="142" y="367"/>
                  </a:lnTo>
                  <a:lnTo>
                    <a:pt x="138" y="363"/>
                  </a:lnTo>
                  <a:lnTo>
                    <a:pt x="133" y="365"/>
                  </a:lnTo>
                  <a:lnTo>
                    <a:pt x="133" y="365"/>
                  </a:lnTo>
                  <a:lnTo>
                    <a:pt x="131" y="365"/>
                  </a:lnTo>
                  <a:lnTo>
                    <a:pt x="126" y="372"/>
                  </a:lnTo>
                  <a:lnTo>
                    <a:pt x="122" y="372"/>
                  </a:lnTo>
                  <a:lnTo>
                    <a:pt x="124" y="365"/>
                  </a:lnTo>
                  <a:lnTo>
                    <a:pt x="122" y="363"/>
                  </a:lnTo>
                  <a:lnTo>
                    <a:pt x="124" y="360"/>
                  </a:lnTo>
                  <a:lnTo>
                    <a:pt x="126" y="363"/>
                  </a:lnTo>
                  <a:lnTo>
                    <a:pt x="131" y="360"/>
                  </a:lnTo>
                  <a:lnTo>
                    <a:pt x="133" y="363"/>
                  </a:lnTo>
                  <a:lnTo>
                    <a:pt x="133" y="360"/>
                  </a:lnTo>
                  <a:lnTo>
                    <a:pt x="131" y="356"/>
                  </a:lnTo>
                  <a:lnTo>
                    <a:pt x="133" y="351"/>
                  </a:lnTo>
                  <a:lnTo>
                    <a:pt x="135" y="347"/>
                  </a:lnTo>
                  <a:lnTo>
                    <a:pt x="135" y="344"/>
                  </a:lnTo>
                  <a:lnTo>
                    <a:pt x="138" y="340"/>
                  </a:lnTo>
                  <a:lnTo>
                    <a:pt x="138" y="342"/>
                  </a:lnTo>
                  <a:lnTo>
                    <a:pt x="140" y="344"/>
                  </a:lnTo>
                  <a:lnTo>
                    <a:pt x="138" y="347"/>
                  </a:lnTo>
                  <a:lnTo>
                    <a:pt x="135" y="349"/>
                  </a:lnTo>
                  <a:lnTo>
                    <a:pt x="138" y="358"/>
                  </a:lnTo>
                  <a:lnTo>
                    <a:pt x="147" y="367"/>
                  </a:lnTo>
                  <a:lnTo>
                    <a:pt x="151" y="370"/>
                  </a:lnTo>
                  <a:lnTo>
                    <a:pt x="151" y="367"/>
                  </a:lnTo>
                  <a:lnTo>
                    <a:pt x="158" y="367"/>
                  </a:lnTo>
                  <a:lnTo>
                    <a:pt x="167" y="372"/>
                  </a:lnTo>
                  <a:lnTo>
                    <a:pt x="170" y="372"/>
                  </a:lnTo>
                  <a:lnTo>
                    <a:pt x="172" y="365"/>
                  </a:lnTo>
                  <a:lnTo>
                    <a:pt x="174" y="363"/>
                  </a:lnTo>
                  <a:lnTo>
                    <a:pt x="177" y="363"/>
                  </a:lnTo>
                  <a:lnTo>
                    <a:pt x="174" y="365"/>
                  </a:lnTo>
                  <a:lnTo>
                    <a:pt x="177" y="367"/>
                  </a:lnTo>
                  <a:lnTo>
                    <a:pt x="181" y="365"/>
                  </a:lnTo>
                  <a:lnTo>
                    <a:pt x="181" y="363"/>
                  </a:lnTo>
                  <a:lnTo>
                    <a:pt x="184" y="360"/>
                  </a:lnTo>
                  <a:lnTo>
                    <a:pt x="184" y="363"/>
                  </a:lnTo>
                  <a:lnTo>
                    <a:pt x="188" y="360"/>
                  </a:lnTo>
                  <a:lnTo>
                    <a:pt x="190" y="356"/>
                  </a:lnTo>
                  <a:lnTo>
                    <a:pt x="195" y="354"/>
                  </a:lnTo>
                  <a:lnTo>
                    <a:pt x="195" y="349"/>
                  </a:lnTo>
                  <a:lnTo>
                    <a:pt x="193" y="347"/>
                  </a:lnTo>
                  <a:lnTo>
                    <a:pt x="190" y="349"/>
                  </a:lnTo>
                  <a:lnTo>
                    <a:pt x="195" y="344"/>
                  </a:lnTo>
                  <a:lnTo>
                    <a:pt x="195" y="337"/>
                  </a:lnTo>
                  <a:lnTo>
                    <a:pt x="200" y="335"/>
                  </a:lnTo>
                  <a:lnTo>
                    <a:pt x="209" y="337"/>
                  </a:lnTo>
                  <a:lnTo>
                    <a:pt x="211" y="340"/>
                  </a:lnTo>
                  <a:lnTo>
                    <a:pt x="218" y="340"/>
                  </a:lnTo>
                  <a:lnTo>
                    <a:pt x="220" y="337"/>
                  </a:lnTo>
                  <a:lnTo>
                    <a:pt x="225" y="337"/>
                  </a:lnTo>
                  <a:lnTo>
                    <a:pt x="227" y="342"/>
                  </a:lnTo>
                  <a:lnTo>
                    <a:pt x="229" y="340"/>
                  </a:lnTo>
                  <a:lnTo>
                    <a:pt x="234" y="337"/>
                  </a:lnTo>
                  <a:lnTo>
                    <a:pt x="236" y="335"/>
                  </a:lnTo>
                  <a:lnTo>
                    <a:pt x="236" y="333"/>
                  </a:lnTo>
                  <a:lnTo>
                    <a:pt x="232" y="333"/>
                  </a:lnTo>
                  <a:lnTo>
                    <a:pt x="220" y="326"/>
                  </a:lnTo>
                  <a:lnTo>
                    <a:pt x="220" y="324"/>
                  </a:lnTo>
                  <a:lnTo>
                    <a:pt x="222" y="321"/>
                  </a:lnTo>
                  <a:lnTo>
                    <a:pt x="227" y="321"/>
                  </a:lnTo>
                  <a:lnTo>
                    <a:pt x="227" y="324"/>
                  </a:lnTo>
                  <a:lnTo>
                    <a:pt x="232" y="324"/>
                  </a:lnTo>
                  <a:lnTo>
                    <a:pt x="238" y="328"/>
                  </a:lnTo>
                  <a:lnTo>
                    <a:pt x="241" y="328"/>
                  </a:lnTo>
                  <a:lnTo>
                    <a:pt x="245" y="324"/>
                  </a:lnTo>
                  <a:lnTo>
                    <a:pt x="248" y="324"/>
                  </a:lnTo>
                  <a:lnTo>
                    <a:pt x="250" y="321"/>
                  </a:lnTo>
                  <a:lnTo>
                    <a:pt x="250" y="314"/>
                  </a:lnTo>
                  <a:lnTo>
                    <a:pt x="243" y="312"/>
                  </a:lnTo>
                  <a:lnTo>
                    <a:pt x="241" y="312"/>
                  </a:lnTo>
                  <a:lnTo>
                    <a:pt x="241" y="310"/>
                  </a:lnTo>
                  <a:lnTo>
                    <a:pt x="236" y="307"/>
                  </a:lnTo>
                  <a:lnTo>
                    <a:pt x="236" y="305"/>
                  </a:lnTo>
                  <a:lnTo>
                    <a:pt x="241" y="305"/>
                  </a:lnTo>
                  <a:lnTo>
                    <a:pt x="243" y="307"/>
                  </a:lnTo>
                  <a:lnTo>
                    <a:pt x="243" y="310"/>
                  </a:lnTo>
                  <a:lnTo>
                    <a:pt x="248" y="312"/>
                  </a:lnTo>
                  <a:lnTo>
                    <a:pt x="250" y="312"/>
                  </a:lnTo>
                  <a:lnTo>
                    <a:pt x="252" y="312"/>
                  </a:lnTo>
                  <a:lnTo>
                    <a:pt x="259" y="307"/>
                  </a:lnTo>
                  <a:lnTo>
                    <a:pt x="259" y="307"/>
                  </a:lnTo>
                  <a:lnTo>
                    <a:pt x="261" y="300"/>
                  </a:lnTo>
                  <a:lnTo>
                    <a:pt x="266" y="293"/>
                  </a:lnTo>
                  <a:lnTo>
                    <a:pt x="266" y="291"/>
                  </a:lnTo>
                  <a:lnTo>
                    <a:pt x="264" y="289"/>
                  </a:lnTo>
                  <a:lnTo>
                    <a:pt x="259" y="284"/>
                  </a:lnTo>
                  <a:lnTo>
                    <a:pt x="257" y="284"/>
                  </a:lnTo>
                  <a:lnTo>
                    <a:pt x="252" y="284"/>
                  </a:lnTo>
                  <a:lnTo>
                    <a:pt x="248" y="287"/>
                  </a:lnTo>
                  <a:lnTo>
                    <a:pt x="250" y="284"/>
                  </a:lnTo>
                  <a:lnTo>
                    <a:pt x="252" y="282"/>
                  </a:lnTo>
                  <a:lnTo>
                    <a:pt x="259" y="282"/>
                  </a:lnTo>
                  <a:lnTo>
                    <a:pt x="259" y="280"/>
                  </a:lnTo>
                  <a:lnTo>
                    <a:pt x="252" y="275"/>
                  </a:lnTo>
                  <a:lnTo>
                    <a:pt x="250" y="273"/>
                  </a:lnTo>
                  <a:lnTo>
                    <a:pt x="245" y="275"/>
                  </a:lnTo>
                  <a:lnTo>
                    <a:pt x="243" y="273"/>
                  </a:lnTo>
                  <a:lnTo>
                    <a:pt x="243" y="275"/>
                  </a:lnTo>
                  <a:lnTo>
                    <a:pt x="241" y="275"/>
                  </a:lnTo>
                  <a:lnTo>
                    <a:pt x="238" y="275"/>
                  </a:lnTo>
                  <a:lnTo>
                    <a:pt x="236" y="275"/>
                  </a:lnTo>
                  <a:lnTo>
                    <a:pt x="234" y="275"/>
                  </a:lnTo>
                  <a:lnTo>
                    <a:pt x="234" y="273"/>
                  </a:lnTo>
                  <a:lnTo>
                    <a:pt x="234" y="270"/>
                  </a:lnTo>
                  <a:lnTo>
                    <a:pt x="227" y="266"/>
                  </a:lnTo>
                  <a:lnTo>
                    <a:pt x="227" y="263"/>
                  </a:lnTo>
                  <a:lnTo>
                    <a:pt x="229" y="266"/>
                  </a:lnTo>
                  <a:lnTo>
                    <a:pt x="236" y="268"/>
                  </a:lnTo>
                  <a:lnTo>
                    <a:pt x="238" y="270"/>
                  </a:lnTo>
                  <a:lnTo>
                    <a:pt x="238" y="273"/>
                  </a:lnTo>
                  <a:lnTo>
                    <a:pt x="245" y="270"/>
                  </a:lnTo>
                  <a:lnTo>
                    <a:pt x="252" y="270"/>
                  </a:lnTo>
                  <a:lnTo>
                    <a:pt x="257" y="273"/>
                  </a:lnTo>
                  <a:lnTo>
                    <a:pt x="259" y="273"/>
                  </a:lnTo>
                  <a:lnTo>
                    <a:pt x="259" y="268"/>
                  </a:lnTo>
                  <a:lnTo>
                    <a:pt x="250" y="266"/>
                  </a:lnTo>
                  <a:lnTo>
                    <a:pt x="243" y="266"/>
                  </a:lnTo>
                  <a:lnTo>
                    <a:pt x="236" y="263"/>
                  </a:lnTo>
                  <a:lnTo>
                    <a:pt x="238" y="261"/>
                  </a:lnTo>
                  <a:lnTo>
                    <a:pt x="241" y="261"/>
                  </a:lnTo>
                  <a:lnTo>
                    <a:pt x="245" y="263"/>
                  </a:lnTo>
                  <a:lnTo>
                    <a:pt x="255" y="263"/>
                  </a:lnTo>
                  <a:lnTo>
                    <a:pt x="259" y="263"/>
                  </a:lnTo>
                  <a:lnTo>
                    <a:pt x="261" y="268"/>
                  </a:lnTo>
                  <a:lnTo>
                    <a:pt x="261" y="273"/>
                  </a:lnTo>
                  <a:lnTo>
                    <a:pt x="261" y="275"/>
                  </a:lnTo>
                  <a:lnTo>
                    <a:pt x="268" y="280"/>
                  </a:lnTo>
                  <a:lnTo>
                    <a:pt x="273" y="282"/>
                  </a:lnTo>
                  <a:lnTo>
                    <a:pt x="275" y="284"/>
                  </a:lnTo>
                  <a:lnTo>
                    <a:pt x="277" y="284"/>
                  </a:lnTo>
                  <a:lnTo>
                    <a:pt x="280" y="282"/>
                  </a:lnTo>
                  <a:lnTo>
                    <a:pt x="280" y="277"/>
                  </a:lnTo>
                  <a:lnTo>
                    <a:pt x="280" y="275"/>
                  </a:lnTo>
                  <a:lnTo>
                    <a:pt x="277" y="273"/>
                  </a:lnTo>
                  <a:lnTo>
                    <a:pt x="282" y="270"/>
                  </a:lnTo>
                  <a:lnTo>
                    <a:pt x="280" y="268"/>
                  </a:lnTo>
                  <a:lnTo>
                    <a:pt x="268" y="263"/>
                  </a:lnTo>
                  <a:lnTo>
                    <a:pt x="266" y="266"/>
                  </a:lnTo>
                  <a:lnTo>
                    <a:pt x="264" y="266"/>
                  </a:lnTo>
                  <a:lnTo>
                    <a:pt x="259" y="261"/>
                  </a:lnTo>
                  <a:lnTo>
                    <a:pt x="255" y="261"/>
                  </a:lnTo>
                  <a:lnTo>
                    <a:pt x="252" y="257"/>
                  </a:lnTo>
                  <a:lnTo>
                    <a:pt x="250" y="257"/>
                  </a:lnTo>
                  <a:lnTo>
                    <a:pt x="248" y="259"/>
                  </a:lnTo>
                  <a:lnTo>
                    <a:pt x="245" y="259"/>
                  </a:lnTo>
                  <a:lnTo>
                    <a:pt x="245" y="254"/>
                  </a:lnTo>
                  <a:lnTo>
                    <a:pt x="241" y="254"/>
                  </a:lnTo>
                  <a:lnTo>
                    <a:pt x="241" y="250"/>
                  </a:lnTo>
                  <a:lnTo>
                    <a:pt x="243" y="250"/>
                  </a:lnTo>
                  <a:lnTo>
                    <a:pt x="245" y="252"/>
                  </a:lnTo>
                  <a:lnTo>
                    <a:pt x="250" y="252"/>
                  </a:lnTo>
                  <a:lnTo>
                    <a:pt x="250" y="250"/>
                  </a:lnTo>
                  <a:lnTo>
                    <a:pt x="250" y="247"/>
                  </a:lnTo>
                  <a:lnTo>
                    <a:pt x="250" y="247"/>
                  </a:lnTo>
                  <a:lnTo>
                    <a:pt x="255" y="250"/>
                  </a:lnTo>
                  <a:lnTo>
                    <a:pt x="255" y="254"/>
                  </a:lnTo>
                  <a:lnTo>
                    <a:pt x="257" y="257"/>
                  </a:lnTo>
                  <a:lnTo>
                    <a:pt x="268" y="259"/>
                  </a:lnTo>
                  <a:lnTo>
                    <a:pt x="268" y="257"/>
                  </a:lnTo>
                  <a:lnTo>
                    <a:pt x="264" y="250"/>
                  </a:lnTo>
                  <a:lnTo>
                    <a:pt x="259" y="247"/>
                  </a:lnTo>
                  <a:lnTo>
                    <a:pt x="257" y="245"/>
                  </a:lnTo>
                  <a:lnTo>
                    <a:pt x="255" y="243"/>
                  </a:lnTo>
                  <a:lnTo>
                    <a:pt x="257" y="240"/>
                  </a:lnTo>
                  <a:lnTo>
                    <a:pt x="259" y="245"/>
                  </a:lnTo>
                  <a:lnTo>
                    <a:pt x="266" y="245"/>
                  </a:lnTo>
                  <a:lnTo>
                    <a:pt x="268" y="245"/>
                  </a:lnTo>
                  <a:lnTo>
                    <a:pt x="268" y="250"/>
                  </a:lnTo>
                  <a:lnTo>
                    <a:pt x="271" y="250"/>
                  </a:lnTo>
                  <a:lnTo>
                    <a:pt x="273" y="252"/>
                  </a:lnTo>
                  <a:lnTo>
                    <a:pt x="277" y="254"/>
                  </a:lnTo>
                  <a:lnTo>
                    <a:pt x="280" y="257"/>
                  </a:lnTo>
                  <a:lnTo>
                    <a:pt x="282" y="257"/>
                  </a:lnTo>
                  <a:lnTo>
                    <a:pt x="284" y="254"/>
                  </a:lnTo>
                  <a:lnTo>
                    <a:pt x="287" y="254"/>
                  </a:lnTo>
                  <a:lnTo>
                    <a:pt x="291" y="257"/>
                  </a:lnTo>
                  <a:lnTo>
                    <a:pt x="293" y="257"/>
                  </a:lnTo>
                  <a:lnTo>
                    <a:pt x="293" y="252"/>
                  </a:lnTo>
                  <a:lnTo>
                    <a:pt x="296" y="252"/>
                  </a:lnTo>
                  <a:lnTo>
                    <a:pt x="298" y="257"/>
                  </a:lnTo>
                  <a:lnTo>
                    <a:pt x="303" y="257"/>
                  </a:lnTo>
                  <a:lnTo>
                    <a:pt x="305" y="254"/>
                  </a:lnTo>
                  <a:lnTo>
                    <a:pt x="305" y="243"/>
                  </a:lnTo>
                  <a:lnTo>
                    <a:pt x="296" y="233"/>
                  </a:lnTo>
                  <a:lnTo>
                    <a:pt x="293" y="233"/>
                  </a:lnTo>
                  <a:lnTo>
                    <a:pt x="291" y="236"/>
                  </a:lnTo>
                  <a:lnTo>
                    <a:pt x="289" y="233"/>
                  </a:lnTo>
                  <a:lnTo>
                    <a:pt x="289" y="231"/>
                  </a:lnTo>
                  <a:lnTo>
                    <a:pt x="296" y="231"/>
                  </a:lnTo>
                  <a:lnTo>
                    <a:pt x="298" y="231"/>
                  </a:lnTo>
                  <a:lnTo>
                    <a:pt x="300" y="231"/>
                  </a:lnTo>
                  <a:lnTo>
                    <a:pt x="303" y="233"/>
                  </a:lnTo>
                  <a:lnTo>
                    <a:pt x="303" y="238"/>
                  </a:lnTo>
                  <a:lnTo>
                    <a:pt x="305" y="238"/>
                  </a:lnTo>
                  <a:lnTo>
                    <a:pt x="309" y="240"/>
                  </a:lnTo>
                  <a:lnTo>
                    <a:pt x="309" y="247"/>
                  </a:lnTo>
                  <a:lnTo>
                    <a:pt x="312" y="250"/>
                  </a:lnTo>
                  <a:lnTo>
                    <a:pt x="316" y="250"/>
                  </a:lnTo>
                  <a:lnTo>
                    <a:pt x="316" y="252"/>
                  </a:lnTo>
                  <a:lnTo>
                    <a:pt x="328" y="252"/>
                  </a:lnTo>
                  <a:lnTo>
                    <a:pt x="332" y="252"/>
                  </a:lnTo>
                  <a:lnTo>
                    <a:pt x="339" y="245"/>
                  </a:lnTo>
                  <a:lnTo>
                    <a:pt x="339" y="243"/>
                  </a:lnTo>
                  <a:lnTo>
                    <a:pt x="337" y="240"/>
                  </a:lnTo>
                  <a:lnTo>
                    <a:pt x="335" y="243"/>
                  </a:lnTo>
                  <a:lnTo>
                    <a:pt x="332" y="240"/>
                  </a:lnTo>
                  <a:lnTo>
                    <a:pt x="335" y="238"/>
                  </a:lnTo>
                  <a:lnTo>
                    <a:pt x="339" y="238"/>
                  </a:lnTo>
                  <a:lnTo>
                    <a:pt x="346" y="238"/>
                  </a:lnTo>
                  <a:lnTo>
                    <a:pt x="348" y="236"/>
                  </a:lnTo>
                  <a:lnTo>
                    <a:pt x="351" y="231"/>
                  </a:lnTo>
                  <a:lnTo>
                    <a:pt x="348" y="229"/>
                  </a:lnTo>
                  <a:lnTo>
                    <a:pt x="337" y="229"/>
                  </a:lnTo>
                  <a:lnTo>
                    <a:pt x="330" y="227"/>
                  </a:lnTo>
                  <a:lnTo>
                    <a:pt x="330" y="224"/>
                  </a:lnTo>
                  <a:lnTo>
                    <a:pt x="335" y="224"/>
                  </a:lnTo>
                  <a:lnTo>
                    <a:pt x="335" y="222"/>
                  </a:lnTo>
                  <a:lnTo>
                    <a:pt x="337" y="222"/>
                  </a:lnTo>
                  <a:lnTo>
                    <a:pt x="337" y="227"/>
                  </a:lnTo>
                  <a:lnTo>
                    <a:pt x="339" y="227"/>
                  </a:lnTo>
                  <a:lnTo>
                    <a:pt x="342" y="224"/>
                  </a:lnTo>
                  <a:lnTo>
                    <a:pt x="348" y="227"/>
                  </a:lnTo>
                  <a:lnTo>
                    <a:pt x="351" y="224"/>
                  </a:lnTo>
                  <a:lnTo>
                    <a:pt x="355" y="229"/>
                  </a:lnTo>
                  <a:lnTo>
                    <a:pt x="358" y="227"/>
                  </a:lnTo>
                  <a:lnTo>
                    <a:pt x="362" y="224"/>
                  </a:lnTo>
                  <a:lnTo>
                    <a:pt x="360" y="220"/>
                  </a:lnTo>
                  <a:lnTo>
                    <a:pt x="355" y="217"/>
                  </a:lnTo>
                  <a:lnTo>
                    <a:pt x="358" y="215"/>
                  </a:lnTo>
                  <a:lnTo>
                    <a:pt x="360" y="213"/>
                  </a:lnTo>
                  <a:lnTo>
                    <a:pt x="360" y="206"/>
                  </a:lnTo>
                  <a:lnTo>
                    <a:pt x="362" y="208"/>
                  </a:lnTo>
                  <a:lnTo>
                    <a:pt x="362" y="213"/>
                  </a:lnTo>
                  <a:lnTo>
                    <a:pt x="360" y="215"/>
                  </a:lnTo>
                  <a:lnTo>
                    <a:pt x="360" y="217"/>
                  </a:lnTo>
                  <a:lnTo>
                    <a:pt x="364" y="217"/>
                  </a:lnTo>
                  <a:lnTo>
                    <a:pt x="367" y="215"/>
                  </a:lnTo>
                  <a:lnTo>
                    <a:pt x="376" y="215"/>
                  </a:lnTo>
                  <a:lnTo>
                    <a:pt x="378" y="213"/>
                  </a:lnTo>
                  <a:lnTo>
                    <a:pt x="383" y="210"/>
                  </a:lnTo>
                  <a:lnTo>
                    <a:pt x="383" y="206"/>
                  </a:lnTo>
                  <a:lnTo>
                    <a:pt x="383" y="203"/>
                  </a:lnTo>
                  <a:lnTo>
                    <a:pt x="387" y="203"/>
                  </a:lnTo>
                  <a:lnTo>
                    <a:pt x="390" y="201"/>
                  </a:lnTo>
                  <a:lnTo>
                    <a:pt x="392" y="201"/>
                  </a:lnTo>
                  <a:lnTo>
                    <a:pt x="397" y="199"/>
                  </a:lnTo>
                  <a:lnTo>
                    <a:pt x="406" y="199"/>
                  </a:lnTo>
                  <a:lnTo>
                    <a:pt x="408" y="194"/>
                  </a:lnTo>
                  <a:lnTo>
                    <a:pt x="415" y="192"/>
                  </a:lnTo>
                  <a:lnTo>
                    <a:pt x="419" y="190"/>
                  </a:lnTo>
                  <a:lnTo>
                    <a:pt x="422" y="190"/>
                  </a:lnTo>
                  <a:lnTo>
                    <a:pt x="426" y="187"/>
                  </a:lnTo>
                  <a:lnTo>
                    <a:pt x="429" y="187"/>
                  </a:lnTo>
                  <a:lnTo>
                    <a:pt x="435" y="185"/>
                  </a:lnTo>
                  <a:lnTo>
                    <a:pt x="440" y="180"/>
                  </a:lnTo>
                  <a:lnTo>
                    <a:pt x="442" y="180"/>
                  </a:lnTo>
                  <a:lnTo>
                    <a:pt x="447" y="176"/>
                  </a:lnTo>
                  <a:lnTo>
                    <a:pt x="454" y="173"/>
                  </a:lnTo>
                  <a:lnTo>
                    <a:pt x="456" y="173"/>
                  </a:lnTo>
                  <a:lnTo>
                    <a:pt x="463" y="169"/>
                  </a:lnTo>
                  <a:lnTo>
                    <a:pt x="465" y="162"/>
                  </a:lnTo>
                  <a:lnTo>
                    <a:pt x="470" y="157"/>
                  </a:lnTo>
                  <a:lnTo>
                    <a:pt x="463" y="157"/>
                  </a:lnTo>
                  <a:lnTo>
                    <a:pt x="458" y="157"/>
                  </a:lnTo>
                  <a:lnTo>
                    <a:pt x="454" y="157"/>
                  </a:lnTo>
                  <a:lnTo>
                    <a:pt x="449" y="157"/>
                  </a:lnTo>
                  <a:lnTo>
                    <a:pt x="445" y="164"/>
                  </a:lnTo>
                  <a:lnTo>
                    <a:pt x="433" y="164"/>
                  </a:lnTo>
                  <a:lnTo>
                    <a:pt x="419" y="167"/>
                  </a:lnTo>
                  <a:lnTo>
                    <a:pt x="413" y="167"/>
                  </a:lnTo>
                  <a:lnTo>
                    <a:pt x="401" y="167"/>
                  </a:lnTo>
                  <a:lnTo>
                    <a:pt x="397" y="169"/>
                  </a:lnTo>
                  <a:lnTo>
                    <a:pt x="397" y="164"/>
                  </a:lnTo>
                  <a:lnTo>
                    <a:pt x="392" y="164"/>
                  </a:lnTo>
                  <a:lnTo>
                    <a:pt x="394" y="162"/>
                  </a:lnTo>
                  <a:lnTo>
                    <a:pt x="399" y="162"/>
                  </a:lnTo>
                  <a:lnTo>
                    <a:pt x="401" y="162"/>
                  </a:lnTo>
                  <a:lnTo>
                    <a:pt x="406" y="160"/>
                  </a:lnTo>
                  <a:lnTo>
                    <a:pt x="406" y="162"/>
                  </a:lnTo>
                  <a:lnTo>
                    <a:pt x="410" y="164"/>
                  </a:lnTo>
                  <a:lnTo>
                    <a:pt x="417" y="162"/>
                  </a:lnTo>
                  <a:lnTo>
                    <a:pt x="422" y="162"/>
                  </a:lnTo>
                  <a:lnTo>
                    <a:pt x="433" y="160"/>
                  </a:lnTo>
                  <a:lnTo>
                    <a:pt x="452" y="153"/>
                  </a:lnTo>
                  <a:lnTo>
                    <a:pt x="454" y="150"/>
                  </a:lnTo>
                  <a:lnTo>
                    <a:pt x="452" y="148"/>
                  </a:lnTo>
                  <a:lnTo>
                    <a:pt x="442" y="146"/>
                  </a:lnTo>
                  <a:lnTo>
                    <a:pt x="429" y="146"/>
                  </a:lnTo>
                  <a:lnTo>
                    <a:pt x="429" y="141"/>
                  </a:lnTo>
                  <a:lnTo>
                    <a:pt x="433" y="143"/>
                  </a:lnTo>
                  <a:lnTo>
                    <a:pt x="438" y="143"/>
                  </a:lnTo>
                  <a:lnTo>
                    <a:pt x="435" y="141"/>
                  </a:lnTo>
                  <a:lnTo>
                    <a:pt x="431" y="137"/>
                  </a:lnTo>
                  <a:lnTo>
                    <a:pt x="431" y="132"/>
                  </a:lnTo>
                  <a:lnTo>
                    <a:pt x="435" y="137"/>
                  </a:lnTo>
                  <a:lnTo>
                    <a:pt x="440" y="143"/>
                  </a:lnTo>
                  <a:lnTo>
                    <a:pt x="442" y="143"/>
                  </a:lnTo>
                  <a:lnTo>
                    <a:pt x="445" y="141"/>
                  </a:lnTo>
                  <a:lnTo>
                    <a:pt x="447" y="143"/>
                  </a:lnTo>
                  <a:lnTo>
                    <a:pt x="456" y="146"/>
                  </a:lnTo>
                  <a:lnTo>
                    <a:pt x="458" y="146"/>
                  </a:lnTo>
                  <a:lnTo>
                    <a:pt x="461" y="146"/>
                  </a:lnTo>
                  <a:lnTo>
                    <a:pt x="465" y="148"/>
                  </a:lnTo>
                  <a:lnTo>
                    <a:pt x="470" y="146"/>
                  </a:lnTo>
                  <a:lnTo>
                    <a:pt x="465" y="143"/>
                  </a:lnTo>
                  <a:lnTo>
                    <a:pt x="461" y="143"/>
                  </a:lnTo>
                  <a:lnTo>
                    <a:pt x="461" y="141"/>
                  </a:lnTo>
                  <a:lnTo>
                    <a:pt x="468" y="141"/>
                  </a:lnTo>
                  <a:lnTo>
                    <a:pt x="472" y="143"/>
                  </a:lnTo>
                  <a:lnTo>
                    <a:pt x="477" y="148"/>
                  </a:lnTo>
                  <a:lnTo>
                    <a:pt x="479" y="146"/>
                  </a:lnTo>
                  <a:lnTo>
                    <a:pt x="481" y="141"/>
                  </a:lnTo>
                  <a:lnTo>
                    <a:pt x="484" y="146"/>
                  </a:lnTo>
                  <a:lnTo>
                    <a:pt x="490" y="146"/>
                  </a:lnTo>
                  <a:lnTo>
                    <a:pt x="495" y="143"/>
                  </a:lnTo>
                  <a:lnTo>
                    <a:pt x="500" y="141"/>
                  </a:lnTo>
                  <a:lnTo>
                    <a:pt x="504" y="139"/>
                  </a:lnTo>
                  <a:lnTo>
                    <a:pt x="516" y="132"/>
                  </a:lnTo>
                  <a:lnTo>
                    <a:pt x="518" y="130"/>
                  </a:lnTo>
                  <a:lnTo>
                    <a:pt x="518" y="127"/>
                  </a:lnTo>
                  <a:lnTo>
                    <a:pt x="523" y="127"/>
                  </a:lnTo>
                  <a:lnTo>
                    <a:pt x="525" y="127"/>
                  </a:lnTo>
                  <a:lnTo>
                    <a:pt x="527" y="125"/>
                  </a:lnTo>
                  <a:lnTo>
                    <a:pt x="534" y="123"/>
                  </a:lnTo>
                  <a:lnTo>
                    <a:pt x="541" y="113"/>
                  </a:lnTo>
                  <a:lnTo>
                    <a:pt x="541" y="104"/>
                  </a:lnTo>
                  <a:lnTo>
                    <a:pt x="541" y="97"/>
                  </a:lnTo>
                  <a:lnTo>
                    <a:pt x="539" y="93"/>
                  </a:lnTo>
                  <a:lnTo>
                    <a:pt x="534" y="88"/>
                  </a:lnTo>
                  <a:lnTo>
                    <a:pt x="532" y="88"/>
                  </a:lnTo>
                  <a:lnTo>
                    <a:pt x="529" y="90"/>
                  </a:lnTo>
                  <a:lnTo>
                    <a:pt x="527" y="90"/>
                  </a:lnTo>
                  <a:lnTo>
                    <a:pt x="525" y="95"/>
                  </a:lnTo>
                  <a:lnTo>
                    <a:pt x="523" y="95"/>
                  </a:lnTo>
                  <a:lnTo>
                    <a:pt x="520" y="95"/>
                  </a:lnTo>
                  <a:lnTo>
                    <a:pt x="525" y="88"/>
                  </a:lnTo>
                  <a:lnTo>
                    <a:pt x="525" y="83"/>
                  </a:lnTo>
                  <a:lnTo>
                    <a:pt x="529" y="81"/>
                  </a:lnTo>
                  <a:lnTo>
                    <a:pt x="529" y="77"/>
                  </a:lnTo>
                  <a:lnTo>
                    <a:pt x="529" y="72"/>
                  </a:lnTo>
                  <a:lnTo>
                    <a:pt x="527" y="72"/>
                  </a:lnTo>
                  <a:lnTo>
                    <a:pt x="529" y="70"/>
                  </a:lnTo>
                  <a:lnTo>
                    <a:pt x="532" y="60"/>
                  </a:lnTo>
                  <a:lnTo>
                    <a:pt x="527" y="60"/>
                  </a:lnTo>
                  <a:lnTo>
                    <a:pt x="523" y="60"/>
                  </a:lnTo>
                  <a:lnTo>
                    <a:pt x="523" y="65"/>
                  </a:lnTo>
                  <a:lnTo>
                    <a:pt x="520" y="67"/>
                  </a:lnTo>
                  <a:lnTo>
                    <a:pt x="518" y="67"/>
                  </a:lnTo>
                  <a:lnTo>
                    <a:pt x="516" y="65"/>
                  </a:lnTo>
                  <a:lnTo>
                    <a:pt x="518" y="63"/>
                  </a:lnTo>
                  <a:lnTo>
                    <a:pt x="518" y="60"/>
                  </a:lnTo>
                  <a:lnTo>
                    <a:pt x="520" y="58"/>
                  </a:lnTo>
                  <a:lnTo>
                    <a:pt x="518" y="56"/>
                  </a:lnTo>
                  <a:lnTo>
                    <a:pt x="516" y="58"/>
                  </a:lnTo>
                  <a:lnTo>
                    <a:pt x="513" y="63"/>
                  </a:lnTo>
                  <a:lnTo>
                    <a:pt x="511" y="65"/>
                  </a:lnTo>
                  <a:lnTo>
                    <a:pt x="509" y="63"/>
                  </a:lnTo>
                  <a:lnTo>
                    <a:pt x="511" y="58"/>
                  </a:lnTo>
                  <a:lnTo>
                    <a:pt x="511" y="56"/>
                  </a:lnTo>
                  <a:lnTo>
                    <a:pt x="506" y="56"/>
                  </a:lnTo>
                  <a:lnTo>
                    <a:pt x="500" y="58"/>
                  </a:lnTo>
                  <a:lnTo>
                    <a:pt x="497" y="63"/>
                  </a:lnTo>
                  <a:lnTo>
                    <a:pt x="493" y="63"/>
                  </a:lnTo>
                  <a:lnTo>
                    <a:pt x="493" y="63"/>
                  </a:lnTo>
                  <a:lnTo>
                    <a:pt x="490" y="67"/>
                  </a:lnTo>
                  <a:lnTo>
                    <a:pt x="486" y="67"/>
                  </a:lnTo>
                  <a:lnTo>
                    <a:pt x="484" y="65"/>
                  </a:lnTo>
                  <a:lnTo>
                    <a:pt x="477" y="65"/>
                  </a:lnTo>
                  <a:lnTo>
                    <a:pt x="468" y="65"/>
                  </a:lnTo>
                  <a:lnTo>
                    <a:pt x="472" y="63"/>
                  </a:lnTo>
                  <a:lnTo>
                    <a:pt x="474" y="60"/>
                  </a:lnTo>
                  <a:lnTo>
                    <a:pt x="479" y="63"/>
                  </a:lnTo>
                  <a:lnTo>
                    <a:pt x="481" y="63"/>
                  </a:lnTo>
                  <a:lnTo>
                    <a:pt x="486" y="58"/>
                  </a:lnTo>
                  <a:lnTo>
                    <a:pt x="490" y="58"/>
                  </a:lnTo>
                  <a:lnTo>
                    <a:pt x="495" y="53"/>
                  </a:lnTo>
                  <a:lnTo>
                    <a:pt x="502" y="49"/>
                  </a:lnTo>
                  <a:lnTo>
                    <a:pt x="504" y="47"/>
                  </a:lnTo>
                  <a:lnTo>
                    <a:pt x="504" y="47"/>
                  </a:lnTo>
                  <a:lnTo>
                    <a:pt x="500" y="47"/>
                  </a:lnTo>
                  <a:lnTo>
                    <a:pt x="493" y="42"/>
                  </a:lnTo>
                  <a:lnTo>
                    <a:pt x="490" y="37"/>
                  </a:lnTo>
                  <a:lnTo>
                    <a:pt x="490" y="37"/>
                  </a:lnTo>
                  <a:lnTo>
                    <a:pt x="486" y="40"/>
                  </a:lnTo>
                  <a:lnTo>
                    <a:pt x="484" y="42"/>
                  </a:lnTo>
                  <a:lnTo>
                    <a:pt x="481" y="42"/>
                  </a:lnTo>
                  <a:lnTo>
                    <a:pt x="481" y="40"/>
                  </a:lnTo>
                  <a:lnTo>
                    <a:pt x="484" y="35"/>
                  </a:lnTo>
                  <a:lnTo>
                    <a:pt x="484" y="33"/>
                  </a:lnTo>
                  <a:lnTo>
                    <a:pt x="477" y="33"/>
                  </a:lnTo>
                  <a:lnTo>
                    <a:pt x="474" y="37"/>
                  </a:lnTo>
                  <a:lnTo>
                    <a:pt x="472" y="37"/>
                  </a:lnTo>
                  <a:lnTo>
                    <a:pt x="470" y="33"/>
                  </a:lnTo>
                  <a:lnTo>
                    <a:pt x="468" y="33"/>
                  </a:lnTo>
                  <a:lnTo>
                    <a:pt x="465" y="35"/>
                  </a:lnTo>
                  <a:lnTo>
                    <a:pt x="463" y="33"/>
                  </a:lnTo>
                  <a:lnTo>
                    <a:pt x="465" y="30"/>
                  </a:lnTo>
                  <a:lnTo>
                    <a:pt x="465" y="28"/>
                  </a:lnTo>
                  <a:lnTo>
                    <a:pt x="468" y="28"/>
                  </a:lnTo>
                  <a:lnTo>
                    <a:pt x="468" y="26"/>
                  </a:lnTo>
                  <a:lnTo>
                    <a:pt x="465" y="21"/>
                  </a:lnTo>
                  <a:lnTo>
                    <a:pt x="458" y="21"/>
                  </a:lnTo>
                  <a:lnTo>
                    <a:pt x="452" y="19"/>
                  </a:lnTo>
                  <a:lnTo>
                    <a:pt x="449" y="19"/>
                  </a:lnTo>
                  <a:lnTo>
                    <a:pt x="445" y="23"/>
                  </a:lnTo>
                  <a:lnTo>
                    <a:pt x="442" y="26"/>
                  </a:lnTo>
                  <a:lnTo>
                    <a:pt x="440" y="28"/>
                  </a:lnTo>
                  <a:lnTo>
                    <a:pt x="438" y="23"/>
                  </a:lnTo>
                  <a:lnTo>
                    <a:pt x="442" y="19"/>
                  </a:lnTo>
                  <a:lnTo>
                    <a:pt x="445" y="17"/>
                  </a:lnTo>
                  <a:lnTo>
                    <a:pt x="438" y="17"/>
                  </a:lnTo>
                  <a:lnTo>
                    <a:pt x="433" y="14"/>
                  </a:lnTo>
                  <a:lnTo>
                    <a:pt x="431" y="14"/>
                  </a:lnTo>
                  <a:lnTo>
                    <a:pt x="426" y="17"/>
                  </a:lnTo>
                  <a:lnTo>
                    <a:pt x="422" y="21"/>
                  </a:lnTo>
                  <a:lnTo>
                    <a:pt x="417" y="26"/>
                  </a:lnTo>
                  <a:lnTo>
                    <a:pt x="413" y="28"/>
                  </a:lnTo>
                  <a:lnTo>
                    <a:pt x="413" y="26"/>
                  </a:lnTo>
                  <a:lnTo>
                    <a:pt x="415" y="21"/>
                  </a:lnTo>
                  <a:lnTo>
                    <a:pt x="415" y="17"/>
                  </a:lnTo>
                  <a:lnTo>
                    <a:pt x="413" y="14"/>
                  </a:lnTo>
                  <a:lnTo>
                    <a:pt x="413" y="10"/>
                  </a:lnTo>
                  <a:lnTo>
                    <a:pt x="406" y="7"/>
                  </a:lnTo>
                  <a:lnTo>
                    <a:pt x="401" y="10"/>
                  </a:lnTo>
                  <a:lnTo>
                    <a:pt x="397" y="7"/>
                  </a:lnTo>
                  <a:lnTo>
                    <a:pt x="394" y="3"/>
                  </a:lnTo>
                  <a:lnTo>
                    <a:pt x="390" y="3"/>
                  </a:lnTo>
                  <a:lnTo>
                    <a:pt x="385" y="5"/>
                  </a:lnTo>
                  <a:lnTo>
                    <a:pt x="383" y="3"/>
                  </a:lnTo>
                  <a:lnTo>
                    <a:pt x="378" y="3"/>
                  </a:lnTo>
                  <a:lnTo>
                    <a:pt x="376" y="0"/>
                  </a:lnTo>
                  <a:lnTo>
                    <a:pt x="374" y="3"/>
                  </a:lnTo>
                  <a:lnTo>
                    <a:pt x="374" y="7"/>
                  </a:lnTo>
                  <a:lnTo>
                    <a:pt x="376" y="17"/>
                  </a:lnTo>
                  <a:lnTo>
                    <a:pt x="374" y="23"/>
                  </a:lnTo>
                  <a:lnTo>
                    <a:pt x="374" y="30"/>
                  </a:lnTo>
                  <a:lnTo>
                    <a:pt x="371" y="30"/>
                  </a:lnTo>
                  <a:lnTo>
                    <a:pt x="369" y="30"/>
                  </a:lnTo>
                  <a:lnTo>
                    <a:pt x="364" y="30"/>
                  </a:lnTo>
                  <a:lnTo>
                    <a:pt x="362" y="30"/>
                  </a:lnTo>
                  <a:lnTo>
                    <a:pt x="364" y="26"/>
                  </a:lnTo>
                  <a:lnTo>
                    <a:pt x="362" y="19"/>
                  </a:lnTo>
                  <a:lnTo>
                    <a:pt x="364" y="17"/>
                  </a:lnTo>
                  <a:lnTo>
                    <a:pt x="364" y="12"/>
                  </a:lnTo>
                  <a:lnTo>
                    <a:pt x="364" y="10"/>
                  </a:lnTo>
                  <a:lnTo>
                    <a:pt x="360" y="14"/>
                  </a:lnTo>
                  <a:lnTo>
                    <a:pt x="358" y="17"/>
                  </a:lnTo>
                  <a:lnTo>
                    <a:pt x="355" y="17"/>
                  </a:lnTo>
                  <a:lnTo>
                    <a:pt x="353" y="17"/>
                  </a:lnTo>
                  <a:lnTo>
                    <a:pt x="355" y="10"/>
                  </a:lnTo>
                  <a:lnTo>
                    <a:pt x="353" y="7"/>
                  </a:lnTo>
                  <a:lnTo>
                    <a:pt x="353" y="10"/>
                  </a:lnTo>
                  <a:lnTo>
                    <a:pt x="348" y="14"/>
                  </a:lnTo>
                  <a:lnTo>
                    <a:pt x="346" y="14"/>
                  </a:lnTo>
                  <a:lnTo>
                    <a:pt x="346" y="12"/>
                  </a:lnTo>
                  <a:lnTo>
                    <a:pt x="348" y="10"/>
                  </a:lnTo>
                  <a:lnTo>
                    <a:pt x="348" y="5"/>
                  </a:lnTo>
                  <a:lnTo>
                    <a:pt x="346" y="3"/>
                  </a:lnTo>
                  <a:lnTo>
                    <a:pt x="337" y="0"/>
                  </a:lnTo>
                  <a:lnTo>
                    <a:pt x="335" y="5"/>
                  </a:lnTo>
                  <a:lnTo>
                    <a:pt x="330" y="5"/>
                  </a:lnTo>
                  <a:lnTo>
                    <a:pt x="328" y="5"/>
                  </a:lnTo>
                  <a:lnTo>
                    <a:pt x="330" y="10"/>
                  </a:lnTo>
                  <a:lnTo>
                    <a:pt x="332" y="10"/>
                  </a:lnTo>
                  <a:lnTo>
                    <a:pt x="335" y="12"/>
                  </a:lnTo>
                  <a:lnTo>
                    <a:pt x="330" y="12"/>
                  </a:lnTo>
                  <a:lnTo>
                    <a:pt x="330" y="14"/>
                  </a:lnTo>
                  <a:lnTo>
                    <a:pt x="330" y="17"/>
                  </a:lnTo>
                  <a:lnTo>
                    <a:pt x="335" y="21"/>
                  </a:lnTo>
                  <a:lnTo>
                    <a:pt x="335" y="23"/>
                  </a:lnTo>
                  <a:lnTo>
                    <a:pt x="335" y="23"/>
                  </a:lnTo>
                  <a:lnTo>
                    <a:pt x="337" y="28"/>
                  </a:lnTo>
                  <a:lnTo>
                    <a:pt x="339" y="30"/>
                  </a:lnTo>
                  <a:lnTo>
                    <a:pt x="339" y="30"/>
                  </a:lnTo>
                  <a:lnTo>
                    <a:pt x="337" y="33"/>
                  </a:lnTo>
                  <a:lnTo>
                    <a:pt x="337" y="33"/>
                  </a:lnTo>
                  <a:lnTo>
                    <a:pt x="330" y="26"/>
                  </a:lnTo>
                  <a:lnTo>
                    <a:pt x="328" y="26"/>
                  </a:lnTo>
                  <a:lnTo>
                    <a:pt x="326" y="28"/>
                  </a:lnTo>
                  <a:lnTo>
                    <a:pt x="326" y="33"/>
                  </a:lnTo>
                  <a:lnTo>
                    <a:pt x="326" y="30"/>
                  </a:lnTo>
                  <a:lnTo>
                    <a:pt x="323" y="23"/>
                  </a:lnTo>
                  <a:lnTo>
                    <a:pt x="326" y="19"/>
                  </a:lnTo>
                  <a:lnTo>
                    <a:pt x="323" y="17"/>
                  </a:lnTo>
                  <a:lnTo>
                    <a:pt x="321" y="10"/>
                  </a:lnTo>
                  <a:lnTo>
                    <a:pt x="321" y="10"/>
                  </a:lnTo>
                  <a:lnTo>
                    <a:pt x="319" y="10"/>
                  </a:lnTo>
                  <a:lnTo>
                    <a:pt x="314" y="5"/>
                  </a:lnTo>
                  <a:lnTo>
                    <a:pt x="312" y="5"/>
                  </a:lnTo>
                  <a:lnTo>
                    <a:pt x="309" y="10"/>
                  </a:lnTo>
                  <a:lnTo>
                    <a:pt x="309" y="17"/>
                  </a:lnTo>
                  <a:lnTo>
                    <a:pt x="309" y="23"/>
                  </a:lnTo>
                  <a:lnTo>
                    <a:pt x="312" y="28"/>
                  </a:lnTo>
                  <a:lnTo>
                    <a:pt x="312" y="35"/>
                  </a:lnTo>
                  <a:lnTo>
                    <a:pt x="314" y="37"/>
                  </a:lnTo>
                  <a:lnTo>
                    <a:pt x="312" y="42"/>
                  </a:lnTo>
                  <a:lnTo>
                    <a:pt x="312" y="44"/>
                  </a:lnTo>
                  <a:lnTo>
                    <a:pt x="309" y="40"/>
                  </a:lnTo>
                  <a:lnTo>
                    <a:pt x="307" y="35"/>
                  </a:lnTo>
                  <a:lnTo>
                    <a:pt x="307" y="33"/>
                  </a:lnTo>
                  <a:lnTo>
                    <a:pt x="307" y="28"/>
                  </a:lnTo>
                  <a:lnTo>
                    <a:pt x="305" y="23"/>
                  </a:lnTo>
                  <a:lnTo>
                    <a:pt x="305" y="17"/>
                  </a:lnTo>
                  <a:lnTo>
                    <a:pt x="298" y="12"/>
                  </a:lnTo>
                  <a:lnTo>
                    <a:pt x="296" y="12"/>
                  </a:lnTo>
                  <a:lnTo>
                    <a:pt x="293" y="17"/>
                  </a:lnTo>
                  <a:lnTo>
                    <a:pt x="293" y="19"/>
                  </a:lnTo>
                  <a:lnTo>
                    <a:pt x="293" y="23"/>
                  </a:lnTo>
                  <a:lnTo>
                    <a:pt x="300" y="28"/>
                  </a:lnTo>
                  <a:lnTo>
                    <a:pt x="300" y="33"/>
                  </a:lnTo>
                  <a:lnTo>
                    <a:pt x="293" y="30"/>
                  </a:lnTo>
                  <a:lnTo>
                    <a:pt x="291" y="30"/>
                  </a:lnTo>
                  <a:lnTo>
                    <a:pt x="289" y="30"/>
                  </a:lnTo>
                  <a:lnTo>
                    <a:pt x="287" y="33"/>
                  </a:lnTo>
                  <a:lnTo>
                    <a:pt x="289" y="40"/>
                  </a:lnTo>
                  <a:lnTo>
                    <a:pt x="289" y="42"/>
                  </a:lnTo>
                  <a:lnTo>
                    <a:pt x="284" y="44"/>
                  </a:lnTo>
                  <a:lnTo>
                    <a:pt x="282" y="47"/>
                  </a:lnTo>
                  <a:lnTo>
                    <a:pt x="280" y="49"/>
                  </a:lnTo>
                  <a:lnTo>
                    <a:pt x="277" y="47"/>
                  </a:lnTo>
                  <a:lnTo>
                    <a:pt x="277" y="44"/>
                  </a:lnTo>
                  <a:lnTo>
                    <a:pt x="275" y="44"/>
                  </a:lnTo>
                  <a:lnTo>
                    <a:pt x="273" y="49"/>
                  </a:lnTo>
                  <a:lnTo>
                    <a:pt x="271" y="49"/>
                  </a:lnTo>
                  <a:lnTo>
                    <a:pt x="268" y="40"/>
                  </a:lnTo>
                  <a:lnTo>
                    <a:pt x="271" y="35"/>
                  </a:lnTo>
                  <a:lnTo>
                    <a:pt x="271" y="33"/>
                  </a:lnTo>
                  <a:lnTo>
                    <a:pt x="261" y="30"/>
                  </a:lnTo>
                  <a:lnTo>
                    <a:pt x="261" y="28"/>
                  </a:lnTo>
                  <a:lnTo>
                    <a:pt x="264" y="26"/>
                  </a:lnTo>
                  <a:lnTo>
                    <a:pt x="264" y="21"/>
                  </a:lnTo>
                  <a:lnTo>
                    <a:pt x="261" y="19"/>
                  </a:lnTo>
                  <a:lnTo>
                    <a:pt x="255" y="19"/>
                  </a:lnTo>
                  <a:lnTo>
                    <a:pt x="252" y="17"/>
                  </a:lnTo>
                  <a:lnTo>
                    <a:pt x="248" y="19"/>
                  </a:lnTo>
                  <a:lnTo>
                    <a:pt x="248" y="23"/>
                  </a:lnTo>
                  <a:lnTo>
                    <a:pt x="250" y="26"/>
                  </a:lnTo>
                  <a:lnTo>
                    <a:pt x="250" y="33"/>
                  </a:lnTo>
                  <a:lnTo>
                    <a:pt x="248" y="35"/>
                  </a:lnTo>
                  <a:lnTo>
                    <a:pt x="245" y="33"/>
                  </a:lnTo>
                  <a:lnTo>
                    <a:pt x="241" y="35"/>
                  </a:lnTo>
                  <a:lnTo>
                    <a:pt x="236" y="33"/>
                  </a:lnTo>
                  <a:lnTo>
                    <a:pt x="234" y="33"/>
                  </a:lnTo>
                  <a:lnTo>
                    <a:pt x="232" y="37"/>
                  </a:lnTo>
                  <a:lnTo>
                    <a:pt x="234" y="40"/>
                  </a:lnTo>
                  <a:lnTo>
                    <a:pt x="236" y="42"/>
                  </a:lnTo>
                  <a:lnTo>
                    <a:pt x="238" y="44"/>
                  </a:lnTo>
                  <a:lnTo>
                    <a:pt x="238" y="49"/>
                  </a:lnTo>
                  <a:lnTo>
                    <a:pt x="241" y="53"/>
                  </a:lnTo>
                  <a:lnTo>
                    <a:pt x="243" y="53"/>
                  </a:lnTo>
                  <a:lnTo>
                    <a:pt x="245" y="58"/>
                  </a:lnTo>
                  <a:lnTo>
                    <a:pt x="245" y="63"/>
                  </a:lnTo>
                  <a:lnTo>
                    <a:pt x="243" y="65"/>
                  </a:lnTo>
                  <a:lnTo>
                    <a:pt x="245" y="60"/>
                  </a:lnTo>
                  <a:lnTo>
                    <a:pt x="243" y="60"/>
                  </a:lnTo>
                  <a:lnTo>
                    <a:pt x="241" y="65"/>
                  </a:lnTo>
                  <a:lnTo>
                    <a:pt x="238" y="63"/>
                  </a:lnTo>
                  <a:lnTo>
                    <a:pt x="238" y="58"/>
                  </a:lnTo>
                  <a:lnTo>
                    <a:pt x="238" y="58"/>
                  </a:lnTo>
                  <a:lnTo>
                    <a:pt x="238" y="56"/>
                  </a:lnTo>
                  <a:lnTo>
                    <a:pt x="236" y="56"/>
                  </a:lnTo>
                  <a:lnTo>
                    <a:pt x="234" y="58"/>
                  </a:lnTo>
                  <a:lnTo>
                    <a:pt x="234" y="63"/>
                  </a:lnTo>
                  <a:lnTo>
                    <a:pt x="232" y="65"/>
                  </a:lnTo>
                  <a:lnTo>
                    <a:pt x="232" y="63"/>
                  </a:lnTo>
                  <a:lnTo>
                    <a:pt x="229" y="60"/>
                  </a:lnTo>
                  <a:lnTo>
                    <a:pt x="229" y="56"/>
                  </a:lnTo>
                  <a:lnTo>
                    <a:pt x="229" y="51"/>
                  </a:lnTo>
                  <a:lnTo>
                    <a:pt x="227" y="47"/>
                  </a:lnTo>
                  <a:lnTo>
                    <a:pt x="225" y="47"/>
                  </a:lnTo>
                  <a:lnTo>
                    <a:pt x="220" y="51"/>
                  </a:lnTo>
                  <a:lnTo>
                    <a:pt x="218" y="53"/>
                  </a:lnTo>
                  <a:lnTo>
                    <a:pt x="218" y="58"/>
                  </a:lnTo>
                  <a:lnTo>
                    <a:pt x="220" y="60"/>
                  </a:lnTo>
                  <a:lnTo>
                    <a:pt x="218" y="63"/>
                  </a:lnTo>
                  <a:lnTo>
                    <a:pt x="216" y="60"/>
                  </a:lnTo>
                  <a:lnTo>
                    <a:pt x="216" y="58"/>
                  </a:lnTo>
                  <a:lnTo>
                    <a:pt x="213" y="53"/>
                  </a:lnTo>
                  <a:lnTo>
                    <a:pt x="216" y="51"/>
                  </a:lnTo>
                  <a:lnTo>
                    <a:pt x="213" y="47"/>
                  </a:lnTo>
                  <a:lnTo>
                    <a:pt x="211" y="44"/>
                  </a:lnTo>
                  <a:lnTo>
                    <a:pt x="211" y="40"/>
                  </a:lnTo>
                  <a:lnTo>
                    <a:pt x="211" y="35"/>
                  </a:lnTo>
                  <a:lnTo>
                    <a:pt x="209" y="35"/>
                  </a:lnTo>
                  <a:lnTo>
                    <a:pt x="202" y="40"/>
                  </a:lnTo>
                  <a:lnTo>
                    <a:pt x="200" y="40"/>
                  </a:lnTo>
                  <a:lnTo>
                    <a:pt x="200" y="44"/>
                  </a:lnTo>
                  <a:lnTo>
                    <a:pt x="200" y="47"/>
                  </a:lnTo>
                  <a:lnTo>
                    <a:pt x="200" y="49"/>
                  </a:lnTo>
                  <a:lnTo>
                    <a:pt x="200" y="53"/>
                  </a:lnTo>
                  <a:lnTo>
                    <a:pt x="197" y="53"/>
                  </a:lnTo>
                  <a:lnTo>
                    <a:pt x="197" y="51"/>
                  </a:lnTo>
                  <a:lnTo>
                    <a:pt x="197" y="49"/>
                  </a:lnTo>
                  <a:lnTo>
                    <a:pt x="197" y="49"/>
                  </a:lnTo>
                  <a:lnTo>
                    <a:pt x="193" y="51"/>
                  </a:lnTo>
                  <a:lnTo>
                    <a:pt x="193" y="56"/>
                  </a:lnTo>
                  <a:lnTo>
                    <a:pt x="188" y="58"/>
                  </a:lnTo>
                  <a:lnTo>
                    <a:pt x="188" y="47"/>
                  </a:lnTo>
                  <a:lnTo>
                    <a:pt x="190" y="47"/>
                  </a:lnTo>
                  <a:lnTo>
                    <a:pt x="190" y="42"/>
                  </a:lnTo>
                  <a:lnTo>
                    <a:pt x="186" y="42"/>
                  </a:lnTo>
                  <a:lnTo>
                    <a:pt x="186" y="42"/>
                  </a:lnTo>
                  <a:lnTo>
                    <a:pt x="177" y="44"/>
                  </a:lnTo>
                  <a:lnTo>
                    <a:pt x="170" y="47"/>
                  </a:lnTo>
                  <a:lnTo>
                    <a:pt x="167" y="47"/>
                  </a:lnTo>
                  <a:lnTo>
                    <a:pt x="163" y="49"/>
                  </a:lnTo>
                  <a:lnTo>
                    <a:pt x="161" y="53"/>
                  </a:lnTo>
                  <a:lnTo>
                    <a:pt x="156" y="51"/>
                  </a:lnTo>
                  <a:lnTo>
                    <a:pt x="151" y="53"/>
                  </a:lnTo>
                  <a:lnTo>
                    <a:pt x="151" y="58"/>
                  </a:lnTo>
                  <a:lnTo>
                    <a:pt x="149" y="58"/>
                  </a:lnTo>
                  <a:lnTo>
                    <a:pt x="147" y="58"/>
                  </a:lnTo>
                  <a:lnTo>
                    <a:pt x="149" y="63"/>
                  </a:lnTo>
                  <a:lnTo>
                    <a:pt x="151" y="6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94" name="Freeform 356">
              <a:extLst>
                <a:ext uri="{FF2B5EF4-FFF2-40B4-BE49-F238E27FC236}">
                  <a16:creationId xmlns:a16="http://schemas.microsoft.com/office/drawing/2014/main" id="{E2E82B2A-88AC-42B1-9CB7-7983997D8B81}"/>
                </a:ext>
              </a:extLst>
            </p:cNvPr>
            <p:cNvSpPr>
              <a:spLocks/>
            </p:cNvSpPr>
            <p:nvPr/>
          </p:nvSpPr>
          <p:spPr bwMode="auto">
            <a:xfrm>
              <a:off x="9213850" y="3451225"/>
              <a:ext cx="58738" cy="61913"/>
            </a:xfrm>
            <a:custGeom>
              <a:avLst/>
              <a:gdLst>
                <a:gd name="T0" fmla="*/ 2 w 37"/>
                <a:gd name="T1" fmla="*/ 34 h 39"/>
                <a:gd name="T2" fmla="*/ 9 w 37"/>
                <a:gd name="T3" fmla="*/ 37 h 39"/>
                <a:gd name="T4" fmla="*/ 11 w 37"/>
                <a:gd name="T5" fmla="*/ 39 h 39"/>
                <a:gd name="T6" fmla="*/ 11 w 37"/>
                <a:gd name="T7" fmla="*/ 39 h 39"/>
                <a:gd name="T8" fmla="*/ 11 w 37"/>
                <a:gd name="T9" fmla="*/ 34 h 39"/>
                <a:gd name="T10" fmla="*/ 14 w 37"/>
                <a:gd name="T11" fmla="*/ 34 h 39"/>
                <a:gd name="T12" fmla="*/ 16 w 37"/>
                <a:gd name="T13" fmla="*/ 37 h 39"/>
                <a:gd name="T14" fmla="*/ 18 w 37"/>
                <a:gd name="T15" fmla="*/ 37 h 39"/>
                <a:gd name="T16" fmla="*/ 25 w 37"/>
                <a:gd name="T17" fmla="*/ 32 h 39"/>
                <a:gd name="T18" fmla="*/ 30 w 37"/>
                <a:gd name="T19" fmla="*/ 32 h 39"/>
                <a:gd name="T20" fmla="*/ 32 w 37"/>
                <a:gd name="T21" fmla="*/ 30 h 39"/>
                <a:gd name="T22" fmla="*/ 37 w 37"/>
                <a:gd name="T23" fmla="*/ 28 h 39"/>
                <a:gd name="T24" fmla="*/ 37 w 37"/>
                <a:gd name="T25" fmla="*/ 28 h 39"/>
                <a:gd name="T26" fmla="*/ 34 w 37"/>
                <a:gd name="T27" fmla="*/ 23 h 39"/>
                <a:gd name="T28" fmla="*/ 30 w 37"/>
                <a:gd name="T29" fmla="*/ 21 h 39"/>
                <a:gd name="T30" fmla="*/ 27 w 37"/>
                <a:gd name="T31" fmla="*/ 21 h 39"/>
                <a:gd name="T32" fmla="*/ 27 w 37"/>
                <a:gd name="T33" fmla="*/ 25 h 39"/>
                <a:gd name="T34" fmla="*/ 25 w 37"/>
                <a:gd name="T35" fmla="*/ 25 h 39"/>
                <a:gd name="T36" fmla="*/ 25 w 37"/>
                <a:gd name="T37" fmla="*/ 25 h 39"/>
                <a:gd name="T38" fmla="*/ 27 w 37"/>
                <a:gd name="T39" fmla="*/ 23 h 39"/>
                <a:gd name="T40" fmla="*/ 25 w 37"/>
                <a:gd name="T41" fmla="*/ 18 h 39"/>
                <a:gd name="T42" fmla="*/ 21 w 37"/>
                <a:gd name="T43" fmla="*/ 18 h 39"/>
                <a:gd name="T44" fmla="*/ 23 w 37"/>
                <a:gd name="T45" fmla="*/ 16 h 39"/>
                <a:gd name="T46" fmla="*/ 27 w 37"/>
                <a:gd name="T47" fmla="*/ 7 h 39"/>
                <a:gd name="T48" fmla="*/ 27 w 37"/>
                <a:gd name="T49" fmla="*/ 4 h 39"/>
                <a:gd name="T50" fmla="*/ 25 w 37"/>
                <a:gd name="T51" fmla="*/ 4 h 39"/>
                <a:gd name="T52" fmla="*/ 25 w 37"/>
                <a:gd name="T53" fmla="*/ 2 h 39"/>
                <a:gd name="T54" fmla="*/ 25 w 37"/>
                <a:gd name="T55" fmla="*/ 0 h 39"/>
                <a:gd name="T56" fmla="*/ 23 w 37"/>
                <a:gd name="T57" fmla="*/ 0 h 39"/>
                <a:gd name="T58" fmla="*/ 21 w 37"/>
                <a:gd name="T59" fmla="*/ 4 h 39"/>
                <a:gd name="T60" fmla="*/ 16 w 37"/>
                <a:gd name="T61" fmla="*/ 7 h 39"/>
                <a:gd name="T62" fmla="*/ 14 w 37"/>
                <a:gd name="T63" fmla="*/ 11 h 39"/>
                <a:gd name="T64" fmla="*/ 11 w 37"/>
                <a:gd name="T65" fmla="*/ 14 h 39"/>
                <a:gd name="T66" fmla="*/ 9 w 37"/>
                <a:gd name="T67" fmla="*/ 21 h 39"/>
                <a:gd name="T68" fmla="*/ 2 w 37"/>
                <a:gd name="T69" fmla="*/ 23 h 39"/>
                <a:gd name="T70" fmla="*/ 0 w 37"/>
                <a:gd name="T71" fmla="*/ 25 h 39"/>
                <a:gd name="T72" fmla="*/ 2 w 37"/>
                <a:gd name="T73" fmla="*/ 28 h 39"/>
                <a:gd name="T74" fmla="*/ 2 w 37"/>
                <a:gd name="T7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 h="39">
                  <a:moveTo>
                    <a:pt x="2" y="34"/>
                  </a:moveTo>
                  <a:lnTo>
                    <a:pt x="9" y="37"/>
                  </a:lnTo>
                  <a:lnTo>
                    <a:pt x="11" y="39"/>
                  </a:lnTo>
                  <a:lnTo>
                    <a:pt x="11" y="39"/>
                  </a:lnTo>
                  <a:lnTo>
                    <a:pt x="11" y="34"/>
                  </a:lnTo>
                  <a:lnTo>
                    <a:pt x="14" y="34"/>
                  </a:lnTo>
                  <a:lnTo>
                    <a:pt x="16" y="37"/>
                  </a:lnTo>
                  <a:lnTo>
                    <a:pt x="18" y="37"/>
                  </a:lnTo>
                  <a:lnTo>
                    <a:pt x="25" y="32"/>
                  </a:lnTo>
                  <a:lnTo>
                    <a:pt x="30" y="32"/>
                  </a:lnTo>
                  <a:lnTo>
                    <a:pt x="32" y="30"/>
                  </a:lnTo>
                  <a:lnTo>
                    <a:pt x="37" y="28"/>
                  </a:lnTo>
                  <a:lnTo>
                    <a:pt x="37" y="28"/>
                  </a:lnTo>
                  <a:lnTo>
                    <a:pt x="34" y="23"/>
                  </a:lnTo>
                  <a:lnTo>
                    <a:pt x="30" y="21"/>
                  </a:lnTo>
                  <a:lnTo>
                    <a:pt x="27" y="21"/>
                  </a:lnTo>
                  <a:lnTo>
                    <a:pt x="27" y="25"/>
                  </a:lnTo>
                  <a:lnTo>
                    <a:pt x="25" y="25"/>
                  </a:lnTo>
                  <a:lnTo>
                    <a:pt x="25" y="25"/>
                  </a:lnTo>
                  <a:lnTo>
                    <a:pt x="27" y="23"/>
                  </a:lnTo>
                  <a:lnTo>
                    <a:pt x="25" y="18"/>
                  </a:lnTo>
                  <a:lnTo>
                    <a:pt x="21" y="18"/>
                  </a:lnTo>
                  <a:lnTo>
                    <a:pt x="23" y="16"/>
                  </a:lnTo>
                  <a:lnTo>
                    <a:pt x="27" y="7"/>
                  </a:lnTo>
                  <a:lnTo>
                    <a:pt x="27" y="4"/>
                  </a:lnTo>
                  <a:lnTo>
                    <a:pt x="25" y="4"/>
                  </a:lnTo>
                  <a:lnTo>
                    <a:pt x="25" y="2"/>
                  </a:lnTo>
                  <a:lnTo>
                    <a:pt x="25" y="0"/>
                  </a:lnTo>
                  <a:lnTo>
                    <a:pt x="23" y="0"/>
                  </a:lnTo>
                  <a:lnTo>
                    <a:pt x="21" y="4"/>
                  </a:lnTo>
                  <a:lnTo>
                    <a:pt x="16" y="7"/>
                  </a:lnTo>
                  <a:lnTo>
                    <a:pt x="14" y="11"/>
                  </a:lnTo>
                  <a:lnTo>
                    <a:pt x="11" y="14"/>
                  </a:lnTo>
                  <a:lnTo>
                    <a:pt x="9" y="21"/>
                  </a:lnTo>
                  <a:lnTo>
                    <a:pt x="2" y="23"/>
                  </a:lnTo>
                  <a:lnTo>
                    <a:pt x="0" y="25"/>
                  </a:lnTo>
                  <a:lnTo>
                    <a:pt x="2" y="28"/>
                  </a:lnTo>
                  <a:lnTo>
                    <a:pt x="2" y="3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95" name="Freeform 357">
              <a:extLst>
                <a:ext uri="{FF2B5EF4-FFF2-40B4-BE49-F238E27FC236}">
                  <a16:creationId xmlns:a16="http://schemas.microsoft.com/office/drawing/2014/main" id="{012179AE-77EA-4A97-9074-C14D6F1F63F1}"/>
                </a:ext>
              </a:extLst>
            </p:cNvPr>
            <p:cNvSpPr>
              <a:spLocks/>
            </p:cNvSpPr>
            <p:nvPr/>
          </p:nvSpPr>
          <p:spPr bwMode="auto">
            <a:xfrm>
              <a:off x="9293225" y="3255963"/>
              <a:ext cx="200025" cy="220663"/>
            </a:xfrm>
            <a:custGeom>
              <a:avLst/>
              <a:gdLst>
                <a:gd name="T0" fmla="*/ 50 w 55"/>
                <a:gd name="T1" fmla="*/ 29 h 60"/>
                <a:gd name="T2" fmla="*/ 45 w 55"/>
                <a:gd name="T3" fmla="*/ 26 h 60"/>
                <a:gd name="T4" fmla="*/ 43 w 55"/>
                <a:gd name="T5" fmla="*/ 28 h 60"/>
                <a:gd name="T6" fmla="*/ 40 w 55"/>
                <a:gd name="T7" fmla="*/ 27 h 60"/>
                <a:gd name="T8" fmla="*/ 37 w 55"/>
                <a:gd name="T9" fmla="*/ 30 h 60"/>
                <a:gd name="T10" fmla="*/ 35 w 55"/>
                <a:gd name="T11" fmla="*/ 28 h 60"/>
                <a:gd name="T12" fmla="*/ 32 w 55"/>
                <a:gd name="T13" fmla="*/ 26 h 60"/>
                <a:gd name="T14" fmla="*/ 32 w 55"/>
                <a:gd name="T15" fmla="*/ 23 h 60"/>
                <a:gd name="T16" fmla="*/ 34 w 55"/>
                <a:gd name="T17" fmla="*/ 21 h 60"/>
                <a:gd name="T18" fmla="*/ 32 w 55"/>
                <a:gd name="T19" fmla="*/ 19 h 60"/>
                <a:gd name="T20" fmla="*/ 29 w 55"/>
                <a:gd name="T21" fmla="*/ 18 h 60"/>
                <a:gd name="T22" fmla="*/ 24 w 55"/>
                <a:gd name="T23" fmla="*/ 22 h 60"/>
                <a:gd name="T24" fmla="*/ 28 w 55"/>
                <a:gd name="T25" fmla="*/ 15 h 60"/>
                <a:gd name="T26" fmla="*/ 32 w 55"/>
                <a:gd name="T27" fmla="*/ 10 h 60"/>
                <a:gd name="T28" fmla="*/ 36 w 55"/>
                <a:gd name="T29" fmla="*/ 7 h 60"/>
                <a:gd name="T30" fmla="*/ 34 w 55"/>
                <a:gd name="T31" fmla="*/ 3 h 60"/>
                <a:gd name="T32" fmla="*/ 38 w 55"/>
                <a:gd name="T33" fmla="*/ 0 h 60"/>
                <a:gd name="T34" fmla="*/ 34 w 55"/>
                <a:gd name="T35" fmla="*/ 1 h 60"/>
                <a:gd name="T36" fmla="*/ 27 w 55"/>
                <a:gd name="T37" fmla="*/ 6 h 60"/>
                <a:gd name="T38" fmla="*/ 23 w 55"/>
                <a:gd name="T39" fmla="*/ 10 h 60"/>
                <a:gd name="T40" fmla="*/ 22 w 55"/>
                <a:gd name="T41" fmla="*/ 14 h 60"/>
                <a:gd name="T42" fmla="*/ 19 w 55"/>
                <a:gd name="T43" fmla="*/ 17 h 60"/>
                <a:gd name="T44" fmla="*/ 16 w 55"/>
                <a:gd name="T45" fmla="*/ 24 h 60"/>
                <a:gd name="T46" fmla="*/ 14 w 55"/>
                <a:gd name="T47" fmla="*/ 27 h 60"/>
                <a:gd name="T48" fmla="*/ 9 w 55"/>
                <a:gd name="T49" fmla="*/ 31 h 60"/>
                <a:gd name="T50" fmla="*/ 6 w 55"/>
                <a:gd name="T51" fmla="*/ 32 h 60"/>
                <a:gd name="T52" fmla="*/ 3 w 55"/>
                <a:gd name="T53" fmla="*/ 36 h 60"/>
                <a:gd name="T54" fmla="*/ 3 w 55"/>
                <a:gd name="T55" fmla="*/ 41 h 60"/>
                <a:gd name="T56" fmla="*/ 1 w 55"/>
                <a:gd name="T57" fmla="*/ 46 h 60"/>
                <a:gd name="T58" fmla="*/ 9 w 55"/>
                <a:gd name="T59" fmla="*/ 44 h 60"/>
                <a:gd name="T60" fmla="*/ 16 w 55"/>
                <a:gd name="T61" fmla="*/ 46 h 60"/>
                <a:gd name="T62" fmla="*/ 21 w 55"/>
                <a:gd name="T63" fmla="*/ 46 h 60"/>
                <a:gd name="T64" fmla="*/ 26 w 55"/>
                <a:gd name="T65" fmla="*/ 46 h 60"/>
                <a:gd name="T66" fmla="*/ 27 w 55"/>
                <a:gd name="T67" fmla="*/ 45 h 60"/>
                <a:gd name="T68" fmla="*/ 28 w 55"/>
                <a:gd name="T69" fmla="*/ 46 h 60"/>
                <a:gd name="T70" fmla="*/ 27 w 55"/>
                <a:gd name="T71" fmla="*/ 48 h 60"/>
                <a:gd name="T72" fmla="*/ 32 w 55"/>
                <a:gd name="T73" fmla="*/ 47 h 60"/>
                <a:gd name="T74" fmla="*/ 38 w 55"/>
                <a:gd name="T75" fmla="*/ 47 h 60"/>
                <a:gd name="T76" fmla="*/ 32 w 55"/>
                <a:gd name="T77" fmla="*/ 51 h 60"/>
                <a:gd name="T78" fmla="*/ 27 w 55"/>
                <a:gd name="T79" fmla="*/ 54 h 60"/>
                <a:gd name="T80" fmla="*/ 30 w 55"/>
                <a:gd name="T81" fmla="*/ 55 h 60"/>
                <a:gd name="T82" fmla="*/ 34 w 55"/>
                <a:gd name="T83" fmla="*/ 53 h 60"/>
                <a:gd name="T84" fmla="*/ 38 w 55"/>
                <a:gd name="T85" fmla="*/ 51 h 60"/>
                <a:gd name="T86" fmla="*/ 42 w 55"/>
                <a:gd name="T87" fmla="*/ 44 h 60"/>
                <a:gd name="T88" fmla="*/ 44 w 55"/>
                <a:gd name="T89" fmla="*/ 50 h 60"/>
                <a:gd name="T90" fmla="*/ 41 w 55"/>
                <a:gd name="T91" fmla="*/ 58 h 60"/>
                <a:gd name="T92" fmla="*/ 48 w 55"/>
                <a:gd name="T93" fmla="*/ 53 h 60"/>
                <a:gd name="T94" fmla="*/ 46 w 55"/>
                <a:gd name="T95" fmla="*/ 60 h 60"/>
                <a:gd name="T96" fmla="*/ 51 w 55"/>
                <a:gd name="T97" fmla="*/ 59 h 60"/>
                <a:gd name="T98" fmla="*/ 52 w 55"/>
                <a:gd name="T99" fmla="*/ 54 h 60"/>
                <a:gd name="T100" fmla="*/ 54 w 55"/>
                <a:gd name="T101" fmla="*/ 47 h 60"/>
                <a:gd name="T102" fmla="*/ 50 w 55"/>
                <a:gd name="T103" fmla="*/ 46 h 60"/>
                <a:gd name="T104" fmla="*/ 53 w 55"/>
                <a:gd name="T105" fmla="*/ 43 h 60"/>
                <a:gd name="T106" fmla="*/ 47 w 55"/>
                <a:gd name="T107" fmla="*/ 48 h 60"/>
                <a:gd name="T108" fmla="*/ 46 w 55"/>
                <a:gd name="T109" fmla="*/ 45 h 60"/>
                <a:gd name="T110" fmla="*/ 45 w 55"/>
                <a:gd name="T111" fmla="*/ 42 h 60"/>
                <a:gd name="T112" fmla="*/ 51 w 55"/>
                <a:gd name="T113" fmla="*/ 38 h 60"/>
                <a:gd name="T114" fmla="*/ 51 w 55"/>
                <a:gd name="T115" fmla="*/ 36 h 60"/>
                <a:gd name="T116" fmla="*/ 47 w 55"/>
                <a:gd name="T117" fmla="*/ 38 h 60"/>
                <a:gd name="T118" fmla="*/ 44 w 55"/>
                <a:gd name="T119" fmla="*/ 39 h 60"/>
                <a:gd name="T120" fmla="*/ 46 w 55"/>
                <a:gd name="T121" fmla="*/ 34 h 60"/>
                <a:gd name="T122" fmla="*/ 45 w 55"/>
                <a:gd name="T1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 h="60">
                  <a:moveTo>
                    <a:pt x="45" y="33"/>
                  </a:moveTo>
                  <a:cubicBezTo>
                    <a:pt x="47" y="32"/>
                    <a:pt x="47" y="32"/>
                    <a:pt x="47" y="32"/>
                  </a:cubicBezTo>
                  <a:cubicBezTo>
                    <a:pt x="48" y="32"/>
                    <a:pt x="48" y="32"/>
                    <a:pt x="48" y="32"/>
                  </a:cubicBezTo>
                  <a:cubicBezTo>
                    <a:pt x="48" y="31"/>
                    <a:pt x="48" y="31"/>
                    <a:pt x="48" y="31"/>
                  </a:cubicBezTo>
                  <a:cubicBezTo>
                    <a:pt x="49" y="31"/>
                    <a:pt x="49" y="31"/>
                    <a:pt x="49" y="31"/>
                  </a:cubicBezTo>
                  <a:cubicBezTo>
                    <a:pt x="50" y="31"/>
                    <a:pt x="50" y="31"/>
                    <a:pt x="50" y="31"/>
                  </a:cubicBezTo>
                  <a:cubicBezTo>
                    <a:pt x="50" y="29"/>
                    <a:pt x="50" y="29"/>
                    <a:pt x="50" y="29"/>
                  </a:cubicBezTo>
                  <a:cubicBezTo>
                    <a:pt x="51" y="29"/>
                    <a:pt x="51" y="29"/>
                    <a:pt x="51" y="29"/>
                  </a:cubicBezTo>
                  <a:cubicBezTo>
                    <a:pt x="51" y="28"/>
                    <a:pt x="51" y="28"/>
                    <a:pt x="51" y="28"/>
                  </a:cubicBezTo>
                  <a:cubicBezTo>
                    <a:pt x="50" y="27"/>
                    <a:pt x="50" y="27"/>
                    <a:pt x="50" y="27"/>
                  </a:cubicBezTo>
                  <a:cubicBezTo>
                    <a:pt x="48" y="26"/>
                    <a:pt x="48" y="26"/>
                    <a:pt x="48" y="26"/>
                  </a:cubicBezTo>
                  <a:cubicBezTo>
                    <a:pt x="47" y="26"/>
                    <a:pt x="47" y="26"/>
                    <a:pt x="47" y="26"/>
                  </a:cubicBezTo>
                  <a:cubicBezTo>
                    <a:pt x="45" y="26"/>
                    <a:pt x="45" y="26"/>
                    <a:pt x="45" y="26"/>
                  </a:cubicBezTo>
                  <a:cubicBezTo>
                    <a:pt x="45" y="26"/>
                    <a:pt x="45" y="26"/>
                    <a:pt x="45" y="26"/>
                  </a:cubicBezTo>
                  <a:cubicBezTo>
                    <a:pt x="45" y="27"/>
                    <a:pt x="45" y="27"/>
                    <a:pt x="45" y="27"/>
                  </a:cubicBezTo>
                  <a:cubicBezTo>
                    <a:pt x="44" y="28"/>
                    <a:pt x="44" y="28"/>
                    <a:pt x="44" y="28"/>
                  </a:cubicBezTo>
                  <a:cubicBezTo>
                    <a:pt x="44" y="30"/>
                    <a:pt x="44" y="30"/>
                    <a:pt x="44" y="30"/>
                  </a:cubicBezTo>
                  <a:cubicBezTo>
                    <a:pt x="43" y="30"/>
                    <a:pt x="43" y="30"/>
                    <a:pt x="43" y="30"/>
                  </a:cubicBezTo>
                  <a:cubicBezTo>
                    <a:pt x="43" y="30"/>
                    <a:pt x="43" y="30"/>
                    <a:pt x="43" y="30"/>
                  </a:cubicBezTo>
                  <a:cubicBezTo>
                    <a:pt x="44" y="28"/>
                    <a:pt x="44" y="28"/>
                    <a:pt x="44" y="28"/>
                  </a:cubicBezTo>
                  <a:cubicBezTo>
                    <a:pt x="43" y="28"/>
                    <a:pt x="43" y="28"/>
                    <a:pt x="43" y="28"/>
                  </a:cubicBezTo>
                  <a:cubicBezTo>
                    <a:pt x="44" y="27"/>
                    <a:pt x="44" y="27"/>
                    <a:pt x="44" y="27"/>
                  </a:cubicBezTo>
                  <a:cubicBezTo>
                    <a:pt x="44" y="26"/>
                    <a:pt x="44" y="26"/>
                    <a:pt x="44" y="26"/>
                  </a:cubicBezTo>
                  <a:cubicBezTo>
                    <a:pt x="44" y="25"/>
                    <a:pt x="44" y="25"/>
                    <a:pt x="44" y="25"/>
                  </a:cubicBezTo>
                  <a:cubicBezTo>
                    <a:pt x="42" y="26"/>
                    <a:pt x="42" y="26"/>
                    <a:pt x="42" y="26"/>
                  </a:cubicBezTo>
                  <a:cubicBezTo>
                    <a:pt x="42" y="27"/>
                    <a:pt x="42" y="27"/>
                    <a:pt x="42" y="27"/>
                  </a:cubicBezTo>
                  <a:cubicBezTo>
                    <a:pt x="41" y="28"/>
                    <a:pt x="41" y="28"/>
                    <a:pt x="41" y="28"/>
                  </a:cubicBezTo>
                  <a:cubicBezTo>
                    <a:pt x="40" y="27"/>
                    <a:pt x="40" y="27"/>
                    <a:pt x="40" y="27"/>
                  </a:cubicBezTo>
                  <a:cubicBezTo>
                    <a:pt x="40" y="28"/>
                    <a:pt x="40" y="28"/>
                    <a:pt x="40" y="28"/>
                  </a:cubicBezTo>
                  <a:cubicBezTo>
                    <a:pt x="39" y="28"/>
                    <a:pt x="39" y="28"/>
                    <a:pt x="39" y="28"/>
                  </a:cubicBezTo>
                  <a:cubicBezTo>
                    <a:pt x="38" y="28"/>
                    <a:pt x="38" y="28"/>
                    <a:pt x="38" y="28"/>
                  </a:cubicBezTo>
                  <a:cubicBezTo>
                    <a:pt x="37" y="28"/>
                    <a:pt x="37" y="28"/>
                    <a:pt x="37" y="28"/>
                  </a:cubicBezTo>
                  <a:cubicBezTo>
                    <a:pt x="37" y="30"/>
                    <a:pt x="37" y="30"/>
                    <a:pt x="37" y="30"/>
                  </a:cubicBezTo>
                  <a:cubicBezTo>
                    <a:pt x="36" y="31"/>
                    <a:pt x="36" y="31"/>
                    <a:pt x="36" y="31"/>
                  </a:cubicBezTo>
                  <a:cubicBezTo>
                    <a:pt x="37" y="30"/>
                    <a:pt x="37" y="30"/>
                    <a:pt x="37" y="30"/>
                  </a:cubicBezTo>
                  <a:cubicBezTo>
                    <a:pt x="37" y="28"/>
                    <a:pt x="37" y="28"/>
                    <a:pt x="37" y="28"/>
                  </a:cubicBezTo>
                  <a:cubicBezTo>
                    <a:pt x="38" y="26"/>
                    <a:pt x="38" y="26"/>
                    <a:pt x="38" y="26"/>
                  </a:cubicBezTo>
                  <a:cubicBezTo>
                    <a:pt x="38" y="26"/>
                    <a:pt x="38" y="26"/>
                    <a:pt x="38" y="26"/>
                  </a:cubicBezTo>
                  <a:cubicBezTo>
                    <a:pt x="37" y="26"/>
                    <a:pt x="37" y="26"/>
                    <a:pt x="37" y="26"/>
                  </a:cubicBezTo>
                  <a:cubicBezTo>
                    <a:pt x="36" y="27"/>
                    <a:pt x="36" y="27"/>
                    <a:pt x="36" y="27"/>
                  </a:cubicBezTo>
                  <a:cubicBezTo>
                    <a:pt x="35" y="28"/>
                    <a:pt x="35" y="28"/>
                    <a:pt x="35" y="28"/>
                  </a:cubicBezTo>
                  <a:cubicBezTo>
                    <a:pt x="35" y="28"/>
                    <a:pt x="35" y="28"/>
                    <a:pt x="35" y="28"/>
                  </a:cubicBezTo>
                  <a:cubicBezTo>
                    <a:pt x="36" y="27"/>
                    <a:pt x="36" y="27"/>
                    <a:pt x="36" y="27"/>
                  </a:cubicBezTo>
                  <a:cubicBezTo>
                    <a:pt x="36" y="26"/>
                    <a:pt x="36" y="26"/>
                    <a:pt x="36" y="26"/>
                  </a:cubicBezTo>
                  <a:cubicBezTo>
                    <a:pt x="36" y="26"/>
                    <a:pt x="36" y="26"/>
                    <a:pt x="36" y="26"/>
                  </a:cubicBezTo>
                  <a:cubicBezTo>
                    <a:pt x="34" y="26"/>
                    <a:pt x="34" y="26"/>
                    <a:pt x="34" y="26"/>
                  </a:cubicBezTo>
                  <a:cubicBezTo>
                    <a:pt x="33" y="27"/>
                    <a:pt x="33" y="27"/>
                    <a:pt x="33" y="27"/>
                  </a:cubicBezTo>
                  <a:cubicBezTo>
                    <a:pt x="32" y="27"/>
                    <a:pt x="32" y="27"/>
                    <a:pt x="32" y="27"/>
                  </a:cubicBezTo>
                  <a:cubicBezTo>
                    <a:pt x="32" y="26"/>
                    <a:pt x="32" y="26"/>
                    <a:pt x="32" y="26"/>
                  </a:cubicBezTo>
                  <a:cubicBezTo>
                    <a:pt x="32" y="26"/>
                    <a:pt x="32" y="26"/>
                    <a:pt x="32" y="26"/>
                  </a:cubicBezTo>
                  <a:cubicBezTo>
                    <a:pt x="30" y="27"/>
                    <a:pt x="30" y="27"/>
                    <a:pt x="30" y="27"/>
                  </a:cubicBezTo>
                  <a:cubicBezTo>
                    <a:pt x="30" y="27"/>
                    <a:pt x="30" y="27"/>
                    <a:pt x="30" y="27"/>
                  </a:cubicBezTo>
                  <a:cubicBezTo>
                    <a:pt x="29" y="26"/>
                    <a:pt x="29" y="26"/>
                    <a:pt x="29" y="26"/>
                  </a:cubicBezTo>
                  <a:cubicBezTo>
                    <a:pt x="31" y="25"/>
                    <a:pt x="31" y="25"/>
                    <a:pt x="31" y="25"/>
                  </a:cubicBezTo>
                  <a:cubicBezTo>
                    <a:pt x="32" y="24"/>
                    <a:pt x="32" y="24"/>
                    <a:pt x="32" y="24"/>
                  </a:cubicBezTo>
                  <a:cubicBezTo>
                    <a:pt x="32" y="23"/>
                    <a:pt x="32" y="23"/>
                    <a:pt x="32" y="23"/>
                  </a:cubicBezTo>
                  <a:cubicBezTo>
                    <a:pt x="32" y="23"/>
                    <a:pt x="32" y="23"/>
                    <a:pt x="32" y="23"/>
                  </a:cubicBezTo>
                  <a:cubicBezTo>
                    <a:pt x="31" y="23"/>
                    <a:pt x="31" y="23"/>
                    <a:pt x="31" y="23"/>
                  </a:cubicBezTo>
                  <a:cubicBezTo>
                    <a:pt x="30" y="24"/>
                    <a:pt x="30" y="24"/>
                    <a:pt x="30" y="24"/>
                  </a:cubicBezTo>
                  <a:cubicBezTo>
                    <a:pt x="30" y="23"/>
                    <a:pt x="30" y="23"/>
                    <a:pt x="30" y="23"/>
                  </a:cubicBezTo>
                  <a:cubicBezTo>
                    <a:pt x="32" y="22"/>
                    <a:pt x="32" y="22"/>
                    <a:pt x="32" y="22"/>
                  </a:cubicBezTo>
                  <a:cubicBezTo>
                    <a:pt x="33" y="22"/>
                    <a:pt x="33" y="22"/>
                    <a:pt x="33" y="22"/>
                  </a:cubicBezTo>
                  <a:cubicBezTo>
                    <a:pt x="34" y="21"/>
                    <a:pt x="34" y="21"/>
                    <a:pt x="34" y="21"/>
                  </a:cubicBezTo>
                  <a:cubicBezTo>
                    <a:pt x="35" y="21"/>
                    <a:pt x="35" y="21"/>
                    <a:pt x="35" y="21"/>
                  </a:cubicBezTo>
                  <a:cubicBezTo>
                    <a:pt x="36" y="20"/>
                    <a:pt x="36" y="20"/>
                    <a:pt x="36" y="20"/>
                  </a:cubicBezTo>
                  <a:cubicBezTo>
                    <a:pt x="36" y="19"/>
                    <a:pt x="36" y="19"/>
                    <a:pt x="36" y="19"/>
                  </a:cubicBezTo>
                  <a:cubicBezTo>
                    <a:pt x="36" y="19"/>
                    <a:pt x="36" y="19"/>
                    <a:pt x="36" y="19"/>
                  </a:cubicBezTo>
                  <a:cubicBezTo>
                    <a:pt x="34" y="20"/>
                    <a:pt x="34" y="20"/>
                    <a:pt x="34" y="20"/>
                  </a:cubicBezTo>
                  <a:cubicBezTo>
                    <a:pt x="33" y="20"/>
                    <a:pt x="33" y="20"/>
                    <a:pt x="33" y="20"/>
                  </a:cubicBezTo>
                  <a:cubicBezTo>
                    <a:pt x="32" y="19"/>
                    <a:pt x="32" y="19"/>
                    <a:pt x="32" y="19"/>
                  </a:cubicBezTo>
                  <a:cubicBezTo>
                    <a:pt x="31" y="19"/>
                    <a:pt x="31" y="19"/>
                    <a:pt x="31" y="19"/>
                  </a:cubicBezTo>
                  <a:cubicBezTo>
                    <a:pt x="30" y="19"/>
                    <a:pt x="30" y="19"/>
                    <a:pt x="30" y="19"/>
                  </a:cubicBezTo>
                  <a:cubicBezTo>
                    <a:pt x="31" y="18"/>
                    <a:pt x="31" y="18"/>
                    <a:pt x="31" y="18"/>
                  </a:cubicBezTo>
                  <a:cubicBezTo>
                    <a:pt x="32" y="17"/>
                    <a:pt x="32" y="17"/>
                    <a:pt x="32" y="17"/>
                  </a:cubicBezTo>
                  <a:cubicBezTo>
                    <a:pt x="31" y="17"/>
                    <a:pt x="31" y="17"/>
                    <a:pt x="31" y="17"/>
                  </a:cubicBezTo>
                  <a:cubicBezTo>
                    <a:pt x="31" y="17"/>
                    <a:pt x="31" y="17"/>
                    <a:pt x="31" y="17"/>
                  </a:cubicBezTo>
                  <a:cubicBezTo>
                    <a:pt x="29" y="18"/>
                    <a:pt x="29" y="18"/>
                    <a:pt x="29" y="18"/>
                  </a:cubicBezTo>
                  <a:cubicBezTo>
                    <a:pt x="29" y="19"/>
                    <a:pt x="29" y="19"/>
                    <a:pt x="29" y="19"/>
                  </a:cubicBezTo>
                  <a:cubicBezTo>
                    <a:pt x="28" y="20"/>
                    <a:pt x="28" y="20"/>
                    <a:pt x="28" y="20"/>
                  </a:cubicBezTo>
                  <a:cubicBezTo>
                    <a:pt x="27" y="21"/>
                    <a:pt x="27" y="21"/>
                    <a:pt x="27" y="21"/>
                  </a:cubicBezTo>
                  <a:cubicBezTo>
                    <a:pt x="27" y="22"/>
                    <a:pt x="27" y="22"/>
                    <a:pt x="27" y="22"/>
                  </a:cubicBezTo>
                  <a:cubicBezTo>
                    <a:pt x="25" y="23"/>
                    <a:pt x="25" y="23"/>
                    <a:pt x="25" y="23"/>
                  </a:cubicBezTo>
                  <a:cubicBezTo>
                    <a:pt x="24" y="24"/>
                    <a:pt x="24" y="24"/>
                    <a:pt x="24" y="24"/>
                  </a:cubicBezTo>
                  <a:cubicBezTo>
                    <a:pt x="24" y="22"/>
                    <a:pt x="24" y="22"/>
                    <a:pt x="24" y="22"/>
                  </a:cubicBezTo>
                  <a:cubicBezTo>
                    <a:pt x="25" y="21"/>
                    <a:pt x="25" y="21"/>
                    <a:pt x="25" y="21"/>
                  </a:cubicBezTo>
                  <a:cubicBezTo>
                    <a:pt x="25" y="20"/>
                    <a:pt x="25" y="20"/>
                    <a:pt x="25" y="20"/>
                  </a:cubicBezTo>
                  <a:cubicBezTo>
                    <a:pt x="25" y="19"/>
                    <a:pt x="25" y="19"/>
                    <a:pt x="25" y="19"/>
                  </a:cubicBezTo>
                  <a:cubicBezTo>
                    <a:pt x="26" y="18"/>
                    <a:pt x="26" y="18"/>
                    <a:pt x="26" y="18"/>
                  </a:cubicBezTo>
                  <a:cubicBezTo>
                    <a:pt x="27" y="16"/>
                    <a:pt x="27" y="16"/>
                    <a:pt x="27" y="16"/>
                  </a:cubicBezTo>
                  <a:cubicBezTo>
                    <a:pt x="27" y="16"/>
                    <a:pt x="27" y="16"/>
                    <a:pt x="27" y="16"/>
                  </a:cubicBezTo>
                  <a:cubicBezTo>
                    <a:pt x="28" y="15"/>
                    <a:pt x="28" y="15"/>
                    <a:pt x="28" y="15"/>
                  </a:cubicBezTo>
                  <a:cubicBezTo>
                    <a:pt x="29" y="14"/>
                    <a:pt x="29" y="14"/>
                    <a:pt x="29" y="14"/>
                  </a:cubicBezTo>
                  <a:cubicBezTo>
                    <a:pt x="29" y="13"/>
                    <a:pt x="29" y="13"/>
                    <a:pt x="29" y="13"/>
                  </a:cubicBezTo>
                  <a:cubicBezTo>
                    <a:pt x="30" y="12"/>
                    <a:pt x="30" y="12"/>
                    <a:pt x="30" y="12"/>
                  </a:cubicBezTo>
                  <a:cubicBezTo>
                    <a:pt x="31" y="11"/>
                    <a:pt x="31" y="11"/>
                    <a:pt x="31" y="11"/>
                  </a:cubicBezTo>
                  <a:cubicBezTo>
                    <a:pt x="32" y="11"/>
                    <a:pt x="32" y="11"/>
                    <a:pt x="32" y="11"/>
                  </a:cubicBezTo>
                  <a:cubicBezTo>
                    <a:pt x="32" y="10"/>
                    <a:pt x="32" y="10"/>
                    <a:pt x="32" y="10"/>
                  </a:cubicBezTo>
                  <a:cubicBezTo>
                    <a:pt x="32" y="10"/>
                    <a:pt x="32" y="10"/>
                    <a:pt x="32" y="10"/>
                  </a:cubicBezTo>
                  <a:cubicBezTo>
                    <a:pt x="33" y="9"/>
                    <a:pt x="33" y="9"/>
                    <a:pt x="33" y="9"/>
                  </a:cubicBezTo>
                  <a:cubicBezTo>
                    <a:pt x="33" y="8"/>
                    <a:pt x="33" y="8"/>
                    <a:pt x="33" y="8"/>
                  </a:cubicBezTo>
                  <a:cubicBezTo>
                    <a:pt x="33" y="9"/>
                    <a:pt x="33" y="9"/>
                    <a:pt x="33" y="9"/>
                  </a:cubicBezTo>
                  <a:cubicBezTo>
                    <a:pt x="33" y="9"/>
                    <a:pt x="33" y="9"/>
                    <a:pt x="33" y="9"/>
                  </a:cubicBezTo>
                  <a:cubicBezTo>
                    <a:pt x="33" y="10"/>
                    <a:pt x="33" y="10"/>
                    <a:pt x="33" y="10"/>
                  </a:cubicBezTo>
                  <a:cubicBezTo>
                    <a:pt x="34" y="8"/>
                    <a:pt x="34" y="8"/>
                    <a:pt x="34" y="8"/>
                  </a:cubicBezTo>
                  <a:cubicBezTo>
                    <a:pt x="36" y="7"/>
                    <a:pt x="36" y="7"/>
                    <a:pt x="36" y="7"/>
                  </a:cubicBezTo>
                  <a:cubicBezTo>
                    <a:pt x="36" y="6"/>
                    <a:pt x="36" y="6"/>
                    <a:pt x="36" y="6"/>
                  </a:cubicBezTo>
                  <a:cubicBezTo>
                    <a:pt x="36" y="5"/>
                    <a:pt x="36" y="5"/>
                    <a:pt x="36" y="5"/>
                  </a:cubicBezTo>
                  <a:cubicBezTo>
                    <a:pt x="35" y="5"/>
                    <a:pt x="35" y="5"/>
                    <a:pt x="35" y="5"/>
                  </a:cubicBezTo>
                  <a:cubicBezTo>
                    <a:pt x="34" y="6"/>
                    <a:pt x="34" y="6"/>
                    <a:pt x="34" y="6"/>
                  </a:cubicBezTo>
                  <a:cubicBezTo>
                    <a:pt x="34" y="4"/>
                    <a:pt x="34" y="4"/>
                    <a:pt x="34" y="4"/>
                  </a:cubicBezTo>
                  <a:cubicBezTo>
                    <a:pt x="34" y="4"/>
                    <a:pt x="34" y="4"/>
                    <a:pt x="34" y="4"/>
                  </a:cubicBezTo>
                  <a:cubicBezTo>
                    <a:pt x="34" y="3"/>
                    <a:pt x="34" y="3"/>
                    <a:pt x="34" y="3"/>
                  </a:cubicBezTo>
                  <a:cubicBezTo>
                    <a:pt x="35" y="3"/>
                    <a:pt x="35" y="3"/>
                    <a:pt x="35" y="3"/>
                  </a:cubicBezTo>
                  <a:cubicBezTo>
                    <a:pt x="36" y="3"/>
                    <a:pt x="36" y="3"/>
                    <a:pt x="36" y="3"/>
                  </a:cubicBezTo>
                  <a:cubicBezTo>
                    <a:pt x="38" y="4"/>
                    <a:pt x="38" y="4"/>
                    <a:pt x="38" y="4"/>
                  </a:cubicBezTo>
                  <a:cubicBezTo>
                    <a:pt x="38" y="4"/>
                    <a:pt x="38" y="4"/>
                    <a:pt x="38" y="4"/>
                  </a:cubicBezTo>
                  <a:cubicBezTo>
                    <a:pt x="39" y="3"/>
                    <a:pt x="39" y="3"/>
                    <a:pt x="39" y="3"/>
                  </a:cubicBezTo>
                  <a:cubicBezTo>
                    <a:pt x="39" y="0"/>
                    <a:pt x="39" y="0"/>
                    <a:pt x="39" y="0"/>
                  </a:cubicBezTo>
                  <a:cubicBezTo>
                    <a:pt x="38" y="0"/>
                    <a:pt x="38" y="0"/>
                    <a:pt x="38" y="0"/>
                  </a:cubicBezTo>
                  <a:cubicBezTo>
                    <a:pt x="37" y="1"/>
                    <a:pt x="37" y="1"/>
                    <a:pt x="37" y="1"/>
                  </a:cubicBezTo>
                  <a:cubicBezTo>
                    <a:pt x="37" y="1"/>
                    <a:pt x="37" y="1"/>
                    <a:pt x="37" y="1"/>
                  </a:cubicBezTo>
                  <a:cubicBezTo>
                    <a:pt x="36" y="1"/>
                    <a:pt x="36" y="1"/>
                    <a:pt x="36" y="1"/>
                  </a:cubicBezTo>
                  <a:cubicBezTo>
                    <a:pt x="36" y="1"/>
                    <a:pt x="36" y="1"/>
                    <a:pt x="36" y="1"/>
                  </a:cubicBezTo>
                  <a:cubicBezTo>
                    <a:pt x="36" y="0"/>
                    <a:pt x="36" y="0"/>
                    <a:pt x="36" y="0"/>
                  </a:cubicBezTo>
                  <a:cubicBezTo>
                    <a:pt x="35" y="0"/>
                    <a:pt x="35" y="0"/>
                    <a:pt x="35" y="0"/>
                  </a:cubicBezTo>
                  <a:cubicBezTo>
                    <a:pt x="34" y="1"/>
                    <a:pt x="34" y="1"/>
                    <a:pt x="34" y="1"/>
                  </a:cubicBezTo>
                  <a:cubicBezTo>
                    <a:pt x="33" y="1"/>
                    <a:pt x="33" y="1"/>
                    <a:pt x="33" y="1"/>
                  </a:cubicBezTo>
                  <a:cubicBezTo>
                    <a:pt x="33" y="2"/>
                    <a:pt x="33" y="2"/>
                    <a:pt x="33" y="2"/>
                  </a:cubicBezTo>
                  <a:cubicBezTo>
                    <a:pt x="32" y="3"/>
                    <a:pt x="32" y="3"/>
                    <a:pt x="32" y="3"/>
                  </a:cubicBezTo>
                  <a:cubicBezTo>
                    <a:pt x="30" y="3"/>
                    <a:pt x="30" y="3"/>
                    <a:pt x="30" y="3"/>
                  </a:cubicBezTo>
                  <a:cubicBezTo>
                    <a:pt x="29" y="4"/>
                    <a:pt x="29" y="4"/>
                    <a:pt x="29" y="4"/>
                  </a:cubicBezTo>
                  <a:cubicBezTo>
                    <a:pt x="27" y="5"/>
                    <a:pt x="27" y="5"/>
                    <a:pt x="27" y="5"/>
                  </a:cubicBezTo>
                  <a:cubicBezTo>
                    <a:pt x="27" y="6"/>
                    <a:pt x="27" y="6"/>
                    <a:pt x="27" y="6"/>
                  </a:cubicBezTo>
                  <a:cubicBezTo>
                    <a:pt x="26" y="7"/>
                    <a:pt x="26" y="7"/>
                    <a:pt x="26" y="7"/>
                  </a:cubicBezTo>
                  <a:cubicBezTo>
                    <a:pt x="26" y="6"/>
                    <a:pt x="26" y="6"/>
                    <a:pt x="26" y="6"/>
                  </a:cubicBezTo>
                  <a:cubicBezTo>
                    <a:pt x="25" y="7"/>
                    <a:pt x="25" y="7"/>
                    <a:pt x="25" y="7"/>
                  </a:cubicBezTo>
                  <a:cubicBezTo>
                    <a:pt x="26" y="7"/>
                    <a:pt x="26" y="7"/>
                    <a:pt x="26" y="7"/>
                  </a:cubicBezTo>
                  <a:cubicBezTo>
                    <a:pt x="26" y="8"/>
                    <a:pt x="26" y="8"/>
                    <a:pt x="26" y="8"/>
                  </a:cubicBezTo>
                  <a:cubicBezTo>
                    <a:pt x="25" y="9"/>
                    <a:pt x="25" y="9"/>
                    <a:pt x="25" y="9"/>
                  </a:cubicBezTo>
                  <a:cubicBezTo>
                    <a:pt x="23" y="10"/>
                    <a:pt x="23" y="10"/>
                    <a:pt x="23" y="10"/>
                  </a:cubicBezTo>
                  <a:cubicBezTo>
                    <a:pt x="22" y="11"/>
                    <a:pt x="22" y="11"/>
                    <a:pt x="22" y="11"/>
                  </a:cubicBezTo>
                  <a:cubicBezTo>
                    <a:pt x="23" y="11"/>
                    <a:pt x="23" y="11"/>
                    <a:pt x="23" y="11"/>
                  </a:cubicBezTo>
                  <a:cubicBezTo>
                    <a:pt x="22" y="12"/>
                    <a:pt x="22" y="12"/>
                    <a:pt x="22" y="12"/>
                  </a:cubicBezTo>
                  <a:cubicBezTo>
                    <a:pt x="22" y="12"/>
                    <a:pt x="22" y="12"/>
                    <a:pt x="22" y="12"/>
                  </a:cubicBezTo>
                  <a:cubicBezTo>
                    <a:pt x="22" y="13"/>
                    <a:pt x="22" y="13"/>
                    <a:pt x="22" y="13"/>
                  </a:cubicBezTo>
                  <a:cubicBezTo>
                    <a:pt x="22" y="13"/>
                    <a:pt x="22" y="13"/>
                    <a:pt x="22" y="13"/>
                  </a:cubicBezTo>
                  <a:cubicBezTo>
                    <a:pt x="22" y="14"/>
                    <a:pt x="22" y="14"/>
                    <a:pt x="22" y="14"/>
                  </a:cubicBezTo>
                  <a:cubicBezTo>
                    <a:pt x="21" y="14"/>
                    <a:pt x="21" y="14"/>
                    <a:pt x="21" y="14"/>
                  </a:cubicBezTo>
                  <a:cubicBezTo>
                    <a:pt x="20" y="15"/>
                    <a:pt x="20" y="15"/>
                    <a:pt x="20" y="15"/>
                  </a:cubicBezTo>
                  <a:cubicBezTo>
                    <a:pt x="20" y="16"/>
                    <a:pt x="20" y="16"/>
                    <a:pt x="20" y="16"/>
                  </a:cubicBezTo>
                  <a:cubicBezTo>
                    <a:pt x="20" y="16"/>
                    <a:pt x="20" y="16"/>
                    <a:pt x="20" y="16"/>
                  </a:cubicBezTo>
                  <a:cubicBezTo>
                    <a:pt x="21" y="16"/>
                    <a:pt x="21" y="16"/>
                    <a:pt x="21" y="16"/>
                  </a:cubicBezTo>
                  <a:cubicBezTo>
                    <a:pt x="20" y="16"/>
                    <a:pt x="20" y="16"/>
                    <a:pt x="20" y="16"/>
                  </a:cubicBezTo>
                  <a:cubicBezTo>
                    <a:pt x="19" y="17"/>
                    <a:pt x="19" y="17"/>
                    <a:pt x="19" y="17"/>
                  </a:cubicBezTo>
                  <a:cubicBezTo>
                    <a:pt x="18" y="18"/>
                    <a:pt x="18" y="18"/>
                    <a:pt x="18" y="18"/>
                  </a:cubicBezTo>
                  <a:cubicBezTo>
                    <a:pt x="17" y="19"/>
                    <a:pt x="17" y="19"/>
                    <a:pt x="17" y="19"/>
                  </a:cubicBezTo>
                  <a:cubicBezTo>
                    <a:pt x="16" y="22"/>
                    <a:pt x="16" y="22"/>
                    <a:pt x="16" y="22"/>
                  </a:cubicBezTo>
                  <a:cubicBezTo>
                    <a:pt x="16" y="23"/>
                    <a:pt x="16" y="23"/>
                    <a:pt x="16" y="23"/>
                  </a:cubicBezTo>
                  <a:cubicBezTo>
                    <a:pt x="16" y="23"/>
                    <a:pt x="16" y="23"/>
                    <a:pt x="16" y="23"/>
                  </a:cubicBezTo>
                  <a:cubicBezTo>
                    <a:pt x="16" y="24"/>
                    <a:pt x="16" y="24"/>
                    <a:pt x="16" y="24"/>
                  </a:cubicBezTo>
                  <a:cubicBezTo>
                    <a:pt x="16" y="24"/>
                    <a:pt x="16" y="24"/>
                    <a:pt x="16" y="24"/>
                  </a:cubicBezTo>
                  <a:cubicBezTo>
                    <a:pt x="15" y="24"/>
                    <a:pt x="15" y="24"/>
                    <a:pt x="15" y="24"/>
                  </a:cubicBezTo>
                  <a:cubicBezTo>
                    <a:pt x="15" y="24"/>
                    <a:pt x="15" y="24"/>
                    <a:pt x="15" y="24"/>
                  </a:cubicBezTo>
                  <a:cubicBezTo>
                    <a:pt x="13" y="25"/>
                    <a:pt x="13" y="25"/>
                    <a:pt x="13" y="25"/>
                  </a:cubicBezTo>
                  <a:cubicBezTo>
                    <a:pt x="13" y="26"/>
                    <a:pt x="13" y="26"/>
                    <a:pt x="13" y="26"/>
                  </a:cubicBezTo>
                  <a:cubicBezTo>
                    <a:pt x="13" y="27"/>
                    <a:pt x="13" y="27"/>
                    <a:pt x="13" y="27"/>
                  </a:cubicBezTo>
                  <a:cubicBezTo>
                    <a:pt x="14" y="27"/>
                    <a:pt x="14" y="27"/>
                    <a:pt x="14" y="27"/>
                  </a:cubicBezTo>
                  <a:cubicBezTo>
                    <a:pt x="14" y="27"/>
                    <a:pt x="14" y="27"/>
                    <a:pt x="14" y="27"/>
                  </a:cubicBezTo>
                  <a:cubicBezTo>
                    <a:pt x="14" y="28"/>
                    <a:pt x="14" y="28"/>
                    <a:pt x="14" y="28"/>
                  </a:cubicBezTo>
                  <a:cubicBezTo>
                    <a:pt x="14" y="29"/>
                    <a:pt x="14" y="29"/>
                    <a:pt x="14" y="29"/>
                  </a:cubicBezTo>
                  <a:cubicBezTo>
                    <a:pt x="13" y="30"/>
                    <a:pt x="13" y="30"/>
                    <a:pt x="13" y="30"/>
                  </a:cubicBezTo>
                  <a:cubicBezTo>
                    <a:pt x="11" y="29"/>
                    <a:pt x="11" y="29"/>
                    <a:pt x="11" y="29"/>
                  </a:cubicBezTo>
                  <a:cubicBezTo>
                    <a:pt x="10" y="30"/>
                    <a:pt x="10" y="30"/>
                    <a:pt x="10" y="30"/>
                  </a:cubicBezTo>
                  <a:cubicBezTo>
                    <a:pt x="10" y="30"/>
                    <a:pt x="10" y="30"/>
                    <a:pt x="10" y="30"/>
                  </a:cubicBezTo>
                  <a:cubicBezTo>
                    <a:pt x="9" y="31"/>
                    <a:pt x="9" y="31"/>
                    <a:pt x="9" y="31"/>
                  </a:cubicBezTo>
                  <a:cubicBezTo>
                    <a:pt x="8" y="33"/>
                    <a:pt x="8" y="33"/>
                    <a:pt x="8" y="33"/>
                  </a:cubicBezTo>
                  <a:cubicBezTo>
                    <a:pt x="7" y="34"/>
                    <a:pt x="7" y="34"/>
                    <a:pt x="7" y="34"/>
                  </a:cubicBezTo>
                  <a:cubicBezTo>
                    <a:pt x="7" y="34"/>
                    <a:pt x="7" y="34"/>
                    <a:pt x="7" y="34"/>
                  </a:cubicBezTo>
                  <a:cubicBezTo>
                    <a:pt x="7" y="33"/>
                    <a:pt x="7" y="33"/>
                    <a:pt x="7" y="33"/>
                  </a:cubicBezTo>
                  <a:cubicBezTo>
                    <a:pt x="6" y="34"/>
                    <a:pt x="6" y="34"/>
                    <a:pt x="6" y="34"/>
                  </a:cubicBezTo>
                  <a:cubicBezTo>
                    <a:pt x="6" y="33"/>
                    <a:pt x="6" y="33"/>
                    <a:pt x="6" y="33"/>
                  </a:cubicBezTo>
                  <a:cubicBezTo>
                    <a:pt x="6" y="32"/>
                    <a:pt x="6" y="32"/>
                    <a:pt x="6" y="32"/>
                  </a:cubicBezTo>
                  <a:cubicBezTo>
                    <a:pt x="7" y="32"/>
                    <a:pt x="7" y="32"/>
                    <a:pt x="7" y="32"/>
                  </a:cubicBezTo>
                  <a:cubicBezTo>
                    <a:pt x="7" y="31"/>
                    <a:pt x="7" y="31"/>
                    <a:pt x="7" y="31"/>
                  </a:cubicBezTo>
                  <a:cubicBezTo>
                    <a:pt x="7" y="31"/>
                    <a:pt x="7" y="31"/>
                    <a:pt x="7" y="31"/>
                  </a:cubicBezTo>
                  <a:cubicBezTo>
                    <a:pt x="5" y="32"/>
                    <a:pt x="5" y="32"/>
                    <a:pt x="5" y="32"/>
                  </a:cubicBezTo>
                  <a:cubicBezTo>
                    <a:pt x="3" y="33"/>
                    <a:pt x="3" y="33"/>
                    <a:pt x="3" y="33"/>
                  </a:cubicBezTo>
                  <a:cubicBezTo>
                    <a:pt x="3" y="36"/>
                    <a:pt x="3" y="36"/>
                    <a:pt x="3" y="36"/>
                  </a:cubicBezTo>
                  <a:cubicBezTo>
                    <a:pt x="3" y="36"/>
                    <a:pt x="3" y="36"/>
                    <a:pt x="3" y="36"/>
                  </a:cubicBezTo>
                  <a:cubicBezTo>
                    <a:pt x="4" y="35"/>
                    <a:pt x="4" y="35"/>
                    <a:pt x="4" y="35"/>
                  </a:cubicBezTo>
                  <a:cubicBezTo>
                    <a:pt x="7" y="35"/>
                    <a:pt x="7" y="35"/>
                    <a:pt x="7" y="35"/>
                  </a:cubicBezTo>
                  <a:cubicBezTo>
                    <a:pt x="9" y="35"/>
                    <a:pt x="9" y="35"/>
                    <a:pt x="9" y="35"/>
                  </a:cubicBezTo>
                  <a:cubicBezTo>
                    <a:pt x="8" y="36"/>
                    <a:pt x="8" y="36"/>
                    <a:pt x="8" y="36"/>
                  </a:cubicBezTo>
                  <a:cubicBezTo>
                    <a:pt x="6" y="38"/>
                    <a:pt x="6" y="38"/>
                    <a:pt x="6" y="38"/>
                  </a:cubicBezTo>
                  <a:cubicBezTo>
                    <a:pt x="5" y="40"/>
                    <a:pt x="5" y="40"/>
                    <a:pt x="5" y="40"/>
                  </a:cubicBezTo>
                  <a:cubicBezTo>
                    <a:pt x="3" y="41"/>
                    <a:pt x="3" y="41"/>
                    <a:pt x="3" y="41"/>
                  </a:cubicBezTo>
                  <a:cubicBezTo>
                    <a:pt x="1" y="42"/>
                    <a:pt x="1" y="42"/>
                    <a:pt x="1" y="42"/>
                  </a:cubicBezTo>
                  <a:cubicBezTo>
                    <a:pt x="0" y="42"/>
                    <a:pt x="0" y="42"/>
                    <a:pt x="0" y="42"/>
                  </a:cubicBezTo>
                  <a:cubicBezTo>
                    <a:pt x="0" y="43"/>
                    <a:pt x="0" y="43"/>
                    <a:pt x="0" y="43"/>
                  </a:cubicBezTo>
                  <a:cubicBezTo>
                    <a:pt x="0" y="44"/>
                    <a:pt x="0" y="44"/>
                    <a:pt x="0" y="44"/>
                  </a:cubicBezTo>
                  <a:cubicBezTo>
                    <a:pt x="0" y="45"/>
                    <a:pt x="0" y="45"/>
                    <a:pt x="0" y="45"/>
                  </a:cubicBezTo>
                  <a:cubicBezTo>
                    <a:pt x="0" y="46"/>
                    <a:pt x="0" y="46"/>
                    <a:pt x="0" y="46"/>
                  </a:cubicBezTo>
                  <a:cubicBezTo>
                    <a:pt x="1" y="46"/>
                    <a:pt x="1" y="46"/>
                    <a:pt x="1" y="46"/>
                  </a:cubicBezTo>
                  <a:cubicBezTo>
                    <a:pt x="3" y="47"/>
                    <a:pt x="3" y="47"/>
                    <a:pt x="3" y="47"/>
                  </a:cubicBezTo>
                  <a:cubicBezTo>
                    <a:pt x="5" y="46"/>
                    <a:pt x="5" y="46"/>
                    <a:pt x="5" y="46"/>
                  </a:cubicBezTo>
                  <a:cubicBezTo>
                    <a:pt x="6" y="45"/>
                    <a:pt x="6" y="45"/>
                    <a:pt x="6" y="45"/>
                  </a:cubicBezTo>
                  <a:cubicBezTo>
                    <a:pt x="8" y="45"/>
                    <a:pt x="8" y="45"/>
                    <a:pt x="8" y="45"/>
                  </a:cubicBezTo>
                  <a:cubicBezTo>
                    <a:pt x="9" y="44"/>
                    <a:pt x="9" y="44"/>
                    <a:pt x="9" y="44"/>
                  </a:cubicBezTo>
                  <a:cubicBezTo>
                    <a:pt x="9" y="44"/>
                    <a:pt x="9" y="44"/>
                    <a:pt x="9" y="44"/>
                  </a:cubicBezTo>
                  <a:cubicBezTo>
                    <a:pt x="9" y="44"/>
                    <a:pt x="9" y="44"/>
                    <a:pt x="9" y="44"/>
                  </a:cubicBezTo>
                  <a:cubicBezTo>
                    <a:pt x="8" y="45"/>
                    <a:pt x="8" y="45"/>
                    <a:pt x="8" y="45"/>
                  </a:cubicBezTo>
                  <a:cubicBezTo>
                    <a:pt x="10" y="46"/>
                    <a:pt x="10" y="46"/>
                    <a:pt x="10" y="46"/>
                  </a:cubicBezTo>
                  <a:cubicBezTo>
                    <a:pt x="12" y="45"/>
                    <a:pt x="12" y="45"/>
                    <a:pt x="12" y="45"/>
                  </a:cubicBezTo>
                  <a:cubicBezTo>
                    <a:pt x="12" y="46"/>
                    <a:pt x="12" y="46"/>
                    <a:pt x="12" y="46"/>
                  </a:cubicBezTo>
                  <a:cubicBezTo>
                    <a:pt x="14" y="46"/>
                    <a:pt x="14" y="46"/>
                    <a:pt x="14" y="46"/>
                  </a:cubicBezTo>
                  <a:cubicBezTo>
                    <a:pt x="16" y="46"/>
                    <a:pt x="16" y="46"/>
                    <a:pt x="16" y="46"/>
                  </a:cubicBezTo>
                  <a:cubicBezTo>
                    <a:pt x="16" y="46"/>
                    <a:pt x="16" y="46"/>
                    <a:pt x="16" y="46"/>
                  </a:cubicBezTo>
                  <a:cubicBezTo>
                    <a:pt x="17" y="47"/>
                    <a:pt x="17" y="47"/>
                    <a:pt x="17" y="47"/>
                  </a:cubicBezTo>
                  <a:cubicBezTo>
                    <a:pt x="18" y="47"/>
                    <a:pt x="18" y="47"/>
                    <a:pt x="18" y="47"/>
                  </a:cubicBezTo>
                  <a:cubicBezTo>
                    <a:pt x="19" y="47"/>
                    <a:pt x="19" y="47"/>
                    <a:pt x="19" y="47"/>
                  </a:cubicBezTo>
                  <a:cubicBezTo>
                    <a:pt x="19" y="47"/>
                    <a:pt x="19" y="47"/>
                    <a:pt x="19" y="47"/>
                  </a:cubicBezTo>
                  <a:cubicBezTo>
                    <a:pt x="20" y="47"/>
                    <a:pt x="20" y="47"/>
                    <a:pt x="20" y="47"/>
                  </a:cubicBezTo>
                  <a:cubicBezTo>
                    <a:pt x="21" y="47"/>
                    <a:pt x="21" y="47"/>
                    <a:pt x="21" y="47"/>
                  </a:cubicBezTo>
                  <a:cubicBezTo>
                    <a:pt x="21" y="46"/>
                    <a:pt x="21" y="46"/>
                    <a:pt x="21" y="46"/>
                  </a:cubicBezTo>
                  <a:cubicBezTo>
                    <a:pt x="22" y="46"/>
                    <a:pt x="22" y="46"/>
                    <a:pt x="22" y="46"/>
                  </a:cubicBezTo>
                  <a:cubicBezTo>
                    <a:pt x="23" y="47"/>
                    <a:pt x="23" y="47"/>
                    <a:pt x="23" y="47"/>
                  </a:cubicBezTo>
                  <a:cubicBezTo>
                    <a:pt x="23" y="47"/>
                    <a:pt x="23" y="47"/>
                    <a:pt x="23" y="47"/>
                  </a:cubicBezTo>
                  <a:cubicBezTo>
                    <a:pt x="24" y="46"/>
                    <a:pt x="24" y="46"/>
                    <a:pt x="24" y="46"/>
                  </a:cubicBezTo>
                  <a:cubicBezTo>
                    <a:pt x="25" y="46"/>
                    <a:pt x="25" y="46"/>
                    <a:pt x="25" y="46"/>
                  </a:cubicBezTo>
                  <a:cubicBezTo>
                    <a:pt x="26" y="47"/>
                    <a:pt x="26" y="47"/>
                    <a:pt x="26" y="47"/>
                  </a:cubicBezTo>
                  <a:cubicBezTo>
                    <a:pt x="26" y="46"/>
                    <a:pt x="26" y="46"/>
                    <a:pt x="26" y="46"/>
                  </a:cubicBezTo>
                  <a:cubicBezTo>
                    <a:pt x="26" y="45"/>
                    <a:pt x="26" y="45"/>
                    <a:pt x="26" y="45"/>
                  </a:cubicBezTo>
                  <a:cubicBezTo>
                    <a:pt x="26" y="44"/>
                    <a:pt x="26" y="44"/>
                    <a:pt x="26" y="44"/>
                  </a:cubicBezTo>
                  <a:cubicBezTo>
                    <a:pt x="26" y="44"/>
                    <a:pt x="26" y="44"/>
                    <a:pt x="26" y="44"/>
                  </a:cubicBezTo>
                  <a:cubicBezTo>
                    <a:pt x="27" y="43"/>
                    <a:pt x="27" y="43"/>
                    <a:pt x="27" y="43"/>
                  </a:cubicBezTo>
                  <a:cubicBezTo>
                    <a:pt x="28" y="43"/>
                    <a:pt x="28" y="43"/>
                    <a:pt x="28" y="43"/>
                  </a:cubicBezTo>
                  <a:cubicBezTo>
                    <a:pt x="27" y="44"/>
                    <a:pt x="27" y="44"/>
                    <a:pt x="27" y="44"/>
                  </a:cubicBezTo>
                  <a:cubicBezTo>
                    <a:pt x="27" y="45"/>
                    <a:pt x="27" y="45"/>
                    <a:pt x="27" y="45"/>
                  </a:cubicBezTo>
                  <a:cubicBezTo>
                    <a:pt x="27" y="46"/>
                    <a:pt x="27" y="46"/>
                    <a:pt x="27" y="46"/>
                  </a:cubicBezTo>
                  <a:cubicBezTo>
                    <a:pt x="27" y="45"/>
                    <a:pt x="27" y="45"/>
                    <a:pt x="27" y="45"/>
                  </a:cubicBezTo>
                  <a:cubicBezTo>
                    <a:pt x="28" y="44"/>
                    <a:pt x="28" y="44"/>
                    <a:pt x="28" y="44"/>
                  </a:cubicBezTo>
                  <a:cubicBezTo>
                    <a:pt x="29" y="44"/>
                    <a:pt x="29" y="44"/>
                    <a:pt x="29" y="44"/>
                  </a:cubicBezTo>
                  <a:cubicBezTo>
                    <a:pt x="29" y="45"/>
                    <a:pt x="29" y="45"/>
                    <a:pt x="29" y="45"/>
                  </a:cubicBezTo>
                  <a:cubicBezTo>
                    <a:pt x="28" y="46"/>
                    <a:pt x="28" y="46"/>
                    <a:pt x="28" y="46"/>
                  </a:cubicBezTo>
                  <a:cubicBezTo>
                    <a:pt x="28" y="46"/>
                    <a:pt x="28" y="46"/>
                    <a:pt x="28" y="46"/>
                  </a:cubicBezTo>
                  <a:cubicBezTo>
                    <a:pt x="29" y="46"/>
                    <a:pt x="29" y="46"/>
                    <a:pt x="29" y="46"/>
                  </a:cubicBezTo>
                  <a:cubicBezTo>
                    <a:pt x="30" y="46"/>
                    <a:pt x="30" y="46"/>
                    <a:pt x="30" y="46"/>
                  </a:cubicBezTo>
                  <a:cubicBezTo>
                    <a:pt x="30" y="46"/>
                    <a:pt x="30" y="46"/>
                    <a:pt x="30" y="46"/>
                  </a:cubicBezTo>
                  <a:cubicBezTo>
                    <a:pt x="28" y="47"/>
                    <a:pt x="28" y="47"/>
                    <a:pt x="28" y="47"/>
                  </a:cubicBezTo>
                  <a:cubicBezTo>
                    <a:pt x="26" y="48"/>
                    <a:pt x="26" y="48"/>
                    <a:pt x="26" y="48"/>
                  </a:cubicBezTo>
                  <a:cubicBezTo>
                    <a:pt x="27" y="48"/>
                    <a:pt x="27" y="48"/>
                    <a:pt x="27" y="48"/>
                  </a:cubicBezTo>
                  <a:cubicBezTo>
                    <a:pt x="27" y="48"/>
                    <a:pt x="27" y="48"/>
                    <a:pt x="27" y="48"/>
                  </a:cubicBezTo>
                  <a:cubicBezTo>
                    <a:pt x="28" y="48"/>
                    <a:pt x="28" y="48"/>
                    <a:pt x="28" y="48"/>
                  </a:cubicBezTo>
                  <a:cubicBezTo>
                    <a:pt x="29" y="49"/>
                    <a:pt x="29" y="49"/>
                    <a:pt x="29" y="49"/>
                  </a:cubicBezTo>
                  <a:cubicBezTo>
                    <a:pt x="30" y="49"/>
                    <a:pt x="30" y="49"/>
                    <a:pt x="30" y="49"/>
                  </a:cubicBezTo>
                  <a:cubicBezTo>
                    <a:pt x="30" y="49"/>
                    <a:pt x="30" y="49"/>
                    <a:pt x="30" y="49"/>
                  </a:cubicBezTo>
                  <a:cubicBezTo>
                    <a:pt x="31" y="49"/>
                    <a:pt x="31" y="49"/>
                    <a:pt x="31" y="49"/>
                  </a:cubicBezTo>
                  <a:cubicBezTo>
                    <a:pt x="32" y="48"/>
                    <a:pt x="32" y="48"/>
                    <a:pt x="32" y="48"/>
                  </a:cubicBezTo>
                  <a:cubicBezTo>
                    <a:pt x="32" y="47"/>
                    <a:pt x="32" y="47"/>
                    <a:pt x="32" y="47"/>
                  </a:cubicBezTo>
                  <a:cubicBezTo>
                    <a:pt x="32" y="46"/>
                    <a:pt x="32" y="46"/>
                    <a:pt x="32" y="46"/>
                  </a:cubicBezTo>
                  <a:cubicBezTo>
                    <a:pt x="33" y="47"/>
                    <a:pt x="33" y="47"/>
                    <a:pt x="33" y="47"/>
                  </a:cubicBezTo>
                  <a:cubicBezTo>
                    <a:pt x="34" y="47"/>
                    <a:pt x="34" y="47"/>
                    <a:pt x="34" y="47"/>
                  </a:cubicBezTo>
                  <a:cubicBezTo>
                    <a:pt x="35" y="48"/>
                    <a:pt x="35" y="48"/>
                    <a:pt x="35" y="48"/>
                  </a:cubicBezTo>
                  <a:cubicBezTo>
                    <a:pt x="36" y="47"/>
                    <a:pt x="36" y="47"/>
                    <a:pt x="36" y="47"/>
                  </a:cubicBezTo>
                  <a:cubicBezTo>
                    <a:pt x="37" y="47"/>
                    <a:pt x="37" y="47"/>
                    <a:pt x="37" y="47"/>
                  </a:cubicBezTo>
                  <a:cubicBezTo>
                    <a:pt x="38" y="47"/>
                    <a:pt x="38" y="47"/>
                    <a:pt x="38" y="47"/>
                  </a:cubicBezTo>
                  <a:cubicBezTo>
                    <a:pt x="37" y="48"/>
                    <a:pt x="37" y="48"/>
                    <a:pt x="37" y="48"/>
                  </a:cubicBezTo>
                  <a:cubicBezTo>
                    <a:pt x="37" y="48"/>
                    <a:pt x="37" y="48"/>
                    <a:pt x="37" y="48"/>
                  </a:cubicBezTo>
                  <a:cubicBezTo>
                    <a:pt x="35" y="49"/>
                    <a:pt x="35" y="49"/>
                    <a:pt x="35" y="49"/>
                  </a:cubicBezTo>
                  <a:cubicBezTo>
                    <a:pt x="34" y="49"/>
                    <a:pt x="34" y="49"/>
                    <a:pt x="34" y="49"/>
                  </a:cubicBezTo>
                  <a:cubicBezTo>
                    <a:pt x="33" y="50"/>
                    <a:pt x="33" y="50"/>
                    <a:pt x="33" y="50"/>
                  </a:cubicBezTo>
                  <a:cubicBezTo>
                    <a:pt x="33" y="51"/>
                    <a:pt x="33" y="51"/>
                    <a:pt x="33" y="51"/>
                  </a:cubicBezTo>
                  <a:cubicBezTo>
                    <a:pt x="32" y="51"/>
                    <a:pt x="32" y="51"/>
                    <a:pt x="32" y="51"/>
                  </a:cubicBezTo>
                  <a:cubicBezTo>
                    <a:pt x="32" y="52"/>
                    <a:pt x="32" y="52"/>
                    <a:pt x="32" y="52"/>
                  </a:cubicBezTo>
                  <a:cubicBezTo>
                    <a:pt x="31" y="52"/>
                    <a:pt x="31" y="52"/>
                    <a:pt x="31" y="52"/>
                  </a:cubicBezTo>
                  <a:cubicBezTo>
                    <a:pt x="30" y="52"/>
                    <a:pt x="30" y="52"/>
                    <a:pt x="30" y="52"/>
                  </a:cubicBezTo>
                  <a:cubicBezTo>
                    <a:pt x="30" y="52"/>
                    <a:pt x="30" y="52"/>
                    <a:pt x="30" y="52"/>
                  </a:cubicBezTo>
                  <a:cubicBezTo>
                    <a:pt x="29" y="53"/>
                    <a:pt x="29" y="53"/>
                    <a:pt x="29" y="53"/>
                  </a:cubicBezTo>
                  <a:cubicBezTo>
                    <a:pt x="28" y="53"/>
                    <a:pt x="28" y="53"/>
                    <a:pt x="28" y="53"/>
                  </a:cubicBezTo>
                  <a:cubicBezTo>
                    <a:pt x="27" y="54"/>
                    <a:pt x="27" y="54"/>
                    <a:pt x="27" y="54"/>
                  </a:cubicBezTo>
                  <a:cubicBezTo>
                    <a:pt x="26" y="55"/>
                    <a:pt x="26" y="55"/>
                    <a:pt x="26" y="55"/>
                  </a:cubicBezTo>
                  <a:cubicBezTo>
                    <a:pt x="27" y="56"/>
                    <a:pt x="27" y="56"/>
                    <a:pt x="27" y="56"/>
                  </a:cubicBezTo>
                  <a:cubicBezTo>
                    <a:pt x="27" y="56"/>
                    <a:pt x="27" y="56"/>
                    <a:pt x="27" y="56"/>
                  </a:cubicBezTo>
                  <a:cubicBezTo>
                    <a:pt x="28" y="56"/>
                    <a:pt x="28" y="56"/>
                    <a:pt x="28" y="56"/>
                  </a:cubicBezTo>
                  <a:cubicBezTo>
                    <a:pt x="29" y="55"/>
                    <a:pt x="29" y="55"/>
                    <a:pt x="29" y="55"/>
                  </a:cubicBezTo>
                  <a:cubicBezTo>
                    <a:pt x="29" y="55"/>
                    <a:pt x="29" y="55"/>
                    <a:pt x="29" y="55"/>
                  </a:cubicBezTo>
                  <a:cubicBezTo>
                    <a:pt x="30" y="55"/>
                    <a:pt x="30" y="55"/>
                    <a:pt x="30" y="55"/>
                  </a:cubicBezTo>
                  <a:cubicBezTo>
                    <a:pt x="30" y="56"/>
                    <a:pt x="30" y="56"/>
                    <a:pt x="30" y="56"/>
                  </a:cubicBezTo>
                  <a:cubicBezTo>
                    <a:pt x="31" y="56"/>
                    <a:pt x="31" y="56"/>
                    <a:pt x="31" y="56"/>
                  </a:cubicBezTo>
                  <a:cubicBezTo>
                    <a:pt x="32" y="56"/>
                    <a:pt x="32" y="56"/>
                    <a:pt x="32" y="56"/>
                  </a:cubicBezTo>
                  <a:cubicBezTo>
                    <a:pt x="33" y="55"/>
                    <a:pt x="33" y="55"/>
                    <a:pt x="33" y="55"/>
                  </a:cubicBezTo>
                  <a:cubicBezTo>
                    <a:pt x="33" y="54"/>
                    <a:pt x="33" y="54"/>
                    <a:pt x="33" y="54"/>
                  </a:cubicBezTo>
                  <a:cubicBezTo>
                    <a:pt x="33" y="54"/>
                    <a:pt x="33" y="54"/>
                    <a:pt x="33" y="54"/>
                  </a:cubicBezTo>
                  <a:cubicBezTo>
                    <a:pt x="34" y="53"/>
                    <a:pt x="34" y="53"/>
                    <a:pt x="34" y="53"/>
                  </a:cubicBezTo>
                  <a:cubicBezTo>
                    <a:pt x="34" y="52"/>
                    <a:pt x="34" y="52"/>
                    <a:pt x="34" y="52"/>
                  </a:cubicBezTo>
                  <a:cubicBezTo>
                    <a:pt x="35" y="52"/>
                    <a:pt x="35" y="52"/>
                    <a:pt x="35" y="52"/>
                  </a:cubicBezTo>
                  <a:cubicBezTo>
                    <a:pt x="36" y="50"/>
                    <a:pt x="36" y="50"/>
                    <a:pt x="36" y="50"/>
                  </a:cubicBezTo>
                  <a:cubicBezTo>
                    <a:pt x="37" y="50"/>
                    <a:pt x="37" y="50"/>
                    <a:pt x="37" y="50"/>
                  </a:cubicBezTo>
                  <a:cubicBezTo>
                    <a:pt x="38" y="50"/>
                    <a:pt x="38" y="50"/>
                    <a:pt x="38" y="50"/>
                  </a:cubicBezTo>
                  <a:cubicBezTo>
                    <a:pt x="39" y="50"/>
                    <a:pt x="39" y="50"/>
                    <a:pt x="39" y="50"/>
                  </a:cubicBezTo>
                  <a:cubicBezTo>
                    <a:pt x="38" y="51"/>
                    <a:pt x="38" y="51"/>
                    <a:pt x="38" y="51"/>
                  </a:cubicBezTo>
                  <a:cubicBezTo>
                    <a:pt x="39" y="51"/>
                    <a:pt x="39" y="51"/>
                    <a:pt x="39" y="51"/>
                  </a:cubicBezTo>
                  <a:cubicBezTo>
                    <a:pt x="39" y="50"/>
                    <a:pt x="39" y="50"/>
                    <a:pt x="39" y="50"/>
                  </a:cubicBezTo>
                  <a:cubicBezTo>
                    <a:pt x="40" y="48"/>
                    <a:pt x="40" y="48"/>
                    <a:pt x="40" y="48"/>
                  </a:cubicBezTo>
                  <a:cubicBezTo>
                    <a:pt x="41" y="46"/>
                    <a:pt x="41" y="46"/>
                    <a:pt x="41" y="46"/>
                  </a:cubicBezTo>
                  <a:cubicBezTo>
                    <a:pt x="41" y="45"/>
                    <a:pt x="41" y="45"/>
                    <a:pt x="41" y="45"/>
                  </a:cubicBezTo>
                  <a:cubicBezTo>
                    <a:pt x="41" y="44"/>
                    <a:pt x="41" y="44"/>
                    <a:pt x="41" y="44"/>
                  </a:cubicBezTo>
                  <a:cubicBezTo>
                    <a:pt x="42" y="44"/>
                    <a:pt x="42" y="44"/>
                    <a:pt x="42" y="44"/>
                  </a:cubicBezTo>
                  <a:cubicBezTo>
                    <a:pt x="42" y="45"/>
                    <a:pt x="42" y="45"/>
                    <a:pt x="42" y="45"/>
                  </a:cubicBezTo>
                  <a:cubicBezTo>
                    <a:pt x="43" y="45"/>
                    <a:pt x="43" y="45"/>
                    <a:pt x="43" y="45"/>
                  </a:cubicBezTo>
                  <a:cubicBezTo>
                    <a:pt x="44" y="45"/>
                    <a:pt x="44" y="45"/>
                    <a:pt x="44" y="45"/>
                  </a:cubicBezTo>
                  <a:cubicBezTo>
                    <a:pt x="44" y="47"/>
                    <a:pt x="44" y="47"/>
                    <a:pt x="44" y="47"/>
                  </a:cubicBezTo>
                  <a:cubicBezTo>
                    <a:pt x="44" y="48"/>
                    <a:pt x="44" y="48"/>
                    <a:pt x="44" y="48"/>
                  </a:cubicBezTo>
                  <a:cubicBezTo>
                    <a:pt x="43" y="49"/>
                    <a:pt x="43" y="49"/>
                    <a:pt x="43" y="49"/>
                  </a:cubicBezTo>
                  <a:cubicBezTo>
                    <a:pt x="44" y="50"/>
                    <a:pt x="44" y="50"/>
                    <a:pt x="44" y="50"/>
                  </a:cubicBezTo>
                  <a:cubicBezTo>
                    <a:pt x="43" y="51"/>
                    <a:pt x="43" y="51"/>
                    <a:pt x="43" y="51"/>
                  </a:cubicBezTo>
                  <a:cubicBezTo>
                    <a:pt x="42" y="52"/>
                    <a:pt x="42" y="52"/>
                    <a:pt x="42" y="52"/>
                  </a:cubicBezTo>
                  <a:cubicBezTo>
                    <a:pt x="41" y="55"/>
                    <a:pt x="41" y="55"/>
                    <a:pt x="41" y="55"/>
                  </a:cubicBezTo>
                  <a:cubicBezTo>
                    <a:pt x="41" y="56"/>
                    <a:pt x="41" y="56"/>
                    <a:pt x="41" y="56"/>
                  </a:cubicBezTo>
                  <a:cubicBezTo>
                    <a:pt x="41" y="56"/>
                    <a:pt x="41" y="56"/>
                    <a:pt x="41" y="56"/>
                  </a:cubicBezTo>
                  <a:cubicBezTo>
                    <a:pt x="41" y="57"/>
                    <a:pt x="41" y="57"/>
                    <a:pt x="41" y="57"/>
                  </a:cubicBezTo>
                  <a:cubicBezTo>
                    <a:pt x="41" y="58"/>
                    <a:pt x="41" y="58"/>
                    <a:pt x="41" y="58"/>
                  </a:cubicBezTo>
                  <a:cubicBezTo>
                    <a:pt x="43" y="57"/>
                    <a:pt x="43" y="57"/>
                    <a:pt x="43" y="57"/>
                  </a:cubicBezTo>
                  <a:cubicBezTo>
                    <a:pt x="44" y="55"/>
                    <a:pt x="44" y="55"/>
                    <a:pt x="44" y="55"/>
                  </a:cubicBezTo>
                  <a:cubicBezTo>
                    <a:pt x="45" y="55"/>
                    <a:pt x="45" y="55"/>
                    <a:pt x="45" y="55"/>
                  </a:cubicBezTo>
                  <a:cubicBezTo>
                    <a:pt x="46" y="53"/>
                    <a:pt x="46" y="53"/>
                    <a:pt x="46" y="53"/>
                  </a:cubicBezTo>
                  <a:cubicBezTo>
                    <a:pt x="46" y="52"/>
                    <a:pt x="46" y="52"/>
                    <a:pt x="46" y="52"/>
                  </a:cubicBezTo>
                  <a:cubicBezTo>
                    <a:pt x="47" y="53"/>
                    <a:pt x="47" y="53"/>
                    <a:pt x="47" y="53"/>
                  </a:cubicBezTo>
                  <a:cubicBezTo>
                    <a:pt x="48" y="53"/>
                    <a:pt x="48" y="53"/>
                    <a:pt x="48" y="53"/>
                  </a:cubicBezTo>
                  <a:cubicBezTo>
                    <a:pt x="48" y="53"/>
                    <a:pt x="48" y="53"/>
                    <a:pt x="48" y="53"/>
                  </a:cubicBezTo>
                  <a:cubicBezTo>
                    <a:pt x="47" y="54"/>
                    <a:pt x="47" y="54"/>
                    <a:pt x="47" y="54"/>
                  </a:cubicBezTo>
                  <a:cubicBezTo>
                    <a:pt x="45" y="55"/>
                    <a:pt x="45" y="55"/>
                    <a:pt x="45" y="55"/>
                  </a:cubicBezTo>
                  <a:cubicBezTo>
                    <a:pt x="46" y="56"/>
                    <a:pt x="46" y="56"/>
                    <a:pt x="46" y="56"/>
                  </a:cubicBezTo>
                  <a:cubicBezTo>
                    <a:pt x="45" y="57"/>
                    <a:pt x="45" y="57"/>
                    <a:pt x="45" y="57"/>
                  </a:cubicBezTo>
                  <a:cubicBezTo>
                    <a:pt x="46" y="58"/>
                    <a:pt x="46" y="58"/>
                    <a:pt x="46" y="58"/>
                  </a:cubicBezTo>
                  <a:cubicBezTo>
                    <a:pt x="46" y="60"/>
                    <a:pt x="46" y="60"/>
                    <a:pt x="46" y="60"/>
                  </a:cubicBezTo>
                  <a:cubicBezTo>
                    <a:pt x="47" y="60"/>
                    <a:pt x="47" y="60"/>
                    <a:pt x="47" y="60"/>
                  </a:cubicBezTo>
                  <a:cubicBezTo>
                    <a:pt x="47" y="59"/>
                    <a:pt x="47" y="59"/>
                    <a:pt x="47" y="59"/>
                  </a:cubicBezTo>
                  <a:cubicBezTo>
                    <a:pt x="48" y="58"/>
                    <a:pt x="48" y="58"/>
                    <a:pt x="48" y="58"/>
                  </a:cubicBezTo>
                  <a:cubicBezTo>
                    <a:pt x="48" y="58"/>
                    <a:pt x="48" y="58"/>
                    <a:pt x="48" y="58"/>
                  </a:cubicBezTo>
                  <a:cubicBezTo>
                    <a:pt x="49" y="58"/>
                    <a:pt x="49" y="59"/>
                    <a:pt x="49" y="59"/>
                  </a:cubicBezTo>
                  <a:cubicBezTo>
                    <a:pt x="50" y="60"/>
                    <a:pt x="50" y="60"/>
                    <a:pt x="50" y="60"/>
                  </a:cubicBezTo>
                  <a:cubicBezTo>
                    <a:pt x="51" y="59"/>
                    <a:pt x="51" y="59"/>
                    <a:pt x="51" y="59"/>
                  </a:cubicBezTo>
                  <a:cubicBezTo>
                    <a:pt x="51" y="58"/>
                    <a:pt x="51" y="58"/>
                    <a:pt x="51" y="58"/>
                  </a:cubicBezTo>
                  <a:cubicBezTo>
                    <a:pt x="52" y="58"/>
                    <a:pt x="52" y="58"/>
                    <a:pt x="52" y="58"/>
                  </a:cubicBezTo>
                  <a:cubicBezTo>
                    <a:pt x="52" y="57"/>
                    <a:pt x="52" y="57"/>
                    <a:pt x="52" y="57"/>
                  </a:cubicBezTo>
                  <a:cubicBezTo>
                    <a:pt x="52" y="56"/>
                    <a:pt x="52" y="56"/>
                    <a:pt x="52" y="56"/>
                  </a:cubicBezTo>
                  <a:cubicBezTo>
                    <a:pt x="52" y="56"/>
                    <a:pt x="52" y="56"/>
                    <a:pt x="52" y="56"/>
                  </a:cubicBezTo>
                  <a:cubicBezTo>
                    <a:pt x="53" y="55"/>
                    <a:pt x="53" y="55"/>
                    <a:pt x="53" y="55"/>
                  </a:cubicBezTo>
                  <a:cubicBezTo>
                    <a:pt x="52" y="54"/>
                    <a:pt x="52" y="54"/>
                    <a:pt x="52" y="54"/>
                  </a:cubicBezTo>
                  <a:cubicBezTo>
                    <a:pt x="52" y="53"/>
                    <a:pt x="52" y="53"/>
                    <a:pt x="52" y="53"/>
                  </a:cubicBezTo>
                  <a:cubicBezTo>
                    <a:pt x="54" y="51"/>
                    <a:pt x="54" y="51"/>
                    <a:pt x="54" y="51"/>
                  </a:cubicBezTo>
                  <a:cubicBezTo>
                    <a:pt x="55" y="49"/>
                    <a:pt x="55" y="49"/>
                    <a:pt x="55" y="49"/>
                  </a:cubicBezTo>
                  <a:cubicBezTo>
                    <a:pt x="55" y="47"/>
                    <a:pt x="55" y="47"/>
                    <a:pt x="55" y="47"/>
                  </a:cubicBezTo>
                  <a:cubicBezTo>
                    <a:pt x="55" y="46"/>
                    <a:pt x="55" y="46"/>
                    <a:pt x="55" y="46"/>
                  </a:cubicBezTo>
                  <a:cubicBezTo>
                    <a:pt x="54" y="46"/>
                    <a:pt x="54" y="46"/>
                    <a:pt x="54" y="46"/>
                  </a:cubicBezTo>
                  <a:cubicBezTo>
                    <a:pt x="54" y="47"/>
                    <a:pt x="54" y="47"/>
                    <a:pt x="54" y="47"/>
                  </a:cubicBezTo>
                  <a:cubicBezTo>
                    <a:pt x="53" y="48"/>
                    <a:pt x="53" y="48"/>
                    <a:pt x="53" y="48"/>
                  </a:cubicBezTo>
                  <a:cubicBezTo>
                    <a:pt x="52" y="49"/>
                    <a:pt x="52" y="49"/>
                    <a:pt x="52" y="49"/>
                  </a:cubicBezTo>
                  <a:cubicBezTo>
                    <a:pt x="51" y="50"/>
                    <a:pt x="51" y="50"/>
                    <a:pt x="51" y="50"/>
                  </a:cubicBezTo>
                  <a:cubicBezTo>
                    <a:pt x="50" y="50"/>
                    <a:pt x="50" y="50"/>
                    <a:pt x="50" y="50"/>
                  </a:cubicBezTo>
                  <a:cubicBezTo>
                    <a:pt x="50" y="49"/>
                    <a:pt x="50" y="49"/>
                    <a:pt x="50" y="49"/>
                  </a:cubicBezTo>
                  <a:cubicBezTo>
                    <a:pt x="50" y="48"/>
                    <a:pt x="50" y="48"/>
                    <a:pt x="50" y="48"/>
                  </a:cubicBezTo>
                  <a:cubicBezTo>
                    <a:pt x="50" y="46"/>
                    <a:pt x="50" y="46"/>
                    <a:pt x="50" y="46"/>
                  </a:cubicBezTo>
                  <a:cubicBezTo>
                    <a:pt x="52" y="45"/>
                    <a:pt x="52" y="45"/>
                    <a:pt x="52" y="45"/>
                  </a:cubicBezTo>
                  <a:cubicBezTo>
                    <a:pt x="52" y="45"/>
                    <a:pt x="52" y="45"/>
                    <a:pt x="52" y="45"/>
                  </a:cubicBezTo>
                  <a:cubicBezTo>
                    <a:pt x="53" y="43"/>
                    <a:pt x="53" y="43"/>
                    <a:pt x="53" y="43"/>
                  </a:cubicBezTo>
                  <a:cubicBezTo>
                    <a:pt x="54" y="43"/>
                    <a:pt x="54" y="43"/>
                    <a:pt x="54" y="43"/>
                  </a:cubicBezTo>
                  <a:cubicBezTo>
                    <a:pt x="54" y="43"/>
                    <a:pt x="54" y="43"/>
                    <a:pt x="54" y="43"/>
                  </a:cubicBezTo>
                  <a:cubicBezTo>
                    <a:pt x="54" y="42"/>
                    <a:pt x="54" y="42"/>
                    <a:pt x="54" y="42"/>
                  </a:cubicBezTo>
                  <a:cubicBezTo>
                    <a:pt x="53" y="43"/>
                    <a:pt x="53" y="43"/>
                    <a:pt x="53" y="43"/>
                  </a:cubicBezTo>
                  <a:cubicBezTo>
                    <a:pt x="53" y="43"/>
                    <a:pt x="53" y="43"/>
                    <a:pt x="53" y="43"/>
                  </a:cubicBezTo>
                  <a:cubicBezTo>
                    <a:pt x="52" y="44"/>
                    <a:pt x="52" y="44"/>
                    <a:pt x="52" y="44"/>
                  </a:cubicBezTo>
                  <a:cubicBezTo>
                    <a:pt x="51" y="44"/>
                    <a:pt x="51" y="44"/>
                    <a:pt x="51" y="44"/>
                  </a:cubicBezTo>
                  <a:cubicBezTo>
                    <a:pt x="49" y="45"/>
                    <a:pt x="49" y="45"/>
                    <a:pt x="49" y="45"/>
                  </a:cubicBezTo>
                  <a:cubicBezTo>
                    <a:pt x="49" y="46"/>
                    <a:pt x="49" y="46"/>
                    <a:pt x="49" y="46"/>
                  </a:cubicBezTo>
                  <a:cubicBezTo>
                    <a:pt x="47" y="47"/>
                    <a:pt x="47" y="47"/>
                    <a:pt x="47" y="47"/>
                  </a:cubicBezTo>
                  <a:cubicBezTo>
                    <a:pt x="47" y="48"/>
                    <a:pt x="47" y="48"/>
                    <a:pt x="47" y="48"/>
                  </a:cubicBezTo>
                  <a:cubicBezTo>
                    <a:pt x="47" y="48"/>
                    <a:pt x="47" y="48"/>
                    <a:pt x="47" y="48"/>
                  </a:cubicBezTo>
                  <a:cubicBezTo>
                    <a:pt x="45" y="47"/>
                    <a:pt x="45" y="47"/>
                    <a:pt x="45" y="47"/>
                  </a:cubicBezTo>
                  <a:cubicBezTo>
                    <a:pt x="45" y="46"/>
                    <a:pt x="45" y="46"/>
                    <a:pt x="45" y="46"/>
                  </a:cubicBezTo>
                  <a:cubicBezTo>
                    <a:pt x="45" y="45"/>
                    <a:pt x="45" y="45"/>
                    <a:pt x="45" y="45"/>
                  </a:cubicBezTo>
                  <a:cubicBezTo>
                    <a:pt x="45" y="44"/>
                    <a:pt x="45" y="44"/>
                    <a:pt x="45" y="44"/>
                  </a:cubicBezTo>
                  <a:cubicBezTo>
                    <a:pt x="45" y="45"/>
                    <a:pt x="45" y="45"/>
                    <a:pt x="45" y="45"/>
                  </a:cubicBezTo>
                  <a:cubicBezTo>
                    <a:pt x="46" y="45"/>
                    <a:pt x="46" y="45"/>
                    <a:pt x="46" y="45"/>
                  </a:cubicBezTo>
                  <a:cubicBezTo>
                    <a:pt x="47" y="44"/>
                    <a:pt x="47" y="44"/>
                    <a:pt x="47" y="44"/>
                  </a:cubicBezTo>
                  <a:cubicBezTo>
                    <a:pt x="46" y="44"/>
                    <a:pt x="46" y="44"/>
                    <a:pt x="46" y="44"/>
                  </a:cubicBezTo>
                  <a:cubicBezTo>
                    <a:pt x="45" y="43"/>
                    <a:pt x="45" y="43"/>
                    <a:pt x="45" y="43"/>
                  </a:cubicBezTo>
                  <a:cubicBezTo>
                    <a:pt x="46" y="43"/>
                    <a:pt x="46" y="43"/>
                    <a:pt x="46" y="43"/>
                  </a:cubicBezTo>
                  <a:cubicBezTo>
                    <a:pt x="47" y="43"/>
                    <a:pt x="47" y="43"/>
                    <a:pt x="47" y="43"/>
                  </a:cubicBezTo>
                  <a:cubicBezTo>
                    <a:pt x="46" y="43"/>
                    <a:pt x="46" y="43"/>
                    <a:pt x="46" y="43"/>
                  </a:cubicBezTo>
                  <a:cubicBezTo>
                    <a:pt x="45" y="42"/>
                    <a:pt x="45" y="42"/>
                    <a:pt x="45" y="42"/>
                  </a:cubicBezTo>
                  <a:cubicBezTo>
                    <a:pt x="45" y="41"/>
                    <a:pt x="45" y="41"/>
                    <a:pt x="45" y="41"/>
                  </a:cubicBezTo>
                  <a:cubicBezTo>
                    <a:pt x="46" y="41"/>
                    <a:pt x="46" y="41"/>
                    <a:pt x="46" y="41"/>
                  </a:cubicBezTo>
                  <a:cubicBezTo>
                    <a:pt x="47" y="41"/>
                    <a:pt x="47" y="41"/>
                    <a:pt x="47" y="41"/>
                  </a:cubicBezTo>
                  <a:cubicBezTo>
                    <a:pt x="47" y="41"/>
                    <a:pt x="47" y="41"/>
                    <a:pt x="47" y="41"/>
                  </a:cubicBezTo>
                  <a:cubicBezTo>
                    <a:pt x="49" y="40"/>
                    <a:pt x="49" y="40"/>
                    <a:pt x="49" y="40"/>
                  </a:cubicBezTo>
                  <a:cubicBezTo>
                    <a:pt x="49" y="38"/>
                    <a:pt x="49" y="38"/>
                    <a:pt x="49" y="38"/>
                  </a:cubicBezTo>
                  <a:cubicBezTo>
                    <a:pt x="51" y="38"/>
                    <a:pt x="51" y="38"/>
                    <a:pt x="51" y="38"/>
                  </a:cubicBezTo>
                  <a:cubicBezTo>
                    <a:pt x="51" y="39"/>
                    <a:pt x="51" y="39"/>
                    <a:pt x="51" y="39"/>
                  </a:cubicBezTo>
                  <a:cubicBezTo>
                    <a:pt x="53" y="38"/>
                    <a:pt x="53" y="38"/>
                    <a:pt x="53" y="38"/>
                  </a:cubicBezTo>
                  <a:cubicBezTo>
                    <a:pt x="53" y="37"/>
                    <a:pt x="53" y="37"/>
                    <a:pt x="53" y="37"/>
                  </a:cubicBezTo>
                  <a:cubicBezTo>
                    <a:pt x="53" y="35"/>
                    <a:pt x="53" y="35"/>
                    <a:pt x="53" y="35"/>
                  </a:cubicBezTo>
                  <a:cubicBezTo>
                    <a:pt x="53" y="34"/>
                    <a:pt x="53" y="34"/>
                    <a:pt x="53" y="34"/>
                  </a:cubicBezTo>
                  <a:cubicBezTo>
                    <a:pt x="52" y="36"/>
                    <a:pt x="52" y="36"/>
                    <a:pt x="52" y="36"/>
                  </a:cubicBezTo>
                  <a:cubicBezTo>
                    <a:pt x="51" y="36"/>
                    <a:pt x="51" y="36"/>
                    <a:pt x="51" y="36"/>
                  </a:cubicBezTo>
                  <a:cubicBezTo>
                    <a:pt x="50" y="36"/>
                    <a:pt x="50" y="36"/>
                    <a:pt x="50" y="36"/>
                  </a:cubicBezTo>
                  <a:cubicBezTo>
                    <a:pt x="50" y="35"/>
                    <a:pt x="50" y="35"/>
                    <a:pt x="50" y="35"/>
                  </a:cubicBezTo>
                  <a:cubicBezTo>
                    <a:pt x="49" y="36"/>
                    <a:pt x="49" y="36"/>
                    <a:pt x="49" y="36"/>
                  </a:cubicBezTo>
                  <a:cubicBezTo>
                    <a:pt x="49" y="37"/>
                    <a:pt x="49" y="37"/>
                    <a:pt x="49" y="37"/>
                  </a:cubicBezTo>
                  <a:cubicBezTo>
                    <a:pt x="49" y="38"/>
                    <a:pt x="49" y="38"/>
                    <a:pt x="49" y="38"/>
                  </a:cubicBezTo>
                  <a:cubicBezTo>
                    <a:pt x="48" y="38"/>
                    <a:pt x="48" y="38"/>
                    <a:pt x="48" y="38"/>
                  </a:cubicBezTo>
                  <a:cubicBezTo>
                    <a:pt x="47" y="38"/>
                    <a:pt x="47" y="38"/>
                    <a:pt x="47" y="38"/>
                  </a:cubicBezTo>
                  <a:cubicBezTo>
                    <a:pt x="46" y="39"/>
                    <a:pt x="46" y="39"/>
                    <a:pt x="46" y="39"/>
                  </a:cubicBezTo>
                  <a:cubicBezTo>
                    <a:pt x="46" y="40"/>
                    <a:pt x="46" y="40"/>
                    <a:pt x="46" y="40"/>
                  </a:cubicBezTo>
                  <a:cubicBezTo>
                    <a:pt x="45" y="40"/>
                    <a:pt x="45" y="40"/>
                    <a:pt x="45" y="40"/>
                  </a:cubicBezTo>
                  <a:cubicBezTo>
                    <a:pt x="46" y="39"/>
                    <a:pt x="46" y="39"/>
                    <a:pt x="46" y="39"/>
                  </a:cubicBezTo>
                  <a:cubicBezTo>
                    <a:pt x="46" y="38"/>
                    <a:pt x="46" y="38"/>
                    <a:pt x="46" y="38"/>
                  </a:cubicBezTo>
                  <a:cubicBezTo>
                    <a:pt x="45" y="39"/>
                    <a:pt x="45" y="39"/>
                    <a:pt x="45" y="39"/>
                  </a:cubicBezTo>
                  <a:cubicBezTo>
                    <a:pt x="44" y="39"/>
                    <a:pt x="44" y="39"/>
                    <a:pt x="44" y="39"/>
                  </a:cubicBezTo>
                  <a:cubicBezTo>
                    <a:pt x="45" y="38"/>
                    <a:pt x="45" y="38"/>
                    <a:pt x="45" y="38"/>
                  </a:cubicBezTo>
                  <a:cubicBezTo>
                    <a:pt x="46" y="37"/>
                    <a:pt x="46" y="37"/>
                    <a:pt x="46" y="37"/>
                  </a:cubicBezTo>
                  <a:cubicBezTo>
                    <a:pt x="46" y="37"/>
                    <a:pt x="46" y="37"/>
                    <a:pt x="46" y="37"/>
                  </a:cubicBezTo>
                  <a:cubicBezTo>
                    <a:pt x="46" y="37"/>
                    <a:pt x="46" y="37"/>
                    <a:pt x="46" y="37"/>
                  </a:cubicBezTo>
                  <a:cubicBezTo>
                    <a:pt x="46" y="36"/>
                    <a:pt x="46" y="36"/>
                    <a:pt x="46" y="36"/>
                  </a:cubicBezTo>
                  <a:cubicBezTo>
                    <a:pt x="47" y="35"/>
                    <a:pt x="47" y="35"/>
                    <a:pt x="47" y="35"/>
                  </a:cubicBezTo>
                  <a:cubicBezTo>
                    <a:pt x="46" y="34"/>
                    <a:pt x="46" y="34"/>
                    <a:pt x="46" y="34"/>
                  </a:cubicBezTo>
                  <a:cubicBezTo>
                    <a:pt x="46" y="35"/>
                    <a:pt x="46" y="35"/>
                    <a:pt x="46" y="35"/>
                  </a:cubicBezTo>
                  <a:cubicBezTo>
                    <a:pt x="46" y="34"/>
                    <a:pt x="46" y="34"/>
                    <a:pt x="46" y="34"/>
                  </a:cubicBezTo>
                  <a:cubicBezTo>
                    <a:pt x="46" y="33"/>
                    <a:pt x="46" y="33"/>
                    <a:pt x="46" y="33"/>
                  </a:cubicBezTo>
                  <a:cubicBezTo>
                    <a:pt x="46" y="33"/>
                    <a:pt x="46" y="33"/>
                    <a:pt x="46" y="33"/>
                  </a:cubicBezTo>
                  <a:cubicBezTo>
                    <a:pt x="45" y="33"/>
                    <a:pt x="45" y="33"/>
                    <a:pt x="45" y="33"/>
                  </a:cubicBezTo>
                  <a:cubicBezTo>
                    <a:pt x="43" y="33"/>
                    <a:pt x="43" y="33"/>
                    <a:pt x="43" y="33"/>
                  </a:cubicBezTo>
                  <a:cubicBezTo>
                    <a:pt x="45" y="33"/>
                    <a:pt x="45" y="33"/>
                    <a:pt x="45" y="33"/>
                  </a:cubicBez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96" name="Freeform 358">
              <a:extLst>
                <a:ext uri="{FF2B5EF4-FFF2-40B4-BE49-F238E27FC236}">
                  <a16:creationId xmlns:a16="http://schemas.microsoft.com/office/drawing/2014/main" id="{508C8583-E70E-4D66-89C4-456662696C27}"/>
                </a:ext>
              </a:extLst>
            </p:cNvPr>
            <p:cNvSpPr>
              <a:spLocks/>
            </p:cNvSpPr>
            <p:nvPr/>
          </p:nvSpPr>
          <p:spPr bwMode="auto">
            <a:xfrm>
              <a:off x="9456738" y="3409950"/>
              <a:ext cx="11113" cy="4763"/>
            </a:xfrm>
            <a:custGeom>
              <a:avLst/>
              <a:gdLst>
                <a:gd name="T0" fmla="*/ 0 w 7"/>
                <a:gd name="T1" fmla="*/ 0 h 3"/>
                <a:gd name="T2" fmla="*/ 0 w 7"/>
                <a:gd name="T3" fmla="*/ 0 h 3"/>
                <a:gd name="T4" fmla="*/ 3 w 7"/>
                <a:gd name="T5" fmla="*/ 3 h 3"/>
                <a:gd name="T6" fmla="*/ 7 w 7"/>
                <a:gd name="T7" fmla="*/ 3 h 3"/>
                <a:gd name="T8" fmla="*/ 7 w 7"/>
                <a:gd name="T9" fmla="*/ 0 h 3"/>
                <a:gd name="T10" fmla="*/ 3 w 7"/>
                <a:gd name="T11" fmla="*/ 0 h 3"/>
                <a:gd name="T12" fmla="*/ 0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0" y="0"/>
                  </a:moveTo>
                  <a:lnTo>
                    <a:pt x="0" y="0"/>
                  </a:lnTo>
                  <a:lnTo>
                    <a:pt x="3" y="3"/>
                  </a:lnTo>
                  <a:lnTo>
                    <a:pt x="7" y="3"/>
                  </a:lnTo>
                  <a:lnTo>
                    <a:pt x="7" y="0"/>
                  </a:lnTo>
                  <a:lnTo>
                    <a:pt x="3" y="0"/>
                  </a:lnTo>
                  <a:lnTo>
                    <a:pt x="0"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97" name="Freeform 359">
              <a:extLst>
                <a:ext uri="{FF2B5EF4-FFF2-40B4-BE49-F238E27FC236}">
                  <a16:creationId xmlns:a16="http://schemas.microsoft.com/office/drawing/2014/main" id="{B39FA59D-7EB7-4179-AC57-E7DD6C21A757}"/>
                </a:ext>
              </a:extLst>
            </p:cNvPr>
            <p:cNvSpPr>
              <a:spLocks/>
            </p:cNvSpPr>
            <p:nvPr/>
          </p:nvSpPr>
          <p:spPr bwMode="auto">
            <a:xfrm>
              <a:off x="9391650" y="3425825"/>
              <a:ext cx="3175" cy="3175"/>
            </a:xfrm>
            <a:custGeom>
              <a:avLst/>
              <a:gdLst>
                <a:gd name="T0" fmla="*/ 0 w 2"/>
                <a:gd name="T1" fmla="*/ 0 h 2"/>
                <a:gd name="T2" fmla="*/ 0 w 2"/>
                <a:gd name="T3" fmla="*/ 2 h 2"/>
                <a:gd name="T4" fmla="*/ 0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0" y="2"/>
                  </a:lnTo>
                  <a:lnTo>
                    <a:pt x="2" y="2"/>
                  </a:lnTo>
                  <a:lnTo>
                    <a:pt x="0"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98" name="Freeform 360">
              <a:extLst>
                <a:ext uri="{FF2B5EF4-FFF2-40B4-BE49-F238E27FC236}">
                  <a16:creationId xmlns:a16="http://schemas.microsoft.com/office/drawing/2014/main" id="{0020C0C9-7FBF-4797-A3EC-B3B0C78BC122}"/>
                </a:ext>
              </a:extLst>
            </p:cNvPr>
            <p:cNvSpPr>
              <a:spLocks/>
            </p:cNvSpPr>
            <p:nvPr/>
          </p:nvSpPr>
          <p:spPr bwMode="auto">
            <a:xfrm>
              <a:off x="7283450" y="2974975"/>
              <a:ext cx="17463" cy="25400"/>
            </a:xfrm>
            <a:custGeom>
              <a:avLst/>
              <a:gdLst>
                <a:gd name="T0" fmla="*/ 2 w 11"/>
                <a:gd name="T1" fmla="*/ 4 h 16"/>
                <a:gd name="T2" fmla="*/ 0 w 11"/>
                <a:gd name="T3" fmla="*/ 7 h 16"/>
                <a:gd name="T4" fmla="*/ 2 w 11"/>
                <a:gd name="T5" fmla="*/ 9 h 16"/>
                <a:gd name="T6" fmla="*/ 4 w 11"/>
                <a:gd name="T7" fmla="*/ 11 h 16"/>
                <a:gd name="T8" fmla="*/ 9 w 11"/>
                <a:gd name="T9" fmla="*/ 7 h 16"/>
                <a:gd name="T10" fmla="*/ 6 w 11"/>
                <a:gd name="T11" fmla="*/ 11 h 16"/>
                <a:gd name="T12" fmla="*/ 6 w 11"/>
                <a:gd name="T13" fmla="*/ 16 h 16"/>
                <a:gd name="T14" fmla="*/ 11 w 11"/>
                <a:gd name="T15" fmla="*/ 11 h 16"/>
                <a:gd name="T16" fmla="*/ 11 w 11"/>
                <a:gd name="T17" fmla="*/ 2 h 16"/>
                <a:gd name="T18" fmla="*/ 6 w 11"/>
                <a:gd name="T19" fmla="*/ 0 h 16"/>
                <a:gd name="T20" fmla="*/ 2 w 11"/>
                <a:gd name="T21" fmla="*/ 0 h 16"/>
                <a:gd name="T22" fmla="*/ 0 w 11"/>
                <a:gd name="T23" fmla="*/ 4 h 16"/>
                <a:gd name="T24" fmla="*/ 2 w 11"/>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6">
                  <a:moveTo>
                    <a:pt x="2" y="4"/>
                  </a:moveTo>
                  <a:lnTo>
                    <a:pt x="0" y="7"/>
                  </a:lnTo>
                  <a:lnTo>
                    <a:pt x="2" y="9"/>
                  </a:lnTo>
                  <a:lnTo>
                    <a:pt x="4" y="11"/>
                  </a:lnTo>
                  <a:lnTo>
                    <a:pt x="9" y="7"/>
                  </a:lnTo>
                  <a:lnTo>
                    <a:pt x="6" y="11"/>
                  </a:lnTo>
                  <a:lnTo>
                    <a:pt x="6" y="16"/>
                  </a:lnTo>
                  <a:lnTo>
                    <a:pt x="11" y="11"/>
                  </a:lnTo>
                  <a:lnTo>
                    <a:pt x="11" y="2"/>
                  </a:lnTo>
                  <a:lnTo>
                    <a:pt x="6" y="0"/>
                  </a:lnTo>
                  <a:lnTo>
                    <a:pt x="2" y="0"/>
                  </a:lnTo>
                  <a:lnTo>
                    <a:pt x="0" y="4"/>
                  </a:lnTo>
                  <a:lnTo>
                    <a:pt x="2"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99" name="Freeform 361">
              <a:extLst>
                <a:ext uri="{FF2B5EF4-FFF2-40B4-BE49-F238E27FC236}">
                  <a16:creationId xmlns:a16="http://schemas.microsoft.com/office/drawing/2014/main" id="{6CA7C735-D062-48FF-828C-FF0C0A55E5D9}"/>
                </a:ext>
              </a:extLst>
            </p:cNvPr>
            <p:cNvSpPr>
              <a:spLocks/>
            </p:cNvSpPr>
            <p:nvPr/>
          </p:nvSpPr>
          <p:spPr bwMode="auto">
            <a:xfrm>
              <a:off x="7534275" y="1831975"/>
              <a:ext cx="17463" cy="14288"/>
            </a:xfrm>
            <a:custGeom>
              <a:avLst/>
              <a:gdLst>
                <a:gd name="T0" fmla="*/ 6 w 11"/>
                <a:gd name="T1" fmla="*/ 6 h 9"/>
                <a:gd name="T2" fmla="*/ 9 w 11"/>
                <a:gd name="T3" fmla="*/ 9 h 9"/>
                <a:gd name="T4" fmla="*/ 11 w 11"/>
                <a:gd name="T5" fmla="*/ 6 h 9"/>
                <a:gd name="T6" fmla="*/ 6 w 11"/>
                <a:gd name="T7" fmla="*/ 2 h 9"/>
                <a:gd name="T8" fmla="*/ 2 w 11"/>
                <a:gd name="T9" fmla="*/ 0 h 9"/>
                <a:gd name="T10" fmla="*/ 0 w 11"/>
                <a:gd name="T11" fmla="*/ 2 h 9"/>
                <a:gd name="T12" fmla="*/ 4 w 11"/>
                <a:gd name="T13" fmla="*/ 6 h 9"/>
                <a:gd name="T14" fmla="*/ 6 w 11"/>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6" y="6"/>
                  </a:moveTo>
                  <a:lnTo>
                    <a:pt x="9" y="9"/>
                  </a:lnTo>
                  <a:lnTo>
                    <a:pt x="11" y="6"/>
                  </a:lnTo>
                  <a:lnTo>
                    <a:pt x="6" y="2"/>
                  </a:lnTo>
                  <a:lnTo>
                    <a:pt x="2" y="0"/>
                  </a:lnTo>
                  <a:lnTo>
                    <a:pt x="0" y="2"/>
                  </a:lnTo>
                  <a:lnTo>
                    <a:pt x="4" y="6"/>
                  </a:lnTo>
                  <a:lnTo>
                    <a:pt x="6" y="6"/>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0" name="Freeform 362">
              <a:extLst>
                <a:ext uri="{FF2B5EF4-FFF2-40B4-BE49-F238E27FC236}">
                  <a16:creationId xmlns:a16="http://schemas.microsoft.com/office/drawing/2014/main" id="{094D1C33-8C74-4B80-98FA-F794CE760CF8}"/>
                </a:ext>
              </a:extLst>
            </p:cNvPr>
            <p:cNvSpPr>
              <a:spLocks/>
            </p:cNvSpPr>
            <p:nvPr/>
          </p:nvSpPr>
          <p:spPr bwMode="auto">
            <a:xfrm>
              <a:off x="7253288" y="2913063"/>
              <a:ext cx="19050" cy="14288"/>
            </a:xfrm>
            <a:custGeom>
              <a:avLst/>
              <a:gdLst>
                <a:gd name="T0" fmla="*/ 7 w 12"/>
                <a:gd name="T1" fmla="*/ 6 h 9"/>
                <a:gd name="T2" fmla="*/ 7 w 12"/>
                <a:gd name="T3" fmla="*/ 9 h 9"/>
                <a:gd name="T4" fmla="*/ 9 w 12"/>
                <a:gd name="T5" fmla="*/ 9 h 9"/>
                <a:gd name="T6" fmla="*/ 12 w 12"/>
                <a:gd name="T7" fmla="*/ 4 h 9"/>
                <a:gd name="T8" fmla="*/ 9 w 12"/>
                <a:gd name="T9" fmla="*/ 0 h 9"/>
                <a:gd name="T10" fmla="*/ 3 w 12"/>
                <a:gd name="T11" fmla="*/ 2 h 9"/>
                <a:gd name="T12" fmla="*/ 0 w 12"/>
                <a:gd name="T13" fmla="*/ 6 h 9"/>
                <a:gd name="T14" fmla="*/ 7 w 12"/>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7" y="6"/>
                  </a:moveTo>
                  <a:lnTo>
                    <a:pt x="7" y="9"/>
                  </a:lnTo>
                  <a:lnTo>
                    <a:pt x="9" y="9"/>
                  </a:lnTo>
                  <a:lnTo>
                    <a:pt x="12" y="4"/>
                  </a:lnTo>
                  <a:lnTo>
                    <a:pt x="9" y="0"/>
                  </a:lnTo>
                  <a:lnTo>
                    <a:pt x="3" y="2"/>
                  </a:lnTo>
                  <a:lnTo>
                    <a:pt x="0" y="6"/>
                  </a:lnTo>
                  <a:lnTo>
                    <a:pt x="7" y="6"/>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1" name="Freeform 363">
              <a:extLst>
                <a:ext uri="{FF2B5EF4-FFF2-40B4-BE49-F238E27FC236}">
                  <a16:creationId xmlns:a16="http://schemas.microsoft.com/office/drawing/2014/main" id="{82EA717E-5754-4765-BDC9-D2C74696AA58}"/>
                </a:ext>
              </a:extLst>
            </p:cNvPr>
            <p:cNvSpPr>
              <a:spLocks/>
            </p:cNvSpPr>
            <p:nvPr/>
          </p:nvSpPr>
          <p:spPr bwMode="auto">
            <a:xfrm>
              <a:off x="7264400" y="2882900"/>
              <a:ext cx="3175" cy="11113"/>
            </a:xfrm>
            <a:custGeom>
              <a:avLst/>
              <a:gdLst>
                <a:gd name="T0" fmla="*/ 2 w 2"/>
                <a:gd name="T1" fmla="*/ 5 h 7"/>
                <a:gd name="T2" fmla="*/ 2 w 2"/>
                <a:gd name="T3" fmla="*/ 0 h 7"/>
                <a:gd name="T4" fmla="*/ 0 w 2"/>
                <a:gd name="T5" fmla="*/ 2 h 7"/>
                <a:gd name="T6" fmla="*/ 0 w 2"/>
                <a:gd name="T7" fmla="*/ 7 h 7"/>
                <a:gd name="T8" fmla="*/ 2 w 2"/>
                <a:gd name="T9" fmla="*/ 5 h 7"/>
              </a:gdLst>
              <a:ahLst/>
              <a:cxnLst>
                <a:cxn ang="0">
                  <a:pos x="T0" y="T1"/>
                </a:cxn>
                <a:cxn ang="0">
                  <a:pos x="T2" y="T3"/>
                </a:cxn>
                <a:cxn ang="0">
                  <a:pos x="T4" y="T5"/>
                </a:cxn>
                <a:cxn ang="0">
                  <a:pos x="T6" y="T7"/>
                </a:cxn>
                <a:cxn ang="0">
                  <a:pos x="T8" y="T9"/>
                </a:cxn>
              </a:cxnLst>
              <a:rect l="0" t="0" r="r" b="b"/>
              <a:pathLst>
                <a:path w="2" h="7">
                  <a:moveTo>
                    <a:pt x="2" y="5"/>
                  </a:moveTo>
                  <a:lnTo>
                    <a:pt x="2" y="0"/>
                  </a:lnTo>
                  <a:lnTo>
                    <a:pt x="0" y="2"/>
                  </a:lnTo>
                  <a:lnTo>
                    <a:pt x="0" y="7"/>
                  </a:lnTo>
                  <a:lnTo>
                    <a:pt x="2"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2" name="Freeform 364">
              <a:extLst>
                <a:ext uri="{FF2B5EF4-FFF2-40B4-BE49-F238E27FC236}">
                  <a16:creationId xmlns:a16="http://schemas.microsoft.com/office/drawing/2014/main" id="{5D9AD73B-66C0-4C5F-AECC-A724A4B6D6CD}"/>
                </a:ext>
              </a:extLst>
            </p:cNvPr>
            <p:cNvSpPr>
              <a:spLocks/>
            </p:cNvSpPr>
            <p:nvPr/>
          </p:nvSpPr>
          <p:spPr bwMode="auto">
            <a:xfrm>
              <a:off x="7283450" y="2963863"/>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3" name="Freeform 365">
              <a:extLst>
                <a:ext uri="{FF2B5EF4-FFF2-40B4-BE49-F238E27FC236}">
                  <a16:creationId xmlns:a16="http://schemas.microsoft.com/office/drawing/2014/main" id="{A76163B7-F0E8-4B33-99D5-D6972A40BBB1}"/>
                </a:ext>
              </a:extLst>
            </p:cNvPr>
            <p:cNvSpPr>
              <a:spLocks/>
            </p:cNvSpPr>
            <p:nvPr/>
          </p:nvSpPr>
          <p:spPr bwMode="auto">
            <a:xfrm>
              <a:off x="7292975" y="2944813"/>
              <a:ext cx="11113" cy="11113"/>
            </a:xfrm>
            <a:custGeom>
              <a:avLst/>
              <a:gdLst>
                <a:gd name="T0" fmla="*/ 7 w 7"/>
                <a:gd name="T1" fmla="*/ 3 h 7"/>
                <a:gd name="T2" fmla="*/ 7 w 7"/>
                <a:gd name="T3" fmla="*/ 0 h 7"/>
                <a:gd name="T4" fmla="*/ 5 w 7"/>
                <a:gd name="T5" fmla="*/ 0 h 7"/>
                <a:gd name="T6" fmla="*/ 0 w 7"/>
                <a:gd name="T7" fmla="*/ 3 h 7"/>
                <a:gd name="T8" fmla="*/ 0 w 7"/>
                <a:gd name="T9" fmla="*/ 7 h 7"/>
                <a:gd name="T10" fmla="*/ 3 w 7"/>
                <a:gd name="T11" fmla="*/ 5 h 7"/>
                <a:gd name="T12" fmla="*/ 7 w 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7" y="3"/>
                  </a:moveTo>
                  <a:lnTo>
                    <a:pt x="7" y="0"/>
                  </a:lnTo>
                  <a:lnTo>
                    <a:pt x="5" y="0"/>
                  </a:lnTo>
                  <a:lnTo>
                    <a:pt x="0" y="3"/>
                  </a:lnTo>
                  <a:lnTo>
                    <a:pt x="0" y="7"/>
                  </a:lnTo>
                  <a:lnTo>
                    <a:pt x="3" y="5"/>
                  </a:lnTo>
                  <a:lnTo>
                    <a:pt x="7"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4" name="Freeform 366">
              <a:extLst>
                <a:ext uri="{FF2B5EF4-FFF2-40B4-BE49-F238E27FC236}">
                  <a16:creationId xmlns:a16="http://schemas.microsoft.com/office/drawing/2014/main" id="{9F4AF0C5-563B-47F3-A83E-04AAF27A3664}"/>
                </a:ext>
              </a:extLst>
            </p:cNvPr>
            <p:cNvSpPr>
              <a:spLocks/>
            </p:cNvSpPr>
            <p:nvPr/>
          </p:nvSpPr>
          <p:spPr bwMode="auto">
            <a:xfrm>
              <a:off x="7588250" y="1897063"/>
              <a:ext cx="7938" cy="19050"/>
            </a:xfrm>
            <a:custGeom>
              <a:avLst/>
              <a:gdLst>
                <a:gd name="T0" fmla="*/ 2 w 2"/>
                <a:gd name="T1" fmla="*/ 5 h 5"/>
                <a:gd name="T2" fmla="*/ 2 w 2"/>
                <a:gd name="T3" fmla="*/ 3 h 5"/>
                <a:gd name="T4" fmla="*/ 2 w 2"/>
                <a:gd name="T5" fmla="*/ 0 h 5"/>
                <a:gd name="T6" fmla="*/ 1 w 2"/>
                <a:gd name="T7" fmla="*/ 2 h 5"/>
                <a:gd name="T8" fmla="*/ 0 w 2"/>
                <a:gd name="T9" fmla="*/ 3 h 5"/>
                <a:gd name="T10" fmla="*/ 0 w 2"/>
                <a:gd name="T11" fmla="*/ 4 h 5"/>
                <a:gd name="T12" fmla="*/ 0 w 2"/>
                <a:gd name="T13" fmla="*/ 4 h 5"/>
                <a:gd name="T14" fmla="*/ 2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2" y="5"/>
                  </a:moveTo>
                  <a:cubicBezTo>
                    <a:pt x="2" y="3"/>
                    <a:pt x="2" y="3"/>
                    <a:pt x="2" y="3"/>
                  </a:cubicBezTo>
                  <a:cubicBezTo>
                    <a:pt x="2" y="0"/>
                    <a:pt x="2" y="0"/>
                    <a:pt x="2" y="0"/>
                  </a:cubicBezTo>
                  <a:cubicBezTo>
                    <a:pt x="1" y="2"/>
                    <a:pt x="1" y="2"/>
                    <a:pt x="1" y="2"/>
                  </a:cubicBezTo>
                  <a:cubicBezTo>
                    <a:pt x="0" y="3"/>
                    <a:pt x="0" y="3"/>
                    <a:pt x="0" y="3"/>
                  </a:cubicBezTo>
                  <a:cubicBezTo>
                    <a:pt x="0" y="4"/>
                    <a:pt x="0" y="4"/>
                    <a:pt x="0" y="4"/>
                  </a:cubicBezTo>
                  <a:cubicBezTo>
                    <a:pt x="0" y="4"/>
                    <a:pt x="0" y="4"/>
                    <a:pt x="0" y="4"/>
                  </a:cubicBezTo>
                  <a:cubicBezTo>
                    <a:pt x="0" y="4"/>
                    <a:pt x="2" y="5"/>
                    <a:pt x="2" y="5"/>
                  </a:cubicBez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5" name="Freeform 367">
              <a:extLst>
                <a:ext uri="{FF2B5EF4-FFF2-40B4-BE49-F238E27FC236}">
                  <a16:creationId xmlns:a16="http://schemas.microsoft.com/office/drawing/2014/main" id="{F9DF9223-5062-49EF-9B95-7BB2EFA2A124}"/>
                </a:ext>
              </a:extLst>
            </p:cNvPr>
            <p:cNvSpPr>
              <a:spLocks/>
            </p:cNvSpPr>
            <p:nvPr/>
          </p:nvSpPr>
          <p:spPr bwMode="auto">
            <a:xfrm>
              <a:off x="7631113" y="1860550"/>
              <a:ext cx="4763" cy="7938"/>
            </a:xfrm>
            <a:custGeom>
              <a:avLst/>
              <a:gdLst>
                <a:gd name="T0" fmla="*/ 1 w 1"/>
                <a:gd name="T1" fmla="*/ 0 h 2"/>
                <a:gd name="T2" fmla="*/ 1 w 1"/>
                <a:gd name="T3" fmla="*/ 0 h 2"/>
                <a:gd name="T4" fmla="*/ 0 w 1"/>
                <a:gd name="T5" fmla="*/ 1 h 2"/>
                <a:gd name="T6" fmla="*/ 0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0"/>
                    <a:pt x="1" y="0"/>
                    <a:pt x="1" y="0"/>
                  </a:cubicBezTo>
                  <a:cubicBezTo>
                    <a:pt x="1" y="0"/>
                    <a:pt x="0" y="1"/>
                    <a:pt x="0" y="1"/>
                  </a:cubicBezTo>
                  <a:cubicBezTo>
                    <a:pt x="0" y="2"/>
                    <a:pt x="0" y="2"/>
                    <a:pt x="0" y="2"/>
                  </a:cubicBezTo>
                  <a:lnTo>
                    <a:pt x="1"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6" name="Freeform 368">
              <a:extLst>
                <a:ext uri="{FF2B5EF4-FFF2-40B4-BE49-F238E27FC236}">
                  <a16:creationId xmlns:a16="http://schemas.microsoft.com/office/drawing/2014/main" id="{CF795FA8-EFD0-4F42-8F63-E215BC902850}"/>
                </a:ext>
              </a:extLst>
            </p:cNvPr>
            <p:cNvSpPr>
              <a:spLocks/>
            </p:cNvSpPr>
            <p:nvPr/>
          </p:nvSpPr>
          <p:spPr bwMode="auto">
            <a:xfrm>
              <a:off x="7613650" y="1871663"/>
              <a:ext cx="53975" cy="44450"/>
            </a:xfrm>
            <a:custGeom>
              <a:avLst/>
              <a:gdLst>
                <a:gd name="T0" fmla="*/ 2 w 34"/>
                <a:gd name="T1" fmla="*/ 28 h 28"/>
                <a:gd name="T2" fmla="*/ 5 w 34"/>
                <a:gd name="T3" fmla="*/ 28 h 28"/>
                <a:gd name="T4" fmla="*/ 9 w 34"/>
                <a:gd name="T5" fmla="*/ 25 h 28"/>
                <a:gd name="T6" fmla="*/ 11 w 34"/>
                <a:gd name="T7" fmla="*/ 25 h 28"/>
                <a:gd name="T8" fmla="*/ 25 w 34"/>
                <a:gd name="T9" fmla="*/ 14 h 28"/>
                <a:gd name="T10" fmla="*/ 32 w 34"/>
                <a:gd name="T11" fmla="*/ 11 h 28"/>
                <a:gd name="T12" fmla="*/ 34 w 34"/>
                <a:gd name="T13" fmla="*/ 7 h 28"/>
                <a:gd name="T14" fmla="*/ 32 w 34"/>
                <a:gd name="T15" fmla="*/ 7 h 28"/>
                <a:gd name="T16" fmla="*/ 30 w 34"/>
                <a:gd name="T17" fmla="*/ 7 h 28"/>
                <a:gd name="T18" fmla="*/ 27 w 34"/>
                <a:gd name="T19" fmla="*/ 0 h 28"/>
                <a:gd name="T20" fmla="*/ 25 w 34"/>
                <a:gd name="T21" fmla="*/ 0 h 28"/>
                <a:gd name="T22" fmla="*/ 23 w 34"/>
                <a:gd name="T23" fmla="*/ 5 h 28"/>
                <a:gd name="T24" fmla="*/ 18 w 34"/>
                <a:gd name="T25" fmla="*/ 7 h 28"/>
                <a:gd name="T26" fmla="*/ 21 w 34"/>
                <a:gd name="T27" fmla="*/ 9 h 28"/>
                <a:gd name="T28" fmla="*/ 16 w 34"/>
                <a:gd name="T29" fmla="*/ 9 h 28"/>
                <a:gd name="T30" fmla="*/ 14 w 34"/>
                <a:gd name="T31" fmla="*/ 11 h 28"/>
                <a:gd name="T32" fmla="*/ 14 w 34"/>
                <a:gd name="T33" fmla="*/ 14 h 28"/>
                <a:gd name="T34" fmla="*/ 11 w 34"/>
                <a:gd name="T35" fmla="*/ 11 h 28"/>
                <a:gd name="T36" fmla="*/ 14 w 34"/>
                <a:gd name="T37" fmla="*/ 9 h 28"/>
                <a:gd name="T38" fmla="*/ 11 w 34"/>
                <a:gd name="T39" fmla="*/ 7 h 28"/>
                <a:gd name="T40" fmla="*/ 9 w 34"/>
                <a:gd name="T41" fmla="*/ 9 h 28"/>
                <a:gd name="T42" fmla="*/ 7 w 34"/>
                <a:gd name="T43" fmla="*/ 9 h 28"/>
                <a:gd name="T44" fmla="*/ 5 w 34"/>
                <a:gd name="T45" fmla="*/ 11 h 28"/>
                <a:gd name="T46" fmla="*/ 2 w 34"/>
                <a:gd name="T47" fmla="*/ 16 h 28"/>
                <a:gd name="T48" fmla="*/ 2 w 34"/>
                <a:gd name="T49" fmla="*/ 21 h 28"/>
                <a:gd name="T50" fmla="*/ 0 w 34"/>
                <a:gd name="T51" fmla="*/ 25 h 28"/>
                <a:gd name="T52" fmla="*/ 2 w 34"/>
                <a:gd name="T5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28">
                  <a:moveTo>
                    <a:pt x="2" y="28"/>
                  </a:moveTo>
                  <a:lnTo>
                    <a:pt x="5" y="28"/>
                  </a:lnTo>
                  <a:lnTo>
                    <a:pt x="9" y="25"/>
                  </a:lnTo>
                  <a:lnTo>
                    <a:pt x="11" y="25"/>
                  </a:lnTo>
                  <a:lnTo>
                    <a:pt x="25" y="14"/>
                  </a:lnTo>
                  <a:lnTo>
                    <a:pt x="32" y="11"/>
                  </a:lnTo>
                  <a:lnTo>
                    <a:pt x="34" y="7"/>
                  </a:lnTo>
                  <a:lnTo>
                    <a:pt x="32" y="7"/>
                  </a:lnTo>
                  <a:lnTo>
                    <a:pt x="30" y="7"/>
                  </a:lnTo>
                  <a:lnTo>
                    <a:pt x="27" y="0"/>
                  </a:lnTo>
                  <a:lnTo>
                    <a:pt x="25" y="0"/>
                  </a:lnTo>
                  <a:lnTo>
                    <a:pt x="23" y="5"/>
                  </a:lnTo>
                  <a:lnTo>
                    <a:pt x="18" y="7"/>
                  </a:lnTo>
                  <a:lnTo>
                    <a:pt x="21" y="9"/>
                  </a:lnTo>
                  <a:lnTo>
                    <a:pt x="16" y="9"/>
                  </a:lnTo>
                  <a:lnTo>
                    <a:pt x="14" y="11"/>
                  </a:lnTo>
                  <a:lnTo>
                    <a:pt x="14" y="14"/>
                  </a:lnTo>
                  <a:lnTo>
                    <a:pt x="11" y="11"/>
                  </a:lnTo>
                  <a:lnTo>
                    <a:pt x="14" y="9"/>
                  </a:lnTo>
                  <a:lnTo>
                    <a:pt x="11" y="7"/>
                  </a:lnTo>
                  <a:lnTo>
                    <a:pt x="9" y="9"/>
                  </a:lnTo>
                  <a:lnTo>
                    <a:pt x="7" y="9"/>
                  </a:lnTo>
                  <a:lnTo>
                    <a:pt x="5" y="11"/>
                  </a:lnTo>
                  <a:lnTo>
                    <a:pt x="2" y="16"/>
                  </a:lnTo>
                  <a:lnTo>
                    <a:pt x="2" y="21"/>
                  </a:lnTo>
                  <a:lnTo>
                    <a:pt x="0" y="25"/>
                  </a:lnTo>
                  <a:lnTo>
                    <a:pt x="2" y="28"/>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7" name="Freeform 369">
              <a:extLst>
                <a:ext uri="{FF2B5EF4-FFF2-40B4-BE49-F238E27FC236}">
                  <a16:creationId xmlns:a16="http://schemas.microsoft.com/office/drawing/2014/main" id="{6B0CDC59-AC72-4E52-A5F3-0BD86BC6D2CA}"/>
                </a:ext>
              </a:extLst>
            </p:cNvPr>
            <p:cNvSpPr>
              <a:spLocks/>
            </p:cNvSpPr>
            <p:nvPr/>
          </p:nvSpPr>
          <p:spPr bwMode="auto">
            <a:xfrm>
              <a:off x="7856538" y="1838325"/>
              <a:ext cx="7938" cy="7938"/>
            </a:xfrm>
            <a:custGeom>
              <a:avLst/>
              <a:gdLst>
                <a:gd name="T0" fmla="*/ 5 w 5"/>
                <a:gd name="T1" fmla="*/ 5 h 5"/>
                <a:gd name="T2" fmla="*/ 5 w 5"/>
                <a:gd name="T3" fmla="*/ 0 h 5"/>
                <a:gd name="T4" fmla="*/ 0 w 5"/>
                <a:gd name="T5" fmla="*/ 2 h 5"/>
                <a:gd name="T6" fmla="*/ 0 w 5"/>
                <a:gd name="T7" fmla="*/ 5 h 5"/>
                <a:gd name="T8" fmla="*/ 3 w 5"/>
                <a:gd name="T9" fmla="*/ 5 h 5"/>
                <a:gd name="T10" fmla="*/ 5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5" y="5"/>
                  </a:moveTo>
                  <a:lnTo>
                    <a:pt x="5" y="0"/>
                  </a:lnTo>
                  <a:lnTo>
                    <a:pt x="0" y="2"/>
                  </a:lnTo>
                  <a:lnTo>
                    <a:pt x="0" y="5"/>
                  </a:lnTo>
                  <a:lnTo>
                    <a:pt x="3" y="5"/>
                  </a:lnTo>
                  <a:lnTo>
                    <a:pt x="5"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8" name="Freeform 370">
              <a:extLst>
                <a:ext uri="{FF2B5EF4-FFF2-40B4-BE49-F238E27FC236}">
                  <a16:creationId xmlns:a16="http://schemas.microsoft.com/office/drawing/2014/main" id="{4DAF6CB8-9406-43EE-872E-EEF215A4978F}"/>
                </a:ext>
              </a:extLst>
            </p:cNvPr>
            <p:cNvSpPr>
              <a:spLocks/>
            </p:cNvSpPr>
            <p:nvPr/>
          </p:nvSpPr>
          <p:spPr bwMode="auto">
            <a:xfrm>
              <a:off x="7588250" y="1919288"/>
              <a:ext cx="22225" cy="33338"/>
            </a:xfrm>
            <a:custGeom>
              <a:avLst/>
              <a:gdLst>
                <a:gd name="T0" fmla="*/ 2 w 14"/>
                <a:gd name="T1" fmla="*/ 11 h 21"/>
                <a:gd name="T2" fmla="*/ 5 w 14"/>
                <a:gd name="T3" fmla="*/ 14 h 21"/>
                <a:gd name="T4" fmla="*/ 11 w 14"/>
                <a:gd name="T5" fmla="*/ 21 h 21"/>
                <a:gd name="T6" fmla="*/ 14 w 14"/>
                <a:gd name="T7" fmla="*/ 18 h 21"/>
                <a:gd name="T8" fmla="*/ 11 w 14"/>
                <a:gd name="T9" fmla="*/ 11 h 21"/>
                <a:gd name="T10" fmla="*/ 11 w 14"/>
                <a:gd name="T11" fmla="*/ 5 h 21"/>
                <a:gd name="T12" fmla="*/ 7 w 14"/>
                <a:gd name="T13" fmla="*/ 5 h 21"/>
                <a:gd name="T14" fmla="*/ 2 w 14"/>
                <a:gd name="T15" fmla="*/ 0 h 21"/>
                <a:gd name="T16" fmla="*/ 0 w 14"/>
                <a:gd name="T17" fmla="*/ 0 h 21"/>
                <a:gd name="T18" fmla="*/ 0 w 14"/>
                <a:gd name="T19" fmla="*/ 2 h 21"/>
                <a:gd name="T20" fmla="*/ 7 w 14"/>
                <a:gd name="T21" fmla="*/ 9 h 21"/>
                <a:gd name="T22" fmla="*/ 2 w 14"/>
                <a:gd name="T23" fmla="*/ 9 h 21"/>
                <a:gd name="T24" fmla="*/ 2 w 14"/>
                <a:gd name="T2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2" y="11"/>
                  </a:moveTo>
                  <a:lnTo>
                    <a:pt x="5" y="14"/>
                  </a:lnTo>
                  <a:lnTo>
                    <a:pt x="11" y="21"/>
                  </a:lnTo>
                  <a:lnTo>
                    <a:pt x="14" y="18"/>
                  </a:lnTo>
                  <a:lnTo>
                    <a:pt x="11" y="11"/>
                  </a:lnTo>
                  <a:lnTo>
                    <a:pt x="11" y="5"/>
                  </a:lnTo>
                  <a:lnTo>
                    <a:pt x="7" y="5"/>
                  </a:lnTo>
                  <a:lnTo>
                    <a:pt x="2" y="0"/>
                  </a:lnTo>
                  <a:lnTo>
                    <a:pt x="0" y="0"/>
                  </a:lnTo>
                  <a:lnTo>
                    <a:pt x="0" y="2"/>
                  </a:lnTo>
                  <a:lnTo>
                    <a:pt x="7" y="9"/>
                  </a:lnTo>
                  <a:lnTo>
                    <a:pt x="2" y="9"/>
                  </a:lnTo>
                  <a:lnTo>
                    <a:pt x="2" y="11"/>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9" name="Freeform 371">
              <a:extLst>
                <a:ext uri="{FF2B5EF4-FFF2-40B4-BE49-F238E27FC236}">
                  <a16:creationId xmlns:a16="http://schemas.microsoft.com/office/drawing/2014/main" id="{4A597A37-90F4-497E-9E15-DC9328CA3E12}"/>
                </a:ext>
              </a:extLst>
            </p:cNvPr>
            <p:cNvSpPr>
              <a:spLocks/>
            </p:cNvSpPr>
            <p:nvPr/>
          </p:nvSpPr>
          <p:spPr bwMode="auto">
            <a:xfrm>
              <a:off x="7596188" y="1885950"/>
              <a:ext cx="17463" cy="36513"/>
            </a:xfrm>
            <a:custGeom>
              <a:avLst/>
              <a:gdLst>
                <a:gd name="T0" fmla="*/ 2 w 11"/>
                <a:gd name="T1" fmla="*/ 21 h 23"/>
                <a:gd name="T2" fmla="*/ 0 w 11"/>
                <a:gd name="T3" fmla="*/ 21 h 23"/>
                <a:gd name="T4" fmla="*/ 4 w 11"/>
                <a:gd name="T5" fmla="*/ 23 h 23"/>
                <a:gd name="T6" fmla="*/ 11 w 11"/>
                <a:gd name="T7" fmla="*/ 21 h 23"/>
                <a:gd name="T8" fmla="*/ 9 w 11"/>
                <a:gd name="T9" fmla="*/ 19 h 23"/>
                <a:gd name="T10" fmla="*/ 11 w 11"/>
                <a:gd name="T11" fmla="*/ 14 h 23"/>
                <a:gd name="T12" fmla="*/ 11 w 11"/>
                <a:gd name="T13" fmla="*/ 5 h 23"/>
                <a:gd name="T14" fmla="*/ 9 w 11"/>
                <a:gd name="T15" fmla="*/ 0 h 23"/>
                <a:gd name="T16" fmla="*/ 6 w 11"/>
                <a:gd name="T17" fmla="*/ 2 h 23"/>
                <a:gd name="T18" fmla="*/ 6 w 11"/>
                <a:gd name="T19" fmla="*/ 5 h 23"/>
                <a:gd name="T20" fmla="*/ 4 w 11"/>
                <a:gd name="T21" fmla="*/ 2 h 23"/>
                <a:gd name="T22" fmla="*/ 2 w 11"/>
                <a:gd name="T23" fmla="*/ 5 h 23"/>
                <a:gd name="T24" fmla="*/ 2 w 11"/>
                <a:gd name="T25" fmla="*/ 14 h 23"/>
                <a:gd name="T26" fmla="*/ 4 w 11"/>
                <a:gd name="T27" fmla="*/ 16 h 23"/>
                <a:gd name="T28" fmla="*/ 2 w 11"/>
                <a:gd name="T2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23">
                  <a:moveTo>
                    <a:pt x="2" y="21"/>
                  </a:moveTo>
                  <a:lnTo>
                    <a:pt x="0" y="21"/>
                  </a:lnTo>
                  <a:lnTo>
                    <a:pt x="4" y="23"/>
                  </a:lnTo>
                  <a:lnTo>
                    <a:pt x="11" y="21"/>
                  </a:lnTo>
                  <a:lnTo>
                    <a:pt x="9" y="19"/>
                  </a:lnTo>
                  <a:lnTo>
                    <a:pt x="11" y="14"/>
                  </a:lnTo>
                  <a:lnTo>
                    <a:pt x="11" y="5"/>
                  </a:lnTo>
                  <a:lnTo>
                    <a:pt x="9" y="0"/>
                  </a:lnTo>
                  <a:lnTo>
                    <a:pt x="6" y="2"/>
                  </a:lnTo>
                  <a:lnTo>
                    <a:pt x="6" y="5"/>
                  </a:lnTo>
                  <a:lnTo>
                    <a:pt x="4" y="2"/>
                  </a:lnTo>
                  <a:lnTo>
                    <a:pt x="2" y="5"/>
                  </a:lnTo>
                  <a:lnTo>
                    <a:pt x="2" y="14"/>
                  </a:lnTo>
                  <a:lnTo>
                    <a:pt x="4" y="16"/>
                  </a:lnTo>
                  <a:lnTo>
                    <a:pt x="2" y="21"/>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0" name="Freeform 372">
              <a:extLst>
                <a:ext uri="{FF2B5EF4-FFF2-40B4-BE49-F238E27FC236}">
                  <a16:creationId xmlns:a16="http://schemas.microsoft.com/office/drawing/2014/main" id="{59F41A30-3DD6-498F-B3E0-884BA32F25A5}"/>
                </a:ext>
              </a:extLst>
            </p:cNvPr>
            <p:cNvSpPr>
              <a:spLocks/>
            </p:cNvSpPr>
            <p:nvPr/>
          </p:nvSpPr>
          <p:spPr bwMode="auto">
            <a:xfrm>
              <a:off x="8963025" y="2582863"/>
              <a:ext cx="25400" cy="22225"/>
            </a:xfrm>
            <a:custGeom>
              <a:avLst/>
              <a:gdLst>
                <a:gd name="T0" fmla="*/ 2 w 16"/>
                <a:gd name="T1" fmla="*/ 4 h 14"/>
                <a:gd name="T2" fmla="*/ 4 w 16"/>
                <a:gd name="T3" fmla="*/ 4 h 14"/>
                <a:gd name="T4" fmla="*/ 4 w 16"/>
                <a:gd name="T5" fmla="*/ 7 h 14"/>
                <a:gd name="T6" fmla="*/ 7 w 16"/>
                <a:gd name="T7" fmla="*/ 9 h 14"/>
                <a:gd name="T8" fmla="*/ 7 w 16"/>
                <a:gd name="T9" fmla="*/ 14 h 14"/>
                <a:gd name="T10" fmla="*/ 9 w 16"/>
                <a:gd name="T11" fmla="*/ 14 h 14"/>
                <a:gd name="T12" fmla="*/ 11 w 16"/>
                <a:gd name="T13" fmla="*/ 14 h 14"/>
                <a:gd name="T14" fmla="*/ 11 w 16"/>
                <a:gd name="T15" fmla="*/ 14 h 14"/>
                <a:gd name="T16" fmla="*/ 14 w 16"/>
                <a:gd name="T17" fmla="*/ 14 h 14"/>
                <a:gd name="T18" fmla="*/ 14 w 16"/>
                <a:gd name="T19" fmla="*/ 14 h 14"/>
                <a:gd name="T20" fmla="*/ 16 w 16"/>
                <a:gd name="T21" fmla="*/ 11 h 14"/>
                <a:gd name="T22" fmla="*/ 16 w 16"/>
                <a:gd name="T23" fmla="*/ 11 h 14"/>
                <a:gd name="T24" fmla="*/ 14 w 16"/>
                <a:gd name="T25" fmla="*/ 9 h 14"/>
                <a:gd name="T26" fmla="*/ 16 w 16"/>
                <a:gd name="T27" fmla="*/ 7 h 14"/>
                <a:gd name="T28" fmla="*/ 16 w 16"/>
                <a:gd name="T29" fmla="*/ 7 h 14"/>
                <a:gd name="T30" fmla="*/ 11 w 16"/>
                <a:gd name="T31" fmla="*/ 4 h 14"/>
                <a:gd name="T32" fmla="*/ 9 w 16"/>
                <a:gd name="T33" fmla="*/ 4 h 14"/>
                <a:gd name="T34" fmla="*/ 9 w 16"/>
                <a:gd name="T35" fmla="*/ 2 h 14"/>
                <a:gd name="T36" fmla="*/ 7 w 16"/>
                <a:gd name="T37" fmla="*/ 2 h 14"/>
                <a:gd name="T38" fmla="*/ 7 w 16"/>
                <a:gd name="T39" fmla="*/ 2 h 14"/>
                <a:gd name="T40" fmla="*/ 4 w 16"/>
                <a:gd name="T41" fmla="*/ 0 h 14"/>
                <a:gd name="T42" fmla="*/ 2 w 16"/>
                <a:gd name="T43" fmla="*/ 2 h 14"/>
                <a:gd name="T44" fmla="*/ 0 w 16"/>
                <a:gd name="T45" fmla="*/ 2 h 14"/>
                <a:gd name="T46" fmla="*/ 2 w 16"/>
                <a:gd name="T47" fmla="*/ 4 h 14"/>
                <a:gd name="T48" fmla="*/ 2 w 16"/>
                <a:gd name="T4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14">
                  <a:moveTo>
                    <a:pt x="2" y="4"/>
                  </a:moveTo>
                  <a:lnTo>
                    <a:pt x="4" y="4"/>
                  </a:lnTo>
                  <a:lnTo>
                    <a:pt x="4" y="7"/>
                  </a:lnTo>
                  <a:lnTo>
                    <a:pt x="7" y="9"/>
                  </a:lnTo>
                  <a:lnTo>
                    <a:pt x="7" y="14"/>
                  </a:lnTo>
                  <a:lnTo>
                    <a:pt x="9" y="14"/>
                  </a:lnTo>
                  <a:lnTo>
                    <a:pt x="11" y="14"/>
                  </a:lnTo>
                  <a:lnTo>
                    <a:pt x="11" y="14"/>
                  </a:lnTo>
                  <a:lnTo>
                    <a:pt x="14" y="14"/>
                  </a:lnTo>
                  <a:lnTo>
                    <a:pt x="14" y="14"/>
                  </a:lnTo>
                  <a:lnTo>
                    <a:pt x="16" y="11"/>
                  </a:lnTo>
                  <a:lnTo>
                    <a:pt x="16" y="11"/>
                  </a:lnTo>
                  <a:lnTo>
                    <a:pt x="14" y="9"/>
                  </a:lnTo>
                  <a:lnTo>
                    <a:pt x="16" y="7"/>
                  </a:lnTo>
                  <a:lnTo>
                    <a:pt x="16" y="7"/>
                  </a:lnTo>
                  <a:lnTo>
                    <a:pt x="11" y="4"/>
                  </a:lnTo>
                  <a:lnTo>
                    <a:pt x="9" y="4"/>
                  </a:lnTo>
                  <a:lnTo>
                    <a:pt x="9" y="2"/>
                  </a:lnTo>
                  <a:lnTo>
                    <a:pt x="7" y="2"/>
                  </a:lnTo>
                  <a:lnTo>
                    <a:pt x="7" y="2"/>
                  </a:lnTo>
                  <a:lnTo>
                    <a:pt x="4" y="0"/>
                  </a:lnTo>
                  <a:lnTo>
                    <a:pt x="2" y="2"/>
                  </a:lnTo>
                  <a:lnTo>
                    <a:pt x="0" y="2"/>
                  </a:lnTo>
                  <a:lnTo>
                    <a:pt x="2" y="4"/>
                  </a:lnTo>
                  <a:lnTo>
                    <a:pt x="2"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1" name="Freeform 373">
              <a:extLst>
                <a:ext uri="{FF2B5EF4-FFF2-40B4-BE49-F238E27FC236}">
                  <a16:creationId xmlns:a16="http://schemas.microsoft.com/office/drawing/2014/main" id="{A889F3DE-3A62-490C-B915-C5B0EB6E2632}"/>
                </a:ext>
              </a:extLst>
            </p:cNvPr>
            <p:cNvSpPr>
              <a:spLocks/>
            </p:cNvSpPr>
            <p:nvPr/>
          </p:nvSpPr>
          <p:spPr bwMode="auto">
            <a:xfrm>
              <a:off x="8969375" y="2201863"/>
              <a:ext cx="4763" cy="6350"/>
            </a:xfrm>
            <a:custGeom>
              <a:avLst/>
              <a:gdLst>
                <a:gd name="T0" fmla="*/ 3 w 3"/>
                <a:gd name="T1" fmla="*/ 4 h 4"/>
                <a:gd name="T2" fmla="*/ 3 w 3"/>
                <a:gd name="T3" fmla="*/ 2 h 4"/>
                <a:gd name="T4" fmla="*/ 3 w 3"/>
                <a:gd name="T5" fmla="*/ 2 h 4"/>
                <a:gd name="T6" fmla="*/ 0 w 3"/>
                <a:gd name="T7" fmla="*/ 0 h 4"/>
                <a:gd name="T8" fmla="*/ 3 w 3"/>
                <a:gd name="T9" fmla="*/ 4 h 4"/>
              </a:gdLst>
              <a:ahLst/>
              <a:cxnLst>
                <a:cxn ang="0">
                  <a:pos x="T0" y="T1"/>
                </a:cxn>
                <a:cxn ang="0">
                  <a:pos x="T2" y="T3"/>
                </a:cxn>
                <a:cxn ang="0">
                  <a:pos x="T4" y="T5"/>
                </a:cxn>
                <a:cxn ang="0">
                  <a:pos x="T6" y="T7"/>
                </a:cxn>
                <a:cxn ang="0">
                  <a:pos x="T8" y="T9"/>
                </a:cxn>
              </a:cxnLst>
              <a:rect l="0" t="0" r="r" b="b"/>
              <a:pathLst>
                <a:path w="3" h="4">
                  <a:moveTo>
                    <a:pt x="3" y="4"/>
                  </a:moveTo>
                  <a:lnTo>
                    <a:pt x="3" y="2"/>
                  </a:lnTo>
                  <a:lnTo>
                    <a:pt x="3" y="2"/>
                  </a:lnTo>
                  <a:lnTo>
                    <a:pt x="0" y="0"/>
                  </a:lnTo>
                  <a:lnTo>
                    <a:pt x="3"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2" name="Freeform 374">
              <a:extLst>
                <a:ext uri="{FF2B5EF4-FFF2-40B4-BE49-F238E27FC236}">
                  <a16:creationId xmlns:a16="http://schemas.microsoft.com/office/drawing/2014/main" id="{EFE3A5C1-4237-497F-956E-2E12E8B66B58}"/>
                </a:ext>
              </a:extLst>
            </p:cNvPr>
            <p:cNvSpPr>
              <a:spLocks/>
            </p:cNvSpPr>
            <p:nvPr/>
          </p:nvSpPr>
          <p:spPr bwMode="auto">
            <a:xfrm>
              <a:off x="8977313" y="2208213"/>
              <a:ext cx="7938" cy="7938"/>
            </a:xfrm>
            <a:custGeom>
              <a:avLst/>
              <a:gdLst>
                <a:gd name="T0" fmla="*/ 0 w 5"/>
                <a:gd name="T1" fmla="*/ 3 h 5"/>
                <a:gd name="T2" fmla="*/ 0 w 5"/>
                <a:gd name="T3" fmla="*/ 5 h 5"/>
                <a:gd name="T4" fmla="*/ 2 w 5"/>
                <a:gd name="T5" fmla="*/ 3 h 5"/>
                <a:gd name="T6" fmla="*/ 5 w 5"/>
                <a:gd name="T7" fmla="*/ 5 h 5"/>
                <a:gd name="T8" fmla="*/ 5 w 5"/>
                <a:gd name="T9" fmla="*/ 3 h 5"/>
                <a:gd name="T10" fmla="*/ 2 w 5"/>
                <a:gd name="T11" fmla="*/ 0 h 5"/>
                <a:gd name="T12" fmla="*/ 0 w 5"/>
                <a:gd name="T13" fmla="*/ 0 h 5"/>
                <a:gd name="T14" fmla="*/ 0 w 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0" y="3"/>
                  </a:moveTo>
                  <a:lnTo>
                    <a:pt x="0" y="5"/>
                  </a:lnTo>
                  <a:lnTo>
                    <a:pt x="2" y="3"/>
                  </a:lnTo>
                  <a:lnTo>
                    <a:pt x="5" y="5"/>
                  </a:lnTo>
                  <a:lnTo>
                    <a:pt x="5" y="3"/>
                  </a:lnTo>
                  <a:lnTo>
                    <a:pt x="2" y="0"/>
                  </a:lnTo>
                  <a:lnTo>
                    <a:pt x="0" y="0"/>
                  </a:lnTo>
                  <a:lnTo>
                    <a:pt x="0"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3" name="Freeform 375">
              <a:extLst>
                <a:ext uri="{FF2B5EF4-FFF2-40B4-BE49-F238E27FC236}">
                  <a16:creationId xmlns:a16="http://schemas.microsoft.com/office/drawing/2014/main" id="{27731DDB-4960-4F5B-A5C4-CC1E5F586815}"/>
                </a:ext>
              </a:extLst>
            </p:cNvPr>
            <p:cNvSpPr>
              <a:spLocks/>
            </p:cNvSpPr>
            <p:nvPr/>
          </p:nvSpPr>
          <p:spPr bwMode="auto">
            <a:xfrm>
              <a:off x="8959850" y="2179638"/>
              <a:ext cx="9525" cy="6350"/>
            </a:xfrm>
            <a:custGeom>
              <a:avLst/>
              <a:gdLst>
                <a:gd name="T0" fmla="*/ 2 w 6"/>
                <a:gd name="T1" fmla="*/ 0 h 4"/>
                <a:gd name="T2" fmla="*/ 0 w 6"/>
                <a:gd name="T3" fmla="*/ 0 h 4"/>
                <a:gd name="T4" fmla="*/ 0 w 6"/>
                <a:gd name="T5" fmla="*/ 2 h 4"/>
                <a:gd name="T6" fmla="*/ 0 w 6"/>
                <a:gd name="T7" fmla="*/ 2 h 4"/>
                <a:gd name="T8" fmla="*/ 2 w 6"/>
                <a:gd name="T9" fmla="*/ 2 h 4"/>
                <a:gd name="T10" fmla="*/ 4 w 6"/>
                <a:gd name="T11" fmla="*/ 4 h 4"/>
                <a:gd name="T12" fmla="*/ 6 w 6"/>
                <a:gd name="T13" fmla="*/ 4 h 4"/>
                <a:gd name="T14" fmla="*/ 6 w 6"/>
                <a:gd name="T15" fmla="*/ 2 h 4"/>
                <a:gd name="T16" fmla="*/ 4 w 6"/>
                <a:gd name="T17" fmla="*/ 0 h 4"/>
                <a:gd name="T18" fmla="*/ 2 w 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2" y="0"/>
                  </a:moveTo>
                  <a:lnTo>
                    <a:pt x="0" y="0"/>
                  </a:lnTo>
                  <a:lnTo>
                    <a:pt x="0" y="2"/>
                  </a:lnTo>
                  <a:lnTo>
                    <a:pt x="0" y="2"/>
                  </a:lnTo>
                  <a:lnTo>
                    <a:pt x="2" y="2"/>
                  </a:lnTo>
                  <a:lnTo>
                    <a:pt x="4" y="4"/>
                  </a:lnTo>
                  <a:lnTo>
                    <a:pt x="6" y="4"/>
                  </a:lnTo>
                  <a:lnTo>
                    <a:pt x="6" y="2"/>
                  </a:lnTo>
                  <a:lnTo>
                    <a:pt x="4" y="0"/>
                  </a:lnTo>
                  <a:lnTo>
                    <a:pt x="2"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4" name="Freeform 376">
              <a:extLst>
                <a:ext uri="{FF2B5EF4-FFF2-40B4-BE49-F238E27FC236}">
                  <a16:creationId xmlns:a16="http://schemas.microsoft.com/office/drawing/2014/main" id="{0D9CD0B0-FBAF-406B-9B8A-3D73E4252F6D}"/>
                </a:ext>
              </a:extLst>
            </p:cNvPr>
            <p:cNvSpPr>
              <a:spLocks/>
            </p:cNvSpPr>
            <p:nvPr/>
          </p:nvSpPr>
          <p:spPr bwMode="auto">
            <a:xfrm>
              <a:off x="8980488" y="2205038"/>
              <a:ext cx="4763"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5" name="Freeform 377">
              <a:extLst>
                <a:ext uri="{FF2B5EF4-FFF2-40B4-BE49-F238E27FC236}">
                  <a16:creationId xmlns:a16="http://schemas.microsoft.com/office/drawing/2014/main" id="{C6404415-87C4-496A-85E1-8358C13AE8A6}"/>
                </a:ext>
              </a:extLst>
            </p:cNvPr>
            <p:cNvSpPr>
              <a:spLocks/>
            </p:cNvSpPr>
            <p:nvPr/>
          </p:nvSpPr>
          <p:spPr bwMode="auto">
            <a:xfrm>
              <a:off x="8934450" y="2171700"/>
              <a:ext cx="9525" cy="7938"/>
            </a:xfrm>
            <a:custGeom>
              <a:avLst/>
              <a:gdLst>
                <a:gd name="T0" fmla="*/ 0 w 6"/>
                <a:gd name="T1" fmla="*/ 0 h 5"/>
                <a:gd name="T2" fmla="*/ 2 w 6"/>
                <a:gd name="T3" fmla="*/ 5 h 5"/>
                <a:gd name="T4" fmla="*/ 4 w 6"/>
                <a:gd name="T5" fmla="*/ 5 h 5"/>
                <a:gd name="T6" fmla="*/ 6 w 6"/>
                <a:gd name="T7" fmla="*/ 5 h 5"/>
                <a:gd name="T8" fmla="*/ 4 w 6"/>
                <a:gd name="T9" fmla="*/ 3 h 5"/>
                <a:gd name="T10" fmla="*/ 2 w 6"/>
                <a:gd name="T11" fmla="*/ 3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lnTo>
                    <a:pt x="2" y="5"/>
                  </a:lnTo>
                  <a:lnTo>
                    <a:pt x="4" y="5"/>
                  </a:lnTo>
                  <a:lnTo>
                    <a:pt x="6" y="5"/>
                  </a:lnTo>
                  <a:lnTo>
                    <a:pt x="4" y="3"/>
                  </a:lnTo>
                  <a:lnTo>
                    <a:pt x="2" y="3"/>
                  </a:lnTo>
                  <a:lnTo>
                    <a:pt x="0"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6" name="Freeform 378">
              <a:extLst>
                <a:ext uri="{FF2B5EF4-FFF2-40B4-BE49-F238E27FC236}">
                  <a16:creationId xmlns:a16="http://schemas.microsoft.com/office/drawing/2014/main" id="{F53773CD-870B-4328-AFE8-D404C03C2343}"/>
                </a:ext>
              </a:extLst>
            </p:cNvPr>
            <p:cNvSpPr>
              <a:spLocks/>
            </p:cNvSpPr>
            <p:nvPr/>
          </p:nvSpPr>
          <p:spPr bwMode="auto">
            <a:xfrm>
              <a:off x="8926513" y="2589213"/>
              <a:ext cx="28575" cy="30163"/>
            </a:xfrm>
            <a:custGeom>
              <a:avLst/>
              <a:gdLst>
                <a:gd name="T0" fmla="*/ 18 w 18"/>
                <a:gd name="T1" fmla="*/ 7 h 19"/>
                <a:gd name="T2" fmla="*/ 16 w 18"/>
                <a:gd name="T3" fmla="*/ 5 h 19"/>
                <a:gd name="T4" fmla="*/ 11 w 18"/>
                <a:gd name="T5" fmla="*/ 5 h 19"/>
                <a:gd name="T6" fmla="*/ 9 w 18"/>
                <a:gd name="T7" fmla="*/ 3 h 19"/>
                <a:gd name="T8" fmla="*/ 7 w 18"/>
                <a:gd name="T9" fmla="*/ 0 h 19"/>
                <a:gd name="T10" fmla="*/ 7 w 18"/>
                <a:gd name="T11" fmla="*/ 3 h 19"/>
                <a:gd name="T12" fmla="*/ 2 w 18"/>
                <a:gd name="T13" fmla="*/ 3 h 19"/>
                <a:gd name="T14" fmla="*/ 0 w 18"/>
                <a:gd name="T15" fmla="*/ 0 h 19"/>
                <a:gd name="T16" fmla="*/ 0 w 18"/>
                <a:gd name="T17" fmla="*/ 3 h 19"/>
                <a:gd name="T18" fmla="*/ 0 w 18"/>
                <a:gd name="T19" fmla="*/ 7 h 19"/>
                <a:gd name="T20" fmla="*/ 5 w 18"/>
                <a:gd name="T21" fmla="*/ 10 h 19"/>
                <a:gd name="T22" fmla="*/ 5 w 18"/>
                <a:gd name="T23" fmla="*/ 12 h 19"/>
                <a:gd name="T24" fmla="*/ 7 w 18"/>
                <a:gd name="T25" fmla="*/ 14 h 19"/>
                <a:gd name="T26" fmla="*/ 7 w 18"/>
                <a:gd name="T27" fmla="*/ 17 h 19"/>
                <a:gd name="T28" fmla="*/ 9 w 18"/>
                <a:gd name="T29" fmla="*/ 19 h 19"/>
                <a:gd name="T30" fmla="*/ 11 w 18"/>
                <a:gd name="T31" fmla="*/ 19 h 19"/>
                <a:gd name="T32" fmla="*/ 14 w 18"/>
                <a:gd name="T33" fmla="*/ 17 h 19"/>
                <a:gd name="T34" fmla="*/ 16 w 18"/>
                <a:gd name="T35" fmla="*/ 17 h 19"/>
                <a:gd name="T36" fmla="*/ 18 w 18"/>
                <a:gd name="T37" fmla="*/ 14 h 19"/>
                <a:gd name="T38" fmla="*/ 18 w 18"/>
                <a:gd name="T39" fmla="*/ 12 h 19"/>
                <a:gd name="T40" fmla="*/ 18 w 18"/>
                <a:gd name="T41" fmla="*/ 12 h 19"/>
                <a:gd name="T42" fmla="*/ 18 w 18"/>
                <a:gd name="T43"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9">
                  <a:moveTo>
                    <a:pt x="18" y="7"/>
                  </a:moveTo>
                  <a:lnTo>
                    <a:pt x="16" y="5"/>
                  </a:lnTo>
                  <a:lnTo>
                    <a:pt x="11" y="5"/>
                  </a:lnTo>
                  <a:lnTo>
                    <a:pt x="9" y="3"/>
                  </a:lnTo>
                  <a:lnTo>
                    <a:pt x="7" y="0"/>
                  </a:lnTo>
                  <a:lnTo>
                    <a:pt x="7" y="3"/>
                  </a:lnTo>
                  <a:lnTo>
                    <a:pt x="2" y="3"/>
                  </a:lnTo>
                  <a:lnTo>
                    <a:pt x="0" y="0"/>
                  </a:lnTo>
                  <a:lnTo>
                    <a:pt x="0" y="3"/>
                  </a:lnTo>
                  <a:lnTo>
                    <a:pt x="0" y="7"/>
                  </a:lnTo>
                  <a:lnTo>
                    <a:pt x="5" y="10"/>
                  </a:lnTo>
                  <a:lnTo>
                    <a:pt x="5" y="12"/>
                  </a:lnTo>
                  <a:lnTo>
                    <a:pt x="7" y="14"/>
                  </a:lnTo>
                  <a:lnTo>
                    <a:pt x="7" y="17"/>
                  </a:lnTo>
                  <a:lnTo>
                    <a:pt x="9" y="19"/>
                  </a:lnTo>
                  <a:lnTo>
                    <a:pt x="11" y="19"/>
                  </a:lnTo>
                  <a:lnTo>
                    <a:pt x="14" y="17"/>
                  </a:lnTo>
                  <a:lnTo>
                    <a:pt x="16" y="17"/>
                  </a:lnTo>
                  <a:lnTo>
                    <a:pt x="18" y="14"/>
                  </a:lnTo>
                  <a:lnTo>
                    <a:pt x="18" y="12"/>
                  </a:lnTo>
                  <a:lnTo>
                    <a:pt x="18" y="12"/>
                  </a:lnTo>
                  <a:lnTo>
                    <a:pt x="18" y="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7" name="Freeform 379">
              <a:extLst>
                <a:ext uri="{FF2B5EF4-FFF2-40B4-BE49-F238E27FC236}">
                  <a16:creationId xmlns:a16="http://schemas.microsoft.com/office/drawing/2014/main" id="{87321487-5EB0-4B34-B984-9C42784050F7}"/>
                </a:ext>
              </a:extLst>
            </p:cNvPr>
            <p:cNvSpPr>
              <a:spLocks/>
            </p:cNvSpPr>
            <p:nvPr/>
          </p:nvSpPr>
          <p:spPr bwMode="auto">
            <a:xfrm>
              <a:off x="8748713" y="2171700"/>
              <a:ext cx="3175" cy="14288"/>
            </a:xfrm>
            <a:custGeom>
              <a:avLst/>
              <a:gdLst>
                <a:gd name="T0" fmla="*/ 2 w 2"/>
                <a:gd name="T1" fmla="*/ 9 h 9"/>
                <a:gd name="T2" fmla="*/ 2 w 2"/>
                <a:gd name="T3" fmla="*/ 7 h 9"/>
                <a:gd name="T4" fmla="*/ 2 w 2"/>
                <a:gd name="T5" fmla="*/ 3 h 9"/>
                <a:gd name="T6" fmla="*/ 2 w 2"/>
                <a:gd name="T7" fmla="*/ 0 h 9"/>
                <a:gd name="T8" fmla="*/ 0 w 2"/>
                <a:gd name="T9" fmla="*/ 0 h 9"/>
                <a:gd name="T10" fmla="*/ 0 w 2"/>
                <a:gd name="T11" fmla="*/ 3 h 9"/>
                <a:gd name="T12" fmla="*/ 0 w 2"/>
                <a:gd name="T13" fmla="*/ 5 h 9"/>
                <a:gd name="T14" fmla="*/ 0 w 2"/>
                <a:gd name="T15" fmla="*/ 7 h 9"/>
                <a:gd name="T16" fmla="*/ 2 w 2"/>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2" y="9"/>
                  </a:moveTo>
                  <a:lnTo>
                    <a:pt x="2" y="7"/>
                  </a:lnTo>
                  <a:lnTo>
                    <a:pt x="2" y="3"/>
                  </a:lnTo>
                  <a:lnTo>
                    <a:pt x="2" y="0"/>
                  </a:lnTo>
                  <a:lnTo>
                    <a:pt x="0" y="0"/>
                  </a:lnTo>
                  <a:lnTo>
                    <a:pt x="0" y="3"/>
                  </a:lnTo>
                  <a:lnTo>
                    <a:pt x="0" y="5"/>
                  </a:lnTo>
                  <a:lnTo>
                    <a:pt x="0" y="7"/>
                  </a:lnTo>
                  <a:lnTo>
                    <a:pt x="2" y="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8" name="Freeform 380">
              <a:extLst>
                <a:ext uri="{FF2B5EF4-FFF2-40B4-BE49-F238E27FC236}">
                  <a16:creationId xmlns:a16="http://schemas.microsoft.com/office/drawing/2014/main" id="{5AAC55F7-410F-4ECA-A441-B5AE9B6AAB32}"/>
                </a:ext>
              </a:extLst>
            </p:cNvPr>
            <p:cNvSpPr>
              <a:spLocks/>
            </p:cNvSpPr>
            <p:nvPr/>
          </p:nvSpPr>
          <p:spPr bwMode="auto">
            <a:xfrm>
              <a:off x="8755063" y="2168525"/>
              <a:ext cx="4763" cy="11113"/>
            </a:xfrm>
            <a:custGeom>
              <a:avLst/>
              <a:gdLst>
                <a:gd name="T0" fmla="*/ 0 w 3"/>
                <a:gd name="T1" fmla="*/ 2 h 7"/>
                <a:gd name="T2" fmla="*/ 0 w 3"/>
                <a:gd name="T3" fmla="*/ 7 h 7"/>
                <a:gd name="T4" fmla="*/ 3 w 3"/>
                <a:gd name="T5" fmla="*/ 5 h 7"/>
                <a:gd name="T6" fmla="*/ 3 w 3"/>
                <a:gd name="T7" fmla="*/ 5 h 7"/>
                <a:gd name="T8" fmla="*/ 3 w 3"/>
                <a:gd name="T9" fmla="*/ 2 h 7"/>
                <a:gd name="T10" fmla="*/ 3 w 3"/>
                <a:gd name="T11" fmla="*/ 0 h 7"/>
                <a:gd name="T12" fmla="*/ 0 w 3"/>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0" y="2"/>
                  </a:moveTo>
                  <a:lnTo>
                    <a:pt x="0" y="7"/>
                  </a:lnTo>
                  <a:lnTo>
                    <a:pt x="3" y="5"/>
                  </a:lnTo>
                  <a:lnTo>
                    <a:pt x="3" y="5"/>
                  </a:lnTo>
                  <a:lnTo>
                    <a:pt x="3" y="2"/>
                  </a:lnTo>
                  <a:lnTo>
                    <a:pt x="3" y="0"/>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9" name="Freeform 381">
              <a:extLst>
                <a:ext uri="{FF2B5EF4-FFF2-40B4-BE49-F238E27FC236}">
                  <a16:creationId xmlns:a16="http://schemas.microsoft.com/office/drawing/2014/main" id="{DECB2592-48BF-450A-A4EF-A08537453D70}"/>
                </a:ext>
              </a:extLst>
            </p:cNvPr>
            <p:cNvSpPr>
              <a:spLocks/>
            </p:cNvSpPr>
            <p:nvPr/>
          </p:nvSpPr>
          <p:spPr bwMode="auto">
            <a:xfrm>
              <a:off x="8734425" y="2135188"/>
              <a:ext cx="9525" cy="3175"/>
            </a:xfrm>
            <a:custGeom>
              <a:avLst/>
              <a:gdLst>
                <a:gd name="T0" fmla="*/ 0 w 6"/>
                <a:gd name="T1" fmla="*/ 2 h 2"/>
                <a:gd name="T2" fmla="*/ 2 w 6"/>
                <a:gd name="T3" fmla="*/ 2 h 2"/>
                <a:gd name="T4" fmla="*/ 2 w 6"/>
                <a:gd name="T5" fmla="*/ 2 h 2"/>
                <a:gd name="T6" fmla="*/ 4 w 6"/>
                <a:gd name="T7" fmla="*/ 2 h 2"/>
                <a:gd name="T8" fmla="*/ 6 w 6"/>
                <a:gd name="T9" fmla="*/ 0 h 2"/>
                <a:gd name="T10" fmla="*/ 4 w 6"/>
                <a:gd name="T11" fmla="*/ 0 h 2"/>
                <a:gd name="T12" fmla="*/ 2 w 6"/>
                <a:gd name="T13" fmla="*/ 0 h 2"/>
                <a:gd name="T14" fmla="*/ 0 w 6"/>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2"/>
                  </a:moveTo>
                  <a:lnTo>
                    <a:pt x="2" y="2"/>
                  </a:lnTo>
                  <a:lnTo>
                    <a:pt x="2" y="2"/>
                  </a:lnTo>
                  <a:lnTo>
                    <a:pt x="4" y="2"/>
                  </a:lnTo>
                  <a:lnTo>
                    <a:pt x="6" y="0"/>
                  </a:lnTo>
                  <a:lnTo>
                    <a:pt x="4" y="0"/>
                  </a:lnTo>
                  <a:lnTo>
                    <a:pt x="2" y="0"/>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0" name="Freeform 382">
              <a:extLst>
                <a:ext uri="{FF2B5EF4-FFF2-40B4-BE49-F238E27FC236}">
                  <a16:creationId xmlns:a16="http://schemas.microsoft.com/office/drawing/2014/main" id="{434B3F7D-9BE8-4EBA-A195-F3CCF93D3672}"/>
                </a:ext>
              </a:extLst>
            </p:cNvPr>
            <p:cNvSpPr>
              <a:spLocks/>
            </p:cNvSpPr>
            <p:nvPr/>
          </p:nvSpPr>
          <p:spPr bwMode="auto">
            <a:xfrm>
              <a:off x="9123363" y="2281238"/>
              <a:ext cx="11113" cy="26988"/>
            </a:xfrm>
            <a:custGeom>
              <a:avLst/>
              <a:gdLst>
                <a:gd name="T0" fmla="*/ 4 w 7"/>
                <a:gd name="T1" fmla="*/ 0 h 17"/>
                <a:gd name="T2" fmla="*/ 2 w 7"/>
                <a:gd name="T3" fmla="*/ 0 h 17"/>
                <a:gd name="T4" fmla="*/ 2 w 7"/>
                <a:gd name="T5" fmla="*/ 5 h 17"/>
                <a:gd name="T6" fmla="*/ 0 w 7"/>
                <a:gd name="T7" fmla="*/ 10 h 17"/>
                <a:gd name="T8" fmla="*/ 2 w 7"/>
                <a:gd name="T9" fmla="*/ 12 h 17"/>
                <a:gd name="T10" fmla="*/ 2 w 7"/>
                <a:gd name="T11" fmla="*/ 14 h 17"/>
                <a:gd name="T12" fmla="*/ 4 w 7"/>
                <a:gd name="T13" fmla="*/ 17 h 17"/>
                <a:gd name="T14" fmla="*/ 4 w 7"/>
                <a:gd name="T15" fmla="*/ 17 h 17"/>
                <a:gd name="T16" fmla="*/ 7 w 7"/>
                <a:gd name="T17" fmla="*/ 14 h 17"/>
                <a:gd name="T18" fmla="*/ 7 w 7"/>
                <a:gd name="T19" fmla="*/ 10 h 17"/>
                <a:gd name="T20" fmla="*/ 7 w 7"/>
                <a:gd name="T21" fmla="*/ 5 h 17"/>
                <a:gd name="T22" fmla="*/ 4 w 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7">
                  <a:moveTo>
                    <a:pt x="4" y="0"/>
                  </a:moveTo>
                  <a:lnTo>
                    <a:pt x="2" y="0"/>
                  </a:lnTo>
                  <a:lnTo>
                    <a:pt x="2" y="5"/>
                  </a:lnTo>
                  <a:lnTo>
                    <a:pt x="0" y="10"/>
                  </a:lnTo>
                  <a:lnTo>
                    <a:pt x="2" y="12"/>
                  </a:lnTo>
                  <a:lnTo>
                    <a:pt x="2" y="14"/>
                  </a:lnTo>
                  <a:lnTo>
                    <a:pt x="4" y="17"/>
                  </a:lnTo>
                  <a:lnTo>
                    <a:pt x="4" y="17"/>
                  </a:lnTo>
                  <a:lnTo>
                    <a:pt x="7" y="14"/>
                  </a:lnTo>
                  <a:lnTo>
                    <a:pt x="7" y="10"/>
                  </a:lnTo>
                  <a:lnTo>
                    <a:pt x="7" y="5"/>
                  </a:lnTo>
                  <a:lnTo>
                    <a:pt x="4"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1" name="Freeform 383">
              <a:extLst>
                <a:ext uri="{FF2B5EF4-FFF2-40B4-BE49-F238E27FC236}">
                  <a16:creationId xmlns:a16="http://schemas.microsoft.com/office/drawing/2014/main" id="{2AD4BA2E-7336-4FFA-9D0A-8113788EB1E6}"/>
                </a:ext>
              </a:extLst>
            </p:cNvPr>
            <p:cNvSpPr>
              <a:spLocks/>
            </p:cNvSpPr>
            <p:nvPr/>
          </p:nvSpPr>
          <p:spPr bwMode="auto">
            <a:xfrm>
              <a:off x="8853488" y="2135188"/>
              <a:ext cx="25400" cy="14288"/>
            </a:xfrm>
            <a:custGeom>
              <a:avLst/>
              <a:gdLst>
                <a:gd name="T0" fmla="*/ 4 w 7"/>
                <a:gd name="T1" fmla="*/ 0 h 4"/>
                <a:gd name="T2" fmla="*/ 2 w 7"/>
                <a:gd name="T3" fmla="*/ 0 h 4"/>
                <a:gd name="T4" fmla="*/ 2 w 7"/>
                <a:gd name="T5" fmla="*/ 0 h 4"/>
                <a:gd name="T6" fmla="*/ 0 w 7"/>
                <a:gd name="T7" fmla="*/ 1 h 4"/>
                <a:gd name="T8" fmla="*/ 1 w 7"/>
                <a:gd name="T9" fmla="*/ 1 h 4"/>
                <a:gd name="T10" fmla="*/ 1 w 7"/>
                <a:gd name="T11" fmla="*/ 3 h 4"/>
                <a:gd name="T12" fmla="*/ 2 w 7"/>
                <a:gd name="T13" fmla="*/ 3 h 4"/>
                <a:gd name="T14" fmla="*/ 2 w 7"/>
                <a:gd name="T15" fmla="*/ 2 h 4"/>
                <a:gd name="T16" fmla="*/ 3 w 7"/>
                <a:gd name="T17" fmla="*/ 3 h 4"/>
                <a:gd name="T18" fmla="*/ 5 w 7"/>
                <a:gd name="T19" fmla="*/ 3 h 4"/>
                <a:gd name="T20" fmla="*/ 5 w 7"/>
                <a:gd name="T21" fmla="*/ 4 h 4"/>
                <a:gd name="T22" fmla="*/ 6 w 7"/>
                <a:gd name="T23" fmla="*/ 4 h 4"/>
                <a:gd name="T24" fmla="*/ 7 w 7"/>
                <a:gd name="T25" fmla="*/ 3 h 4"/>
                <a:gd name="T26" fmla="*/ 6 w 7"/>
                <a:gd name="T27" fmla="*/ 2 h 4"/>
                <a:gd name="T28" fmla="*/ 5 w 7"/>
                <a:gd name="T29" fmla="*/ 1 h 4"/>
                <a:gd name="T30" fmla="*/ 4 w 7"/>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4">
                  <a:moveTo>
                    <a:pt x="4" y="0"/>
                  </a:moveTo>
                  <a:cubicBezTo>
                    <a:pt x="2" y="0"/>
                    <a:pt x="2" y="0"/>
                    <a:pt x="2" y="0"/>
                  </a:cubicBezTo>
                  <a:cubicBezTo>
                    <a:pt x="2" y="0"/>
                    <a:pt x="2" y="0"/>
                    <a:pt x="2" y="0"/>
                  </a:cubicBezTo>
                  <a:cubicBezTo>
                    <a:pt x="0" y="1"/>
                    <a:pt x="0" y="1"/>
                    <a:pt x="0" y="1"/>
                  </a:cubicBezTo>
                  <a:cubicBezTo>
                    <a:pt x="1" y="1"/>
                    <a:pt x="1" y="1"/>
                    <a:pt x="1" y="1"/>
                  </a:cubicBezTo>
                  <a:cubicBezTo>
                    <a:pt x="1" y="3"/>
                    <a:pt x="1" y="3"/>
                    <a:pt x="1" y="3"/>
                  </a:cubicBezTo>
                  <a:cubicBezTo>
                    <a:pt x="2" y="3"/>
                    <a:pt x="2" y="3"/>
                    <a:pt x="2" y="3"/>
                  </a:cubicBezTo>
                  <a:cubicBezTo>
                    <a:pt x="2" y="2"/>
                    <a:pt x="2" y="2"/>
                    <a:pt x="2" y="2"/>
                  </a:cubicBezTo>
                  <a:cubicBezTo>
                    <a:pt x="3" y="3"/>
                    <a:pt x="3" y="3"/>
                    <a:pt x="3" y="3"/>
                  </a:cubicBezTo>
                  <a:cubicBezTo>
                    <a:pt x="5" y="3"/>
                    <a:pt x="5" y="3"/>
                    <a:pt x="5" y="3"/>
                  </a:cubicBezTo>
                  <a:cubicBezTo>
                    <a:pt x="5" y="4"/>
                    <a:pt x="5" y="4"/>
                    <a:pt x="5" y="4"/>
                  </a:cubicBezTo>
                  <a:cubicBezTo>
                    <a:pt x="5" y="4"/>
                    <a:pt x="6" y="4"/>
                    <a:pt x="6" y="4"/>
                  </a:cubicBezTo>
                  <a:cubicBezTo>
                    <a:pt x="7" y="3"/>
                    <a:pt x="7" y="3"/>
                    <a:pt x="7" y="3"/>
                  </a:cubicBezTo>
                  <a:cubicBezTo>
                    <a:pt x="6" y="2"/>
                    <a:pt x="6" y="2"/>
                    <a:pt x="6" y="2"/>
                  </a:cubicBezTo>
                  <a:cubicBezTo>
                    <a:pt x="5" y="1"/>
                    <a:pt x="5" y="1"/>
                    <a:pt x="5" y="1"/>
                  </a:cubicBezTo>
                  <a:lnTo>
                    <a:pt x="4"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2" name="Freeform 384">
              <a:extLst>
                <a:ext uri="{FF2B5EF4-FFF2-40B4-BE49-F238E27FC236}">
                  <a16:creationId xmlns:a16="http://schemas.microsoft.com/office/drawing/2014/main" id="{5F138498-3C4A-4200-89DA-A0452B0DC9D8}"/>
                </a:ext>
              </a:extLst>
            </p:cNvPr>
            <p:cNvSpPr>
              <a:spLocks/>
            </p:cNvSpPr>
            <p:nvPr/>
          </p:nvSpPr>
          <p:spPr bwMode="auto">
            <a:xfrm>
              <a:off x="7304088" y="3022600"/>
              <a:ext cx="25400" cy="22225"/>
            </a:xfrm>
            <a:custGeom>
              <a:avLst/>
              <a:gdLst>
                <a:gd name="T0" fmla="*/ 9 w 16"/>
                <a:gd name="T1" fmla="*/ 7 h 14"/>
                <a:gd name="T2" fmla="*/ 16 w 16"/>
                <a:gd name="T3" fmla="*/ 2 h 14"/>
                <a:gd name="T4" fmla="*/ 16 w 16"/>
                <a:gd name="T5" fmla="*/ 0 h 14"/>
                <a:gd name="T6" fmla="*/ 9 w 16"/>
                <a:gd name="T7" fmla="*/ 2 h 14"/>
                <a:gd name="T8" fmla="*/ 7 w 16"/>
                <a:gd name="T9" fmla="*/ 4 h 14"/>
                <a:gd name="T10" fmla="*/ 5 w 16"/>
                <a:gd name="T11" fmla="*/ 7 h 14"/>
                <a:gd name="T12" fmla="*/ 0 w 16"/>
                <a:gd name="T13" fmla="*/ 14 h 14"/>
                <a:gd name="T14" fmla="*/ 3 w 16"/>
                <a:gd name="T15" fmla="*/ 11 h 14"/>
                <a:gd name="T16" fmla="*/ 7 w 16"/>
                <a:gd name="T17" fmla="*/ 9 h 14"/>
                <a:gd name="T18" fmla="*/ 9 w 16"/>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9" y="7"/>
                  </a:moveTo>
                  <a:lnTo>
                    <a:pt x="16" y="2"/>
                  </a:lnTo>
                  <a:lnTo>
                    <a:pt x="16" y="0"/>
                  </a:lnTo>
                  <a:lnTo>
                    <a:pt x="9" y="2"/>
                  </a:lnTo>
                  <a:lnTo>
                    <a:pt x="7" y="4"/>
                  </a:lnTo>
                  <a:lnTo>
                    <a:pt x="5" y="7"/>
                  </a:lnTo>
                  <a:lnTo>
                    <a:pt x="0" y="14"/>
                  </a:lnTo>
                  <a:lnTo>
                    <a:pt x="3" y="11"/>
                  </a:lnTo>
                  <a:lnTo>
                    <a:pt x="7" y="9"/>
                  </a:lnTo>
                  <a:lnTo>
                    <a:pt x="9" y="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3" name="Freeform 385">
              <a:extLst>
                <a:ext uri="{FF2B5EF4-FFF2-40B4-BE49-F238E27FC236}">
                  <a16:creationId xmlns:a16="http://schemas.microsoft.com/office/drawing/2014/main" id="{49E99B10-5DDC-4A26-A38C-024BB88028A8}"/>
                </a:ext>
              </a:extLst>
            </p:cNvPr>
            <p:cNvSpPr>
              <a:spLocks/>
            </p:cNvSpPr>
            <p:nvPr/>
          </p:nvSpPr>
          <p:spPr bwMode="auto">
            <a:xfrm>
              <a:off x="9144000" y="2308225"/>
              <a:ext cx="4763" cy="6350"/>
            </a:xfrm>
            <a:custGeom>
              <a:avLst/>
              <a:gdLst>
                <a:gd name="T0" fmla="*/ 3 w 3"/>
                <a:gd name="T1" fmla="*/ 2 h 4"/>
                <a:gd name="T2" fmla="*/ 3 w 3"/>
                <a:gd name="T3" fmla="*/ 0 h 4"/>
                <a:gd name="T4" fmla="*/ 3 w 3"/>
                <a:gd name="T5" fmla="*/ 0 h 4"/>
                <a:gd name="T6" fmla="*/ 0 w 3"/>
                <a:gd name="T7" fmla="*/ 2 h 4"/>
                <a:gd name="T8" fmla="*/ 3 w 3"/>
                <a:gd name="T9" fmla="*/ 4 h 4"/>
                <a:gd name="T10" fmla="*/ 3 w 3"/>
                <a:gd name="T11" fmla="*/ 2 h 4"/>
              </a:gdLst>
              <a:ahLst/>
              <a:cxnLst>
                <a:cxn ang="0">
                  <a:pos x="T0" y="T1"/>
                </a:cxn>
                <a:cxn ang="0">
                  <a:pos x="T2" y="T3"/>
                </a:cxn>
                <a:cxn ang="0">
                  <a:pos x="T4" y="T5"/>
                </a:cxn>
                <a:cxn ang="0">
                  <a:pos x="T6" y="T7"/>
                </a:cxn>
                <a:cxn ang="0">
                  <a:pos x="T8" y="T9"/>
                </a:cxn>
                <a:cxn ang="0">
                  <a:pos x="T10" y="T11"/>
                </a:cxn>
              </a:cxnLst>
              <a:rect l="0" t="0" r="r" b="b"/>
              <a:pathLst>
                <a:path w="3" h="4">
                  <a:moveTo>
                    <a:pt x="3" y="2"/>
                  </a:moveTo>
                  <a:lnTo>
                    <a:pt x="3" y="0"/>
                  </a:lnTo>
                  <a:lnTo>
                    <a:pt x="3" y="0"/>
                  </a:lnTo>
                  <a:lnTo>
                    <a:pt x="0" y="2"/>
                  </a:lnTo>
                  <a:lnTo>
                    <a:pt x="3" y="4"/>
                  </a:lnTo>
                  <a:lnTo>
                    <a:pt x="3"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4" name="Freeform 386">
              <a:extLst>
                <a:ext uri="{FF2B5EF4-FFF2-40B4-BE49-F238E27FC236}">
                  <a16:creationId xmlns:a16="http://schemas.microsoft.com/office/drawing/2014/main" id="{32EAE923-855A-4022-BB92-FF6AC09CB280}"/>
                </a:ext>
              </a:extLst>
            </p:cNvPr>
            <p:cNvSpPr>
              <a:spLocks/>
            </p:cNvSpPr>
            <p:nvPr/>
          </p:nvSpPr>
          <p:spPr bwMode="auto">
            <a:xfrm>
              <a:off x="8948738" y="2179638"/>
              <a:ext cx="6350" cy="3175"/>
            </a:xfrm>
            <a:custGeom>
              <a:avLst/>
              <a:gdLst>
                <a:gd name="T0" fmla="*/ 4 w 4"/>
                <a:gd name="T1" fmla="*/ 2 h 2"/>
                <a:gd name="T2" fmla="*/ 2 w 4"/>
                <a:gd name="T3" fmla="*/ 0 h 2"/>
                <a:gd name="T4" fmla="*/ 0 w 4"/>
                <a:gd name="T5" fmla="*/ 0 h 2"/>
                <a:gd name="T6" fmla="*/ 4 w 4"/>
                <a:gd name="T7" fmla="*/ 2 h 2"/>
              </a:gdLst>
              <a:ahLst/>
              <a:cxnLst>
                <a:cxn ang="0">
                  <a:pos x="T0" y="T1"/>
                </a:cxn>
                <a:cxn ang="0">
                  <a:pos x="T2" y="T3"/>
                </a:cxn>
                <a:cxn ang="0">
                  <a:pos x="T4" y="T5"/>
                </a:cxn>
                <a:cxn ang="0">
                  <a:pos x="T6" y="T7"/>
                </a:cxn>
              </a:cxnLst>
              <a:rect l="0" t="0" r="r" b="b"/>
              <a:pathLst>
                <a:path w="4" h="2">
                  <a:moveTo>
                    <a:pt x="4" y="2"/>
                  </a:moveTo>
                  <a:lnTo>
                    <a:pt x="2" y="0"/>
                  </a:lnTo>
                  <a:lnTo>
                    <a:pt x="0" y="0"/>
                  </a:lnTo>
                  <a:lnTo>
                    <a:pt x="4"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5" name="Freeform 387">
              <a:extLst>
                <a:ext uri="{FF2B5EF4-FFF2-40B4-BE49-F238E27FC236}">
                  <a16:creationId xmlns:a16="http://schemas.microsoft.com/office/drawing/2014/main" id="{249D4FDA-A838-46CC-B9D8-AB5363F75CA7}"/>
                </a:ext>
              </a:extLst>
            </p:cNvPr>
            <p:cNvSpPr>
              <a:spLocks/>
            </p:cNvSpPr>
            <p:nvPr/>
          </p:nvSpPr>
          <p:spPr bwMode="auto">
            <a:xfrm>
              <a:off x="8515350" y="2095500"/>
              <a:ext cx="106363" cy="109538"/>
            </a:xfrm>
            <a:custGeom>
              <a:avLst/>
              <a:gdLst>
                <a:gd name="T0" fmla="*/ 23 w 67"/>
                <a:gd name="T1" fmla="*/ 57 h 69"/>
                <a:gd name="T2" fmla="*/ 25 w 67"/>
                <a:gd name="T3" fmla="*/ 57 h 69"/>
                <a:gd name="T4" fmla="*/ 28 w 67"/>
                <a:gd name="T5" fmla="*/ 64 h 69"/>
                <a:gd name="T6" fmla="*/ 30 w 67"/>
                <a:gd name="T7" fmla="*/ 67 h 69"/>
                <a:gd name="T8" fmla="*/ 34 w 67"/>
                <a:gd name="T9" fmla="*/ 62 h 69"/>
                <a:gd name="T10" fmla="*/ 34 w 67"/>
                <a:gd name="T11" fmla="*/ 64 h 69"/>
                <a:gd name="T12" fmla="*/ 39 w 67"/>
                <a:gd name="T13" fmla="*/ 69 h 69"/>
                <a:gd name="T14" fmla="*/ 41 w 67"/>
                <a:gd name="T15" fmla="*/ 69 h 69"/>
                <a:gd name="T16" fmla="*/ 46 w 67"/>
                <a:gd name="T17" fmla="*/ 69 h 69"/>
                <a:gd name="T18" fmla="*/ 50 w 67"/>
                <a:gd name="T19" fmla="*/ 64 h 69"/>
                <a:gd name="T20" fmla="*/ 53 w 67"/>
                <a:gd name="T21" fmla="*/ 64 h 69"/>
                <a:gd name="T22" fmla="*/ 57 w 67"/>
                <a:gd name="T23" fmla="*/ 62 h 69"/>
                <a:gd name="T24" fmla="*/ 60 w 67"/>
                <a:gd name="T25" fmla="*/ 64 h 69"/>
                <a:gd name="T26" fmla="*/ 62 w 67"/>
                <a:gd name="T27" fmla="*/ 62 h 69"/>
                <a:gd name="T28" fmla="*/ 67 w 67"/>
                <a:gd name="T29" fmla="*/ 60 h 69"/>
                <a:gd name="T30" fmla="*/ 67 w 67"/>
                <a:gd name="T31" fmla="*/ 55 h 69"/>
                <a:gd name="T32" fmla="*/ 62 w 67"/>
                <a:gd name="T33" fmla="*/ 57 h 69"/>
                <a:gd name="T34" fmla="*/ 60 w 67"/>
                <a:gd name="T35" fmla="*/ 55 h 69"/>
                <a:gd name="T36" fmla="*/ 64 w 67"/>
                <a:gd name="T37" fmla="*/ 46 h 69"/>
                <a:gd name="T38" fmla="*/ 67 w 67"/>
                <a:gd name="T39" fmla="*/ 41 h 69"/>
                <a:gd name="T40" fmla="*/ 62 w 67"/>
                <a:gd name="T41" fmla="*/ 44 h 69"/>
                <a:gd name="T42" fmla="*/ 57 w 67"/>
                <a:gd name="T43" fmla="*/ 51 h 69"/>
                <a:gd name="T44" fmla="*/ 57 w 67"/>
                <a:gd name="T45" fmla="*/ 46 h 69"/>
                <a:gd name="T46" fmla="*/ 62 w 67"/>
                <a:gd name="T47" fmla="*/ 37 h 69"/>
                <a:gd name="T48" fmla="*/ 60 w 67"/>
                <a:gd name="T49" fmla="*/ 23 h 69"/>
                <a:gd name="T50" fmla="*/ 53 w 67"/>
                <a:gd name="T51" fmla="*/ 21 h 69"/>
                <a:gd name="T52" fmla="*/ 53 w 67"/>
                <a:gd name="T53" fmla="*/ 16 h 69"/>
                <a:gd name="T54" fmla="*/ 50 w 67"/>
                <a:gd name="T55" fmla="*/ 16 h 69"/>
                <a:gd name="T56" fmla="*/ 48 w 67"/>
                <a:gd name="T57" fmla="*/ 21 h 69"/>
                <a:gd name="T58" fmla="*/ 48 w 67"/>
                <a:gd name="T59" fmla="*/ 16 h 69"/>
                <a:gd name="T60" fmla="*/ 50 w 67"/>
                <a:gd name="T61" fmla="*/ 11 h 69"/>
                <a:gd name="T62" fmla="*/ 48 w 67"/>
                <a:gd name="T63" fmla="*/ 9 h 69"/>
                <a:gd name="T64" fmla="*/ 48 w 67"/>
                <a:gd name="T65" fmla="*/ 4 h 69"/>
                <a:gd name="T66" fmla="*/ 48 w 67"/>
                <a:gd name="T67" fmla="*/ 0 h 69"/>
                <a:gd name="T68" fmla="*/ 44 w 67"/>
                <a:gd name="T69" fmla="*/ 2 h 69"/>
                <a:gd name="T70" fmla="*/ 37 w 67"/>
                <a:gd name="T71" fmla="*/ 7 h 69"/>
                <a:gd name="T72" fmla="*/ 34 w 67"/>
                <a:gd name="T73" fmla="*/ 14 h 69"/>
                <a:gd name="T74" fmla="*/ 37 w 67"/>
                <a:gd name="T75" fmla="*/ 21 h 69"/>
                <a:gd name="T76" fmla="*/ 32 w 67"/>
                <a:gd name="T77" fmla="*/ 18 h 69"/>
                <a:gd name="T78" fmla="*/ 32 w 67"/>
                <a:gd name="T79" fmla="*/ 14 h 69"/>
                <a:gd name="T80" fmla="*/ 30 w 67"/>
                <a:gd name="T81" fmla="*/ 14 h 69"/>
                <a:gd name="T82" fmla="*/ 30 w 67"/>
                <a:gd name="T83" fmla="*/ 18 h 69"/>
                <a:gd name="T84" fmla="*/ 25 w 67"/>
                <a:gd name="T85" fmla="*/ 18 h 69"/>
                <a:gd name="T86" fmla="*/ 28 w 67"/>
                <a:gd name="T87" fmla="*/ 23 h 69"/>
                <a:gd name="T88" fmla="*/ 25 w 67"/>
                <a:gd name="T89" fmla="*/ 25 h 69"/>
                <a:gd name="T90" fmla="*/ 23 w 67"/>
                <a:gd name="T91" fmla="*/ 25 h 69"/>
                <a:gd name="T92" fmla="*/ 21 w 67"/>
                <a:gd name="T93" fmla="*/ 30 h 69"/>
                <a:gd name="T94" fmla="*/ 14 w 67"/>
                <a:gd name="T95" fmla="*/ 30 h 69"/>
                <a:gd name="T96" fmla="*/ 12 w 67"/>
                <a:gd name="T97" fmla="*/ 30 h 69"/>
                <a:gd name="T98" fmla="*/ 9 w 67"/>
                <a:gd name="T99" fmla="*/ 30 h 69"/>
                <a:gd name="T100" fmla="*/ 0 w 67"/>
                <a:gd name="T101" fmla="*/ 34 h 69"/>
                <a:gd name="T102" fmla="*/ 0 w 67"/>
                <a:gd name="T103" fmla="*/ 39 h 69"/>
                <a:gd name="T104" fmla="*/ 5 w 67"/>
                <a:gd name="T105" fmla="*/ 44 h 69"/>
                <a:gd name="T106" fmla="*/ 9 w 67"/>
                <a:gd name="T107" fmla="*/ 44 h 69"/>
                <a:gd name="T108" fmla="*/ 7 w 67"/>
                <a:gd name="T109" fmla="*/ 39 h 69"/>
                <a:gd name="T110" fmla="*/ 9 w 67"/>
                <a:gd name="T111" fmla="*/ 37 h 69"/>
                <a:gd name="T112" fmla="*/ 12 w 67"/>
                <a:gd name="T113" fmla="*/ 41 h 69"/>
                <a:gd name="T114" fmla="*/ 12 w 67"/>
                <a:gd name="T115" fmla="*/ 46 h 69"/>
                <a:gd name="T116" fmla="*/ 16 w 67"/>
                <a:gd name="T117" fmla="*/ 51 h 69"/>
                <a:gd name="T118" fmla="*/ 18 w 67"/>
                <a:gd name="T119" fmla="*/ 46 h 69"/>
                <a:gd name="T120" fmla="*/ 18 w 67"/>
                <a:gd name="T121" fmla="*/ 48 h 69"/>
                <a:gd name="T122" fmla="*/ 18 w 67"/>
                <a:gd name="T123" fmla="*/ 51 h 69"/>
                <a:gd name="T124" fmla="*/ 23 w 67"/>
                <a:gd name="T125" fmla="*/ 5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 h="69">
                  <a:moveTo>
                    <a:pt x="23" y="57"/>
                  </a:moveTo>
                  <a:lnTo>
                    <a:pt x="25" y="57"/>
                  </a:lnTo>
                  <a:lnTo>
                    <a:pt x="28" y="64"/>
                  </a:lnTo>
                  <a:lnTo>
                    <a:pt x="30" y="67"/>
                  </a:lnTo>
                  <a:lnTo>
                    <a:pt x="34" y="62"/>
                  </a:lnTo>
                  <a:lnTo>
                    <a:pt x="34" y="64"/>
                  </a:lnTo>
                  <a:lnTo>
                    <a:pt x="39" y="69"/>
                  </a:lnTo>
                  <a:lnTo>
                    <a:pt x="41" y="69"/>
                  </a:lnTo>
                  <a:lnTo>
                    <a:pt x="46" y="69"/>
                  </a:lnTo>
                  <a:lnTo>
                    <a:pt x="50" y="64"/>
                  </a:lnTo>
                  <a:lnTo>
                    <a:pt x="53" y="64"/>
                  </a:lnTo>
                  <a:lnTo>
                    <a:pt x="57" y="62"/>
                  </a:lnTo>
                  <a:lnTo>
                    <a:pt x="60" y="64"/>
                  </a:lnTo>
                  <a:lnTo>
                    <a:pt x="62" y="62"/>
                  </a:lnTo>
                  <a:lnTo>
                    <a:pt x="67" y="60"/>
                  </a:lnTo>
                  <a:lnTo>
                    <a:pt x="67" y="55"/>
                  </a:lnTo>
                  <a:lnTo>
                    <a:pt x="62" y="57"/>
                  </a:lnTo>
                  <a:lnTo>
                    <a:pt x="60" y="55"/>
                  </a:lnTo>
                  <a:lnTo>
                    <a:pt x="64" y="46"/>
                  </a:lnTo>
                  <a:lnTo>
                    <a:pt x="67" y="41"/>
                  </a:lnTo>
                  <a:lnTo>
                    <a:pt x="62" y="44"/>
                  </a:lnTo>
                  <a:lnTo>
                    <a:pt x="57" y="51"/>
                  </a:lnTo>
                  <a:lnTo>
                    <a:pt x="57" y="46"/>
                  </a:lnTo>
                  <a:lnTo>
                    <a:pt x="62" y="37"/>
                  </a:lnTo>
                  <a:lnTo>
                    <a:pt x="60" y="23"/>
                  </a:lnTo>
                  <a:lnTo>
                    <a:pt x="53" y="21"/>
                  </a:lnTo>
                  <a:lnTo>
                    <a:pt x="53" y="16"/>
                  </a:lnTo>
                  <a:lnTo>
                    <a:pt x="50" y="16"/>
                  </a:lnTo>
                  <a:lnTo>
                    <a:pt x="48" y="21"/>
                  </a:lnTo>
                  <a:lnTo>
                    <a:pt x="48" y="16"/>
                  </a:lnTo>
                  <a:lnTo>
                    <a:pt x="50" y="11"/>
                  </a:lnTo>
                  <a:lnTo>
                    <a:pt x="48" y="9"/>
                  </a:lnTo>
                  <a:lnTo>
                    <a:pt x="48" y="4"/>
                  </a:lnTo>
                  <a:lnTo>
                    <a:pt x="48" y="0"/>
                  </a:lnTo>
                  <a:lnTo>
                    <a:pt x="44" y="2"/>
                  </a:lnTo>
                  <a:lnTo>
                    <a:pt x="37" y="7"/>
                  </a:lnTo>
                  <a:lnTo>
                    <a:pt x="34" y="14"/>
                  </a:lnTo>
                  <a:lnTo>
                    <a:pt x="37" y="21"/>
                  </a:lnTo>
                  <a:lnTo>
                    <a:pt x="32" y="18"/>
                  </a:lnTo>
                  <a:lnTo>
                    <a:pt x="32" y="14"/>
                  </a:lnTo>
                  <a:lnTo>
                    <a:pt x="30" y="14"/>
                  </a:lnTo>
                  <a:lnTo>
                    <a:pt x="30" y="18"/>
                  </a:lnTo>
                  <a:lnTo>
                    <a:pt x="25" y="18"/>
                  </a:lnTo>
                  <a:lnTo>
                    <a:pt x="28" y="23"/>
                  </a:lnTo>
                  <a:lnTo>
                    <a:pt x="25" y="25"/>
                  </a:lnTo>
                  <a:lnTo>
                    <a:pt x="23" y="25"/>
                  </a:lnTo>
                  <a:lnTo>
                    <a:pt x="21" y="30"/>
                  </a:lnTo>
                  <a:lnTo>
                    <a:pt x="14" y="30"/>
                  </a:lnTo>
                  <a:lnTo>
                    <a:pt x="12" y="30"/>
                  </a:lnTo>
                  <a:lnTo>
                    <a:pt x="9" y="30"/>
                  </a:lnTo>
                  <a:lnTo>
                    <a:pt x="0" y="34"/>
                  </a:lnTo>
                  <a:lnTo>
                    <a:pt x="0" y="39"/>
                  </a:lnTo>
                  <a:lnTo>
                    <a:pt x="5" y="44"/>
                  </a:lnTo>
                  <a:lnTo>
                    <a:pt x="9" y="44"/>
                  </a:lnTo>
                  <a:lnTo>
                    <a:pt x="7" y="39"/>
                  </a:lnTo>
                  <a:lnTo>
                    <a:pt x="9" y="37"/>
                  </a:lnTo>
                  <a:lnTo>
                    <a:pt x="12" y="41"/>
                  </a:lnTo>
                  <a:lnTo>
                    <a:pt x="12" y="46"/>
                  </a:lnTo>
                  <a:lnTo>
                    <a:pt x="16" y="51"/>
                  </a:lnTo>
                  <a:lnTo>
                    <a:pt x="18" y="46"/>
                  </a:lnTo>
                  <a:lnTo>
                    <a:pt x="18" y="48"/>
                  </a:lnTo>
                  <a:lnTo>
                    <a:pt x="18" y="51"/>
                  </a:lnTo>
                  <a:lnTo>
                    <a:pt x="23" y="5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6" name="Freeform 388">
              <a:extLst>
                <a:ext uri="{FF2B5EF4-FFF2-40B4-BE49-F238E27FC236}">
                  <a16:creationId xmlns:a16="http://schemas.microsoft.com/office/drawing/2014/main" id="{BD943310-3A31-44B0-98F7-7A96D688B71F}"/>
                </a:ext>
              </a:extLst>
            </p:cNvPr>
            <p:cNvSpPr>
              <a:spLocks/>
            </p:cNvSpPr>
            <p:nvPr/>
          </p:nvSpPr>
          <p:spPr bwMode="auto">
            <a:xfrm>
              <a:off x="8089900" y="1728788"/>
              <a:ext cx="425450" cy="414338"/>
            </a:xfrm>
            <a:custGeom>
              <a:avLst/>
              <a:gdLst>
                <a:gd name="T0" fmla="*/ 257 w 268"/>
                <a:gd name="T1" fmla="*/ 198 h 261"/>
                <a:gd name="T2" fmla="*/ 243 w 268"/>
                <a:gd name="T3" fmla="*/ 175 h 261"/>
                <a:gd name="T4" fmla="*/ 236 w 268"/>
                <a:gd name="T5" fmla="*/ 143 h 261"/>
                <a:gd name="T6" fmla="*/ 243 w 268"/>
                <a:gd name="T7" fmla="*/ 113 h 261"/>
                <a:gd name="T8" fmla="*/ 257 w 268"/>
                <a:gd name="T9" fmla="*/ 78 h 261"/>
                <a:gd name="T10" fmla="*/ 259 w 268"/>
                <a:gd name="T11" fmla="*/ 51 h 261"/>
                <a:gd name="T12" fmla="*/ 243 w 268"/>
                <a:gd name="T13" fmla="*/ 30 h 261"/>
                <a:gd name="T14" fmla="*/ 227 w 268"/>
                <a:gd name="T15" fmla="*/ 41 h 261"/>
                <a:gd name="T16" fmla="*/ 213 w 268"/>
                <a:gd name="T17" fmla="*/ 81 h 261"/>
                <a:gd name="T18" fmla="*/ 202 w 268"/>
                <a:gd name="T19" fmla="*/ 106 h 261"/>
                <a:gd name="T20" fmla="*/ 195 w 268"/>
                <a:gd name="T21" fmla="*/ 120 h 261"/>
                <a:gd name="T22" fmla="*/ 195 w 268"/>
                <a:gd name="T23" fmla="*/ 92 h 261"/>
                <a:gd name="T24" fmla="*/ 204 w 268"/>
                <a:gd name="T25" fmla="*/ 62 h 261"/>
                <a:gd name="T26" fmla="*/ 188 w 268"/>
                <a:gd name="T27" fmla="*/ 44 h 261"/>
                <a:gd name="T28" fmla="*/ 188 w 268"/>
                <a:gd name="T29" fmla="*/ 58 h 261"/>
                <a:gd name="T30" fmla="*/ 179 w 268"/>
                <a:gd name="T31" fmla="*/ 62 h 261"/>
                <a:gd name="T32" fmla="*/ 160 w 268"/>
                <a:gd name="T33" fmla="*/ 60 h 261"/>
                <a:gd name="T34" fmla="*/ 163 w 268"/>
                <a:gd name="T35" fmla="*/ 55 h 261"/>
                <a:gd name="T36" fmla="*/ 163 w 268"/>
                <a:gd name="T37" fmla="*/ 35 h 261"/>
                <a:gd name="T38" fmla="*/ 140 w 268"/>
                <a:gd name="T39" fmla="*/ 37 h 261"/>
                <a:gd name="T40" fmla="*/ 117 w 268"/>
                <a:gd name="T41" fmla="*/ 37 h 261"/>
                <a:gd name="T42" fmla="*/ 140 w 268"/>
                <a:gd name="T43" fmla="*/ 18 h 261"/>
                <a:gd name="T44" fmla="*/ 103 w 268"/>
                <a:gd name="T45" fmla="*/ 9 h 261"/>
                <a:gd name="T46" fmla="*/ 50 w 268"/>
                <a:gd name="T47" fmla="*/ 41 h 261"/>
                <a:gd name="T48" fmla="*/ 25 w 268"/>
                <a:gd name="T49" fmla="*/ 65 h 261"/>
                <a:gd name="T50" fmla="*/ 34 w 268"/>
                <a:gd name="T51" fmla="*/ 76 h 261"/>
                <a:gd name="T52" fmla="*/ 39 w 268"/>
                <a:gd name="T53" fmla="*/ 83 h 261"/>
                <a:gd name="T54" fmla="*/ 78 w 268"/>
                <a:gd name="T55" fmla="*/ 88 h 261"/>
                <a:gd name="T56" fmla="*/ 57 w 268"/>
                <a:gd name="T57" fmla="*/ 90 h 261"/>
                <a:gd name="T58" fmla="*/ 16 w 268"/>
                <a:gd name="T59" fmla="*/ 95 h 261"/>
                <a:gd name="T60" fmla="*/ 23 w 268"/>
                <a:gd name="T61" fmla="*/ 122 h 261"/>
                <a:gd name="T62" fmla="*/ 39 w 268"/>
                <a:gd name="T63" fmla="*/ 129 h 261"/>
                <a:gd name="T64" fmla="*/ 67 w 268"/>
                <a:gd name="T65" fmla="*/ 131 h 261"/>
                <a:gd name="T66" fmla="*/ 87 w 268"/>
                <a:gd name="T67" fmla="*/ 143 h 261"/>
                <a:gd name="T68" fmla="*/ 105 w 268"/>
                <a:gd name="T69" fmla="*/ 162 h 261"/>
                <a:gd name="T70" fmla="*/ 85 w 268"/>
                <a:gd name="T71" fmla="*/ 162 h 261"/>
                <a:gd name="T72" fmla="*/ 60 w 268"/>
                <a:gd name="T73" fmla="*/ 152 h 261"/>
                <a:gd name="T74" fmla="*/ 14 w 268"/>
                <a:gd name="T75" fmla="*/ 145 h 261"/>
                <a:gd name="T76" fmla="*/ 5 w 268"/>
                <a:gd name="T77" fmla="*/ 175 h 261"/>
                <a:gd name="T78" fmla="*/ 23 w 268"/>
                <a:gd name="T79" fmla="*/ 196 h 261"/>
                <a:gd name="T80" fmla="*/ 39 w 268"/>
                <a:gd name="T81" fmla="*/ 208 h 261"/>
                <a:gd name="T82" fmla="*/ 34 w 268"/>
                <a:gd name="T83" fmla="*/ 231 h 261"/>
                <a:gd name="T84" fmla="*/ 46 w 268"/>
                <a:gd name="T85" fmla="*/ 240 h 261"/>
                <a:gd name="T86" fmla="*/ 73 w 268"/>
                <a:gd name="T87" fmla="*/ 242 h 261"/>
                <a:gd name="T88" fmla="*/ 89 w 268"/>
                <a:gd name="T89" fmla="*/ 247 h 261"/>
                <a:gd name="T90" fmla="*/ 117 w 268"/>
                <a:gd name="T91" fmla="*/ 233 h 261"/>
                <a:gd name="T92" fmla="*/ 149 w 268"/>
                <a:gd name="T93" fmla="*/ 226 h 261"/>
                <a:gd name="T94" fmla="*/ 160 w 268"/>
                <a:gd name="T95" fmla="*/ 217 h 261"/>
                <a:gd name="T96" fmla="*/ 160 w 268"/>
                <a:gd name="T97" fmla="*/ 233 h 261"/>
                <a:gd name="T98" fmla="*/ 176 w 268"/>
                <a:gd name="T99" fmla="*/ 240 h 261"/>
                <a:gd name="T100" fmla="*/ 181 w 268"/>
                <a:gd name="T101" fmla="*/ 252 h 261"/>
                <a:gd name="T102" fmla="*/ 199 w 268"/>
                <a:gd name="T103" fmla="*/ 258 h 261"/>
                <a:gd name="T104" fmla="*/ 211 w 268"/>
                <a:gd name="T105" fmla="*/ 261 h 261"/>
                <a:gd name="T106" fmla="*/ 227 w 268"/>
                <a:gd name="T107" fmla="*/ 258 h 261"/>
                <a:gd name="T108" fmla="*/ 229 w 268"/>
                <a:gd name="T109" fmla="*/ 245 h 261"/>
                <a:gd name="T110" fmla="*/ 222 w 268"/>
                <a:gd name="T111" fmla="*/ 235 h 261"/>
                <a:gd name="T112" fmla="*/ 213 w 268"/>
                <a:gd name="T113" fmla="*/ 233 h 261"/>
                <a:gd name="T114" fmla="*/ 225 w 268"/>
                <a:gd name="T115" fmla="*/ 228 h 261"/>
                <a:gd name="T116" fmla="*/ 238 w 268"/>
                <a:gd name="T117" fmla="*/ 212 h 261"/>
                <a:gd name="T118" fmla="*/ 245 w 268"/>
                <a:gd name="T119" fmla="*/ 228 h 261"/>
                <a:gd name="T120" fmla="*/ 257 w 268"/>
                <a:gd name="T121"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261">
                  <a:moveTo>
                    <a:pt x="266" y="208"/>
                  </a:moveTo>
                  <a:lnTo>
                    <a:pt x="264" y="208"/>
                  </a:lnTo>
                  <a:lnTo>
                    <a:pt x="261" y="205"/>
                  </a:lnTo>
                  <a:lnTo>
                    <a:pt x="259" y="208"/>
                  </a:lnTo>
                  <a:lnTo>
                    <a:pt x="259" y="203"/>
                  </a:lnTo>
                  <a:lnTo>
                    <a:pt x="261" y="203"/>
                  </a:lnTo>
                  <a:lnTo>
                    <a:pt x="261" y="201"/>
                  </a:lnTo>
                  <a:lnTo>
                    <a:pt x="257" y="201"/>
                  </a:lnTo>
                  <a:lnTo>
                    <a:pt x="257" y="198"/>
                  </a:lnTo>
                  <a:lnTo>
                    <a:pt x="252" y="196"/>
                  </a:lnTo>
                  <a:lnTo>
                    <a:pt x="252" y="194"/>
                  </a:lnTo>
                  <a:lnTo>
                    <a:pt x="250" y="187"/>
                  </a:lnTo>
                  <a:lnTo>
                    <a:pt x="250" y="182"/>
                  </a:lnTo>
                  <a:lnTo>
                    <a:pt x="250" y="178"/>
                  </a:lnTo>
                  <a:lnTo>
                    <a:pt x="250" y="171"/>
                  </a:lnTo>
                  <a:lnTo>
                    <a:pt x="247" y="175"/>
                  </a:lnTo>
                  <a:lnTo>
                    <a:pt x="247" y="180"/>
                  </a:lnTo>
                  <a:lnTo>
                    <a:pt x="243" y="175"/>
                  </a:lnTo>
                  <a:lnTo>
                    <a:pt x="241" y="173"/>
                  </a:lnTo>
                  <a:lnTo>
                    <a:pt x="238" y="166"/>
                  </a:lnTo>
                  <a:lnTo>
                    <a:pt x="236" y="164"/>
                  </a:lnTo>
                  <a:lnTo>
                    <a:pt x="236" y="157"/>
                  </a:lnTo>
                  <a:lnTo>
                    <a:pt x="231" y="155"/>
                  </a:lnTo>
                  <a:lnTo>
                    <a:pt x="231" y="150"/>
                  </a:lnTo>
                  <a:lnTo>
                    <a:pt x="231" y="148"/>
                  </a:lnTo>
                  <a:lnTo>
                    <a:pt x="231" y="145"/>
                  </a:lnTo>
                  <a:lnTo>
                    <a:pt x="236" y="143"/>
                  </a:lnTo>
                  <a:lnTo>
                    <a:pt x="236" y="141"/>
                  </a:lnTo>
                  <a:lnTo>
                    <a:pt x="238" y="141"/>
                  </a:lnTo>
                  <a:lnTo>
                    <a:pt x="241" y="141"/>
                  </a:lnTo>
                  <a:lnTo>
                    <a:pt x="243" y="138"/>
                  </a:lnTo>
                  <a:lnTo>
                    <a:pt x="243" y="136"/>
                  </a:lnTo>
                  <a:lnTo>
                    <a:pt x="245" y="127"/>
                  </a:lnTo>
                  <a:lnTo>
                    <a:pt x="245" y="122"/>
                  </a:lnTo>
                  <a:lnTo>
                    <a:pt x="247" y="120"/>
                  </a:lnTo>
                  <a:lnTo>
                    <a:pt x="243" y="113"/>
                  </a:lnTo>
                  <a:lnTo>
                    <a:pt x="245" y="108"/>
                  </a:lnTo>
                  <a:lnTo>
                    <a:pt x="247" y="108"/>
                  </a:lnTo>
                  <a:lnTo>
                    <a:pt x="247" y="101"/>
                  </a:lnTo>
                  <a:lnTo>
                    <a:pt x="252" y="97"/>
                  </a:lnTo>
                  <a:lnTo>
                    <a:pt x="252" y="95"/>
                  </a:lnTo>
                  <a:lnTo>
                    <a:pt x="254" y="90"/>
                  </a:lnTo>
                  <a:lnTo>
                    <a:pt x="254" y="83"/>
                  </a:lnTo>
                  <a:lnTo>
                    <a:pt x="257" y="83"/>
                  </a:lnTo>
                  <a:lnTo>
                    <a:pt x="257" y="78"/>
                  </a:lnTo>
                  <a:lnTo>
                    <a:pt x="261" y="74"/>
                  </a:lnTo>
                  <a:lnTo>
                    <a:pt x="261" y="69"/>
                  </a:lnTo>
                  <a:lnTo>
                    <a:pt x="261" y="67"/>
                  </a:lnTo>
                  <a:lnTo>
                    <a:pt x="264" y="65"/>
                  </a:lnTo>
                  <a:lnTo>
                    <a:pt x="266" y="62"/>
                  </a:lnTo>
                  <a:lnTo>
                    <a:pt x="264" y="58"/>
                  </a:lnTo>
                  <a:lnTo>
                    <a:pt x="264" y="55"/>
                  </a:lnTo>
                  <a:lnTo>
                    <a:pt x="264" y="51"/>
                  </a:lnTo>
                  <a:lnTo>
                    <a:pt x="259" y="51"/>
                  </a:lnTo>
                  <a:lnTo>
                    <a:pt x="259" y="44"/>
                  </a:lnTo>
                  <a:lnTo>
                    <a:pt x="259" y="41"/>
                  </a:lnTo>
                  <a:lnTo>
                    <a:pt x="257" y="35"/>
                  </a:lnTo>
                  <a:lnTo>
                    <a:pt x="252" y="35"/>
                  </a:lnTo>
                  <a:lnTo>
                    <a:pt x="252" y="32"/>
                  </a:lnTo>
                  <a:lnTo>
                    <a:pt x="250" y="32"/>
                  </a:lnTo>
                  <a:lnTo>
                    <a:pt x="250" y="39"/>
                  </a:lnTo>
                  <a:lnTo>
                    <a:pt x="247" y="39"/>
                  </a:lnTo>
                  <a:lnTo>
                    <a:pt x="243" y="30"/>
                  </a:lnTo>
                  <a:lnTo>
                    <a:pt x="241" y="30"/>
                  </a:lnTo>
                  <a:lnTo>
                    <a:pt x="238" y="28"/>
                  </a:lnTo>
                  <a:lnTo>
                    <a:pt x="234" y="28"/>
                  </a:lnTo>
                  <a:lnTo>
                    <a:pt x="236" y="32"/>
                  </a:lnTo>
                  <a:lnTo>
                    <a:pt x="234" y="35"/>
                  </a:lnTo>
                  <a:lnTo>
                    <a:pt x="231" y="35"/>
                  </a:lnTo>
                  <a:lnTo>
                    <a:pt x="229" y="39"/>
                  </a:lnTo>
                  <a:lnTo>
                    <a:pt x="229" y="41"/>
                  </a:lnTo>
                  <a:lnTo>
                    <a:pt x="227" y="41"/>
                  </a:lnTo>
                  <a:lnTo>
                    <a:pt x="225" y="53"/>
                  </a:lnTo>
                  <a:lnTo>
                    <a:pt x="225" y="55"/>
                  </a:lnTo>
                  <a:lnTo>
                    <a:pt x="222" y="60"/>
                  </a:lnTo>
                  <a:lnTo>
                    <a:pt x="222" y="65"/>
                  </a:lnTo>
                  <a:lnTo>
                    <a:pt x="220" y="65"/>
                  </a:lnTo>
                  <a:lnTo>
                    <a:pt x="220" y="69"/>
                  </a:lnTo>
                  <a:lnTo>
                    <a:pt x="218" y="71"/>
                  </a:lnTo>
                  <a:lnTo>
                    <a:pt x="215" y="78"/>
                  </a:lnTo>
                  <a:lnTo>
                    <a:pt x="213" y="81"/>
                  </a:lnTo>
                  <a:lnTo>
                    <a:pt x="211" y="81"/>
                  </a:lnTo>
                  <a:lnTo>
                    <a:pt x="209" y="88"/>
                  </a:lnTo>
                  <a:lnTo>
                    <a:pt x="211" y="90"/>
                  </a:lnTo>
                  <a:lnTo>
                    <a:pt x="209" y="92"/>
                  </a:lnTo>
                  <a:lnTo>
                    <a:pt x="209" y="97"/>
                  </a:lnTo>
                  <a:lnTo>
                    <a:pt x="206" y="101"/>
                  </a:lnTo>
                  <a:lnTo>
                    <a:pt x="209" y="104"/>
                  </a:lnTo>
                  <a:lnTo>
                    <a:pt x="206" y="106"/>
                  </a:lnTo>
                  <a:lnTo>
                    <a:pt x="202" y="106"/>
                  </a:lnTo>
                  <a:lnTo>
                    <a:pt x="204" y="108"/>
                  </a:lnTo>
                  <a:lnTo>
                    <a:pt x="209" y="111"/>
                  </a:lnTo>
                  <a:lnTo>
                    <a:pt x="209" y="113"/>
                  </a:lnTo>
                  <a:lnTo>
                    <a:pt x="206" y="113"/>
                  </a:lnTo>
                  <a:lnTo>
                    <a:pt x="202" y="113"/>
                  </a:lnTo>
                  <a:lnTo>
                    <a:pt x="199" y="115"/>
                  </a:lnTo>
                  <a:lnTo>
                    <a:pt x="197" y="115"/>
                  </a:lnTo>
                  <a:lnTo>
                    <a:pt x="195" y="118"/>
                  </a:lnTo>
                  <a:lnTo>
                    <a:pt x="195" y="120"/>
                  </a:lnTo>
                  <a:lnTo>
                    <a:pt x="195" y="122"/>
                  </a:lnTo>
                  <a:lnTo>
                    <a:pt x="190" y="120"/>
                  </a:lnTo>
                  <a:lnTo>
                    <a:pt x="190" y="118"/>
                  </a:lnTo>
                  <a:lnTo>
                    <a:pt x="193" y="113"/>
                  </a:lnTo>
                  <a:lnTo>
                    <a:pt x="190" y="111"/>
                  </a:lnTo>
                  <a:lnTo>
                    <a:pt x="190" y="106"/>
                  </a:lnTo>
                  <a:lnTo>
                    <a:pt x="193" y="99"/>
                  </a:lnTo>
                  <a:lnTo>
                    <a:pt x="193" y="95"/>
                  </a:lnTo>
                  <a:lnTo>
                    <a:pt x="195" y="92"/>
                  </a:lnTo>
                  <a:lnTo>
                    <a:pt x="197" y="88"/>
                  </a:lnTo>
                  <a:lnTo>
                    <a:pt x="197" y="85"/>
                  </a:lnTo>
                  <a:lnTo>
                    <a:pt x="199" y="76"/>
                  </a:lnTo>
                  <a:lnTo>
                    <a:pt x="204" y="74"/>
                  </a:lnTo>
                  <a:lnTo>
                    <a:pt x="204" y="69"/>
                  </a:lnTo>
                  <a:lnTo>
                    <a:pt x="202" y="69"/>
                  </a:lnTo>
                  <a:lnTo>
                    <a:pt x="199" y="69"/>
                  </a:lnTo>
                  <a:lnTo>
                    <a:pt x="202" y="67"/>
                  </a:lnTo>
                  <a:lnTo>
                    <a:pt x="204" y="62"/>
                  </a:lnTo>
                  <a:lnTo>
                    <a:pt x="204" y="55"/>
                  </a:lnTo>
                  <a:lnTo>
                    <a:pt x="202" y="53"/>
                  </a:lnTo>
                  <a:lnTo>
                    <a:pt x="199" y="48"/>
                  </a:lnTo>
                  <a:lnTo>
                    <a:pt x="202" y="46"/>
                  </a:lnTo>
                  <a:lnTo>
                    <a:pt x="202" y="41"/>
                  </a:lnTo>
                  <a:lnTo>
                    <a:pt x="199" y="41"/>
                  </a:lnTo>
                  <a:lnTo>
                    <a:pt x="195" y="37"/>
                  </a:lnTo>
                  <a:lnTo>
                    <a:pt x="190" y="39"/>
                  </a:lnTo>
                  <a:lnTo>
                    <a:pt x="188" y="44"/>
                  </a:lnTo>
                  <a:lnTo>
                    <a:pt x="193" y="46"/>
                  </a:lnTo>
                  <a:lnTo>
                    <a:pt x="193" y="51"/>
                  </a:lnTo>
                  <a:lnTo>
                    <a:pt x="195" y="53"/>
                  </a:lnTo>
                  <a:lnTo>
                    <a:pt x="195" y="55"/>
                  </a:lnTo>
                  <a:lnTo>
                    <a:pt x="190" y="55"/>
                  </a:lnTo>
                  <a:lnTo>
                    <a:pt x="190" y="51"/>
                  </a:lnTo>
                  <a:lnTo>
                    <a:pt x="188" y="51"/>
                  </a:lnTo>
                  <a:lnTo>
                    <a:pt x="186" y="55"/>
                  </a:lnTo>
                  <a:lnTo>
                    <a:pt x="188" y="58"/>
                  </a:lnTo>
                  <a:lnTo>
                    <a:pt x="188" y="60"/>
                  </a:lnTo>
                  <a:lnTo>
                    <a:pt x="190" y="65"/>
                  </a:lnTo>
                  <a:lnTo>
                    <a:pt x="188" y="67"/>
                  </a:lnTo>
                  <a:lnTo>
                    <a:pt x="188" y="65"/>
                  </a:lnTo>
                  <a:lnTo>
                    <a:pt x="186" y="65"/>
                  </a:lnTo>
                  <a:lnTo>
                    <a:pt x="183" y="69"/>
                  </a:lnTo>
                  <a:lnTo>
                    <a:pt x="181" y="65"/>
                  </a:lnTo>
                  <a:lnTo>
                    <a:pt x="181" y="62"/>
                  </a:lnTo>
                  <a:lnTo>
                    <a:pt x="179" y="62"/>
                  </a:lnTo>
                  <a:lnTo>
                    <a:pt x="176" y="67"/>
                  </a:lnTo>
                  <a:lnTo>
                    <a:pt x="174" y="67"/>
                  </a:lnTo>
                  <a:lnTo>
                    <a:pt x="174" y="62"/>
                  </a:lnTo>
                  <a:lnTo>
                    <a:pt x="176" y="60"/>
                  </a:lnTo>
                  <a:lnTo>
                    <a:pt x="176" y="58"/>
                  </a:lnTo>
                  <a:lnTo>
                    <a:pt x="172" y="60"/>
                  </a:lnTo>
                  <a:lnTo>
                    <a:pt x="167" y="65"/>
                  </a:lnTo>
                  <a:lnTo>
                    <a:pt x="163" y="60"/>
                  </a:lnTo>
                  <a:lnTo>
                    <a:pt x="160" y="60"/>
                  </a:lnTo>
                  <a:lnTo>
                    <a:pt x="158" y="62"/>
                  </a:lnTo>
                  <a:lnTo>
                    <a:pt x="154" y="62"/>
                  </a:lnTo>
                  <a:lnTo>
                    <a:pt x="154" y="60"/>
                  </a:lnTo>
                  <a:lnTo>
                    <a:pt x="149" y="62"/>
                  </a:lnTo>
                  <a:lnTo>
                    <a:pt x="147" y="60"/>
                  </a:lnTo>
                  <a:lnTo>
                    <a:pt x="149" y="58"/>
                  </a:lnTo>
                  <a:lnTo>
                    <a:pt x="156" y="55"/>
                  </a:lnTo>
                  <a:lnTo>
                    <a:pt x="158" y="58"/>
                  </a:lnTo>
                  <a:lnTo>
                    <a:pt x="163" y="55"/>
                  </a:lnTo>
                  <a:lnTo>
                    <a:pt x="163" y="53"/>
                  </a:lnTo>
                  <a:lnTo>
                    <a:pt x="165" y="53"/>
                  </a:lnTo>
                  <a:lnTo>
                    <a:pt x="167" y="53"/>
                  </a:lnTo>
                  <a:lnTo>
                    <a:pt x="172" y="51"/>
                  </a:lnTo>
                  <a:lnTo>
                    <a:pt x="172" y="46"/>
                  </a:lnTo>
                  <a:lnTo>
                    <a:pt x="172" y="44"/>
                  </a:lnTo>
                  <a:lnTo>
                    <a:pt x="170" y="41"/>
                  </a:lnTo>
                  <a:lnTo>
                    <a:pt x="167" y="35"/>
                  </a:lnTo>
                  <a:lnTo>
                    <a:pt x="163" y="35"/>
                  </a:lnTo>
                  <a:lnTo>
                    <a:pt x="160" y="30"/>
                  </a:lnTo>
                  <a:lnTo>
                    <a:pt x="156" y="25"/>
                  </a:lnTo>
                  <a:lnTo>
                    <a:pt x="154" y="23"/>
                  </a:lnTo>
                  <a:lnTo>
                    <a:pt x="151" y="23"/>
                  </a:lnTo>
                  <a:lnTo>
                    <a:pt x="147" y="25"/>
                  </a:lnTo>
                  <a:lnTo>
                    <a:pt x="144" y="25"/>
                  </a:lnTo>
                  <a:lnTo>
                    <a:pt x="138" y="32"/>
                  </a:lnTo>
                  <a:lnTo>
                    <a:pt x="140" y="35"/>
                  </a:lnTo>
                  <a:lnTo>
                    <a:pt x="140" y="37"/>
                  </a:lnTo>
                  <a:lnTo>
                    <a:pt x="138" y="37"/>
                  </a:lnTo>
                  <a:lnTo>
                    <a:pt x="133" y="39"/>
                  </a:lnTo>
                  <a:lnTo>
                    <a:pt x="133" y="37"/>
                  </a:lnTo>
                  <a:lnTo>
                    <a:pt x="131" y="37"/>
                  </a:lnTo>
                  <a:lnTo>
                    <a:pt x="128" y="37"/>
                  </a:lnTo>
                  <a:lnTo>
                    <a:pt x="124" y="37"/>
                  </a:lnTo>
                  <a:lnTo>
                    <a:pt x="121" y="37"/>
                  </a:lnTo>
                  <a:lnTo>
                    <a:pt x="119" y="37"/>
                  </a:lnTo>
                  <a:lnTo>
                    <a:pt x="117" y="37"/>
                  </a:lnTo>
                  <a:lnTo>
                    <a:pt x="117" y="35"/>
                  </a:lnTo>
                  <a:lnTo>
                    <a:pt x="124" y="35"/>
                  </a:lnTo>
                  <a:lnTo>
                    <a:pt x="126" y="30"/>
                  </a:lnTo>
                  <a:lnTo>
                    <a:pt x="128" y="28"/>
                  </a:lnTo>
                  <a:lnTo>
                    <a:pt x="131" y="30"/>
                  </a:lnTo>
                  <a:lnTo>
                    <a:pt x="133" y="25"/>
                  </a:lnTo>
                  <a:lnTo>
                    <a:pt x="135" y="21"/>
                  </a:lnTo>
                  <a:lnTo>
                    <a:pt x="135" y="18"/>
                  </a:lnTo>
                  <a:lnTo>
                    <a:pt x="140" y="18"/>
                  </a:lnTo>
                  <a:lnTo>
                    <a:pt x="142" y="11"/>
                  </a:lnTo>
                  <a:lnTo>
                    <a:pt x="142" y="7"/>
                  </a:lnTo>
                  <a:lnTo>
                    <a:pt x="142" y="2"/>
                  </a:lnTo>
                  <a:lnTo>
                    <a:pt x="142" y="0"/>
                  </a:lnTo>
                  <a:lnTo>
                    <a:pt x="138" y="0"/>
                  </a:lnTo>
                  <a:lnTo>
                    <a:pt x="133" y="2"/>
                  </a:lnTo>
                  <a:lnTo>
                    <a:pt x="124" y="2"/>
                  </a:lnTo>
                  <a:lnTo>
                    <a:pt x="117" y="7"/>
                  </a:lnTo>
                  <a:lnTo>
                    <a:pt x="103" y="9"/>
                  </a:lnTo>
                  <a:lnTo>
                    <a:pt x="85" y="16"/>
                  </a:lnTo>
                  <a:lnTo>
                    <a:pt x="80" y="21"/>
                  </a:lnTo>
                  <a:lnTo>
                    <a:pt x="69" y="23"/>
                  </a:lnTo>
                  <a:lnTo>
                    <a:pt x="53" y="30"/>
                  </a:lnTo>
                  <a:lnTo>
                    <a:pt x="48" y="35"/>
                  </a:lnTo>
                  <a:lnTo>
                    <a:pt x="48" y="37"/>
                  </a:lnTo>
                  <a:lnTo>
                    <a:pt x="50" y="37"/>
                  </a:lnTo>
                  <a:lnTo>
                    <a:pt x="53" y="39"/>
                  </a:lnTo>
                  <a:lnTo>
                    <a:pt x="50" y="41"/>
                  </a:lnTo>
                  <a:lnTo>
                    <a:pt x="46" y="41"/>
                  </a:lnTo>
                  <a:lnTo>
                    <a:pt x="39" y="48"/>
                  </a:lnTo>
                  <a:lnTo>
                    <a:pt x="34" y="48"/>
                  </a:lnTo>
                  <a:lnTo>
                    <a:pt x="32" y="51"/>
                  </a:lnTo>
                  <a:lnTo>
                    <a:pt x="30" y="53"/>
                  </a:lnTo>
                  <a:lnTo>
                    <a:pt x="25" y="58"/>
                  </a:lnTo>
                  <a:lnTo>
                    <a:pt x="23" y="62"/>
                  </a:lnTo>
                  <a:lnTo>
                    <a:pt x="23" y="67"/>
                  </a:lnTo>
                  <a:lnTo>
                    <a:pt x="25" y="65"/>
                  </a:lnTo>
                  <a:lnTo>
                    <a:pt x="28" y="67"/>
                  </a:lnTo>
                  <a:lnTo>
                    <a:pt x="25" y="69"/>
                  </a:lnTo>
                  <a:lnTo>
                    <a:pt x="28" y="71"/>
                  </a:lnTo>
                  <a:lnTo>
                    <a:pt x="30" y="69"/>
                  </a:lnTo>
                  <a:lnTo>
                    <a:pt x="32" y="67"/>
                  </a:lnTo>
                  <a:lnTo>
                    <a:pt x="37" y="69"/>
                  </a:lnTo>
                  <a:lnTo>
                    <a:pt x="39" y="71"/>
                  </a:lnTo>
                  <a:lnTo>
                    <a:pt x="39" y="74"/>
                  </a:lnTo>
                  <a:lnTo>
                    <a:pt x="34" y="76"/>
                  </a:lnTo>
                  <a:lnTo>
                    <a:pt x="30" y="74"/>
                  </a:lnTo>
                  <a:lnTo>
                    <a:pt x="28" y="74"/>
                  </a:lnTo>
                  <a:lnTo>
                    <a:pt x="28" y="78"/>
                  </a:lnTo>
                  <a:lnTo>
                    <a:pt x="34" y="83"/>
                  </a:lnTo>
                  <a:lnTo>
                    <a:pt x="37" y="81"/>
                  </a:lnTo>
                  <a:lnTo>
                    <a:pt x="37" y="78"/>
                  </a:lnTo>
                  <a:lnTo>
                    <a:pt x="39" y="78"/>
                  </a:lnTo>
                  <a:lnTo>
                    <a:pt x="41" y="78"/>
                  </a:lnTo>
                  <a:lnTo>
                    <a:pt x="39" y="83"/>
                  </a:lnTo>
                  <a:lnTo>
                    <a:pt x="44" y="81"/>
                  </a:lnTo>
                  <a:lnTo>
                    <a:pt x="50" y="83"/>
                  </a:lnTo>
                  <a:lnTo>
                    <a:pt x="55" y="81"/>
                  </a:lnTo>
                  <a:lnTo>
                    <a:pt x="60" y="81"/>
                  </a:lnTo>
                  <a:lnTo>
                    <a:pt x="64" y="83"/>
                  </a:lnTo>
                  <a:lnTo>
                    <a:pt x="69" y="83"/>
                  </a:lnTo>
                  <a:lnTo>
                    <a:pt x="73" y="85"/>
                  </a:lnTo>
                  <a:lnTo>
                    <a:pt x="76" y="88"/>
                  </a:lnTo>
                  <a:lnTo>
                    <a:pt x="78" y="88"/>
                  </a:lnTo>
                  <a:lnTo>
                    <a:pt x="78" y="90"/>
                  </a:lnTo>
                  <a:lnTo>
                    <a:pt x="76" y="90"/>
                  </a:lnTo>
                  <a:lnTo>
                    <a:pt x="69" y="88"/>
                  </a:lnTo>
                  <a:lnTo>
                    <a:pt x="62" y="88"/>
                  </a:lnTo>
                  <a:lnTo>
                    <a:pt x="60" y="88"/>
                  </a:lnTo>
                  <a:lnTo>
                    <a:pt x="64" y="90"/>
                  </a:lnTo>
                  <a:lnTo>
                    <a:pt x="67" y="92"/>
                  </a:lnTo>
                  <a:lnTo>
                    <a:pt x="60" y="92"/>
                  </a:lnTo>
                  <a:lnTo>
                    <a:pt x="57" y="90"/>
                  </a:lnTo>
                  <a:lnTo>
                    <a:pt x="48" y="90"/>
                  </a:lnTo>
                  <a:lnTo>
                    <a:pt x="46" y="92"/>
                  </a:lnTo>
                  <a:lnTo>
                    <a:pt x="44" y="92"/>
                  </a:lnTo>
                  <a:lnTo>
                    <a:pt x="41" y="92"/>
                  </a:lnTo>
                  <a:lnTo>
                    <a:pt x="37" y="92"/>
                  </a:lnTo>
                  <a:lnTo>
                    <a:pt x="34" y="92"/>
                  </a:lnTo>
                  <a:lnTo>
                    <a:pt x="25" y="92"/>
                  </a:lnTo>
                  <a:lnTo>
                    <a:pt x="23" y="95"/>
                  </a:lnTo>
                  <a:lnTo>
                    <a:pt x="16" y="95"/>
                  </a:lnTo>
                  <a:lnTo>
                    <a:pt x="14" y="99"/>
                  </a:lnTo>
                  <a:lnTo>
                    <a:pt x="16" y="111"/>
                  </a:lnTo>
                  <a:lnTo>
                    <a:pt x="16" y="113"/>
                  </a:lnTo>
                  <a:lnTo>
                    <a:pt x="16" y="118"/>
                  </a:lnTo>
                  <a:lnTo>
                    <a:pt x="14" y="118"/>
                  </a:lnTo>
                  <a:lnTo>
                    <a:pt x="16" y="120"/>
                  </a:lnTo>
                  <a:lnTo>
                    <a:pt x="16" y="122"/>
                  </a:lnTo>
                  <a:lnTo>
                    <a:pt x="21" y="122"/>
                  </a:lnTo>
                  <a:lnTo>
                    <a:pt x="23" y="122"/>
                  </a:lnTo>
                  <a:lnTo>
                    <a:pt x="25" y="125"/>
                  </a:lnTo>
                  <a:lnTo>
                    <a:pt x="28" y="125"/>
                  </a:lnTo>
                  <a:lnTo>
                    <a:pt x="30" y="122"/>
                  </a:lnTo>
                  <a:lnTo>
                    <a:pt x="30" y="122"/>
                  </a:lnTo>
                  <a:lnTo>
                    <a:pt x="32" y="122"/>
                  </a:lnTo>
                  <a:lnTo>
                    <a:pt x="34" y="125"/>
                  </a:lnTo>
                  <a:lnTo>
                    <a:pt x="37" y="125"/>
                  </a:lnTo>
                  <a:lnTo>
                    <a:pt x="39" y="127"/>
                  </a:lnTo>
                  <a:lnTo>
                    <a:pt x="39" y="129"/>
                  </a:lnTo>
                  <a:lnTo>
                    <a:pt x="41" y="129"/>
                  </a:lnTo>
                  <a:lnTo>
                    <a:pt x="46" y="129"/>
                  </a:lnTo>
                  <a:lnTo>
                    <a:pt x="48" y="129"/>
                  </a:lnTo>
                  <a:lnTo>
                    <a:pt x="48" y="129"/>
                  </a:lnTo>
                  <a:lnTo>
                    <a:pt x="53" y="129"/>
                  </a:lnTo>
                  <a:lnTo>
                    <a:pt x="55" y="129"/>
                  </a:lnTo>
                  <a:lnTo>
                    <a:pt x="60" y="131"/>
                  </a:lnTo>
                  <a:lnTo>
                    <a:pt x="62" y="129"/>
                  </a:lnTo>
                  <a:lnTo>
                    <a:pt x="67" y="131"/>
                  </a:lnTo>
                  <a:lnTo>
                    <a:pt x="71" y="131"/>
                  </a:lnTo>
                  <a:lnTo>
                    <a:pt x="73" y="129"/>
                  </a:lnTo>
                  <a:lnTo>
                    <a:pt x="78" y="131"/>
                  </a:lnTo>
                  <a:lnTo>
                    <a:pt x="78" y="134"/>
                  </a:lnTo>
                  <a:lnTo>
                    <a:pt x="80" y="131"/>
                  </a:lnTo>
                  <a:lnTo>
                    <a:pt x="83" y="136"/>
                  </a:lnTo>
                  <a:lnTo>
                    <a:pt x="85" y="138"/>
                  </a:lnTo>
                  <a:lnTo>
                    <a:pt x="85" y="141"/>
                  </a:lnTo>
                  <a:lnTo>
                    <a:pt x="87" y="143"/>
                  </a:lnTo>
                  <a:lnTo>
                    <a:pt x="89" y="143"/>
                  </a:lnTo>
                  <a:lnTo>
                    <a:pt x="92" y="143"/>
                  </a:lnTo>
                  <a:lnTo>
                    <a:pt x="94" y="145"/>
                  </a:lnTo>
                  <a:lnTo>
                    <a:pt x="96" y="145"/>
                  </a:lnTo>
                  <a:lnTo>
                    <a:pt x="99" y="150"/>
                  </a:lnTo>
                  <a:lnTo>
                    <a:pt x="99" y="150"/>
                  </a:lnTo>
                  <a:lnTo>
                    <a:pt x="96" y="155"/>
                  </a:lnTo>
                  <a:lnTo>
                    <a:pt x="101" y="157"/>
                  </a:lnTo>
                  <a:lnTo>
                    <a:pt x="105" y="162"/>
                  </a:lnTo>
                  <a:lnTo>
                    <a:pt x="105" y="164"/>
                  </a:lnTo>
                  <a:lnTo>
                    <a:pt x="105" y="164"/>
                  </a:lnTo>
                  <a:lnTo>
                    <a:pt x="105" y="166"/>
                  </a:lnTo>
                  <a:lnTo>
                    <a:pt x="103" y="166"/>
                  </a:lnTo>
                  <a:lnTo>
                    <a:pt x="96" y="164"/>
                  </a:lnTo>
                  <a:lnTo>
                    <a:pt x="92" y="162"/>
                  </a:lnTo>
                  <a:lnTo>
                    <a:pt x="89" y="164"/>
                  </a:lnTo>
                  <a:lnTo>
                    <a:pt x="85" y="162"/>
                  </a:lnTo>
                  <a:lnTo>
                    <a:pt x="85" y="162"/>
                  </a:lnTo>
                  <a:lnTo>
                    <a:pt x="83" y="162"/>
                  </a:lnTo>
                  <a:lnTo>
                    <a:pt x="78" y="159"/>
                  </a:lnTo>
                  <a:lnTo>
                    <a:pt x="76" y="159"/>
                  </a:lnTo>
                  <a:lnTo>
                    <a:pt x="73" y="157"/>
                  </a:lnTo>
                  <a:lnTo>
                    <a:pt x="71" y="155"/>
                  </a:lnTo>
                  <a:lnTo>
                    <a:pt x="69" y="155"/>
                  </a:lnTo>
                  <a:lnTo>
                    <a:pt x="67" y="155"/>
                  </a:lnTo>
                  <a:lnTo>
                    <a:pt x="64" y="152"/>
                  </a:lnTo>
                  <a:lnTo>
                    <a:pt x="60" y="152"/>
                  </a:lnTo>
                  <a:lnTo>
                    <a:pt x="60" y="148"/>
                  </a:lnTo>
                  <a:lnTo>
                    <a:pt x="57" y="148"/>
                  </a:lnTo>
                  <a:lnTo>
                    <a:pt x="55" y="148"/>
                  </a:lnTo>
                  <a:lnTo>
                    <a:pt x="50" y="148"/>
                  </a:lnTo>
                  <a:lnTo>
                    <a:pt x="48" y="148"/>
                  </a:lnTo>
                  <a:lnTo>
                    <a:pt x="39" y="148"/>
                  </a:lnTo>
                  <a:lnTo>
                    <a:pt x="34" y="148"/>
                  </a:lnTo>
                  <a:lnTo>
                    <a:pt x="30" y="145"/>
                  </a:lnTo>
                  <a:lnTo>
                    <a:pt x="14" y="145"/>
                  </a:lnTo>
                  <a:lnTo>
                    <a:pt x="12" y="145"/>
                  </a:lnTo>
                  <a:lnTo>
                    <a:pt x="7" y="148"/>
                  </a:lnTo>
                  <a:lnTo>
                    <a:pt x="5" y="150"/>
                  </a:lnTo>
                  <a:lnTo>
                    <a:pt x="5" y="157"/>
                  </a:lnTo>
                  <a:lnTo>
                    <a:pt x="2" y="162"/>
                  </a:lnTo>
                  <a:lnTo>
                    <a:pt x="2" y="168"/>
                  </a:lnTo>
                  <a:lnTo>
                    <a:pt x="0" y="171"/>
                  </a:lnTo>
                  <a:lnTo>
                    <a:pt x="2" y="173"/>
                  </a:lnTo>
                  <a:lnTo>
                    <a:pt x="5" y="175"/>
                  </a:lnTo>
                  <a:lnTo>
                    <a:pt x="5" y="175"/>
                  </a:lnTo>
                  <a:lnTo>
                    <a:pt x="2" y="178"/>
                  </a:lnTo>
                  <a:lnTo>
                    <a:pt x="5" y="187"/>
                  </a:lnTo>
                  <a:lnTo>
                    <a:pt x="9" y="189"/>
                  </a:lnTo>
                  <a:lnTo>
                    <a:pt x="9" y="192"/>
                  </a:lnTo>
                  <a:lnTo>
                    <a:pt x="16" y="194"/>
                  </a:lnTo>
                  <a:lnTo>
                    <a:pt x="16" y="196"/>
                  </a:lnTo>
                  <a:lnTo>
                    <a:pt x="21" y="194"/>
                  </a:lnTo>
                  <a:lnTo>
                    <a:pt x="23" y="196"/>
                  </a:lnTo>
                  <a:lnTo>
                    <a:pt x="25" y="198"/>
                  </a:lnTo>
                  <a:lnTo>
                    <a:pt x="30" y="196"/>
                  </a:lnTo>
                  <a:lnTo>
                    <a:pt x="32" y="196"/>
                  </a:lnTo>
                  <a:lnTo>
                    <a:pt x="34" y="198"/>
                  </a:lnTo>
                  <a:lnTo>
                    <a:pt x="39" y="198"/>
                  </a:lnTo>
                  <a:lnTo>
                    <a:pt x="41" y="203"/>
                  </a:lnTo>
                  <a:lnTo>
                    <a:pt x="44" y="205"/>
                  </a:lnTo>
                  <a:lnTo>
                    <a:pt x="44" y="208"/>
                  </a:lnTo>
                  <a:lnTo>
                    <a:pt x="39" y="208"/>
                  </a:lnTo>
                  <a:lnTo>
                    <a:pt x="41" y="210"/>
                  </a:lnTo>
                  <a:lnTo>
                    <a:pt x="39" y="212"/>
                  </a:lnTo>
                  <a:lnTo>
                    <a:pt x="39" y="215"/>
                  </a:lnTo>
                  <a:lnTo>
                    <a:pt x="37" y="217"/>
                  </a:lnTo>
                  <a:lnTo>
                    <a:pt x="32" y="219"/>
                  </a:lnTo>
                  <a:lnTo>
                    <a:pt x="32" y="222"/>
                  </a:lnTo>
                  <a:lnTo>
                    <a:pt x="30" y="224"/>
                  </a:lnTo>
                  <a:lnTo>
                    <a:pt x="34" y="226"/>
                  </a:lnTo>
                  <a:lnTo>
                    <a:pt x="34" y="231"/>
                  </a:lnTo>
                  <a:lnTo>
                    <a:pt x="37" y="235"/>
                  </a:lnTo>
                  <a:lnTo>
                    <a:pt x="37" y="238"/>
                  </a:lnTo>
                  <a:lnTo>
                    <a:pt x="32" y="240"/>
                  </a:lnTo>
                  <a:lnTo>
                    <a:pt x="32" y="242"/>
                  </a:lnTo>
                  <a:lnTo>
                    <a:pt x="39" y="242"/>
                  </a:lnTo>
                  <a:lnTo>
                    <a:pt x="41" y="242"/>
                  </a:lnTo>
                  <a:lnTo>
                    <a:pt x="44" y="242"/>
                  </a:lnTo>
                  <a:lnTo>
                    <a:pt x="46" y="242"/>
                  </a:lnTo>
                  <a:lnTo>
                    <a:pt x="46" y="240"/>
                  </a:lnTo>
                  <a:lnTo>
                    <a:pt x="48" y="240"/>
                  </a:lnTo>
                  <a:lnTo>
                    <a:pt x="50" y="242"/>
                  </a:lnTo>
                  <a:lnTo>
                    <a:pt x="55" y="242"/>
                  </a:lnTo>
                  <a:lnTo>
                    <a:pt x="62" y="245"/>
                  </a:lnTo>
                  <a:lnTo>
                    <a:pt x="64" y="242"/>
                  </a:lnTo>
                  <a:lnTo>
                    <a:pt x="69" y="242"/>
                  </a:lnTo>
                  <a:lnTo>
                    <a:pt x="71" y="245"/>
                  </a:lnTo>
                  <a:lnTo>
                    <a:pt x="71" y="245"/>
                  </a:lnTo>
                  <a:lnTo>
                    <a:pt x="73" y="242"/>
                  </a:lnTo>
                  <a:lnTo>
                    <a:pt x="76" y="242"/>
                  </a:lnTo>
                  <a:lnTo>
                    <a:pt x="78" y="242"/>
                  </a:lnTo>
                  <a:lnTo>
                    <a:pt x="78" y="245"/>
                  </a:lnTo>
                  <a:lnTo>
                    <a:pt x="80" y="245"/>
                  </a:lnTo>
                  <a:lnTo>
                    <a:pt x="83" y="245"/>
                  </a:lnTo>
                  <a:lnTo>
                    <a:pt x="85" y="245"/>
                  </a:lnTo>
                  <a:lnTo>
                    <a:pt x="85" y="249"/>
                  </a:lnTo>
                  <a:lnTo>
                    <a:pt x="87" y="249"/>
                  </a:lnTo>
                  <a:lnTo>
                    <a:pt x="89" y="247"/>
                  </a:lnTo>
                  <a:lnTo>
                    <a:pt x="94" y="247"/>
                  </a:lnTo>
                  <a:lnTo>
                    <a:pt x="96" y="245"/>
                  </a:lnTo>
                  <a:lnTo>
                    <a:pt x="99" y="242"/>
                  </a:lnTo>
                  <a:lnTo>
                    <a:pt x="101" y="242"/>
                  </a:lnTo>
                  <a:lnTo>
                    <a:pt x="105" y="238"/>
                  </a:lnTo>
                  <a:lnTo>
                    <a:pt x="110" y="235"/>
                  </a:lnTo>
                  <a:lnTo>
                    <a:pt x="115" y="235"/>
                  </a:lnTo>
                  <a:lnTo>
                    <a:pt x="115" y="233"/>
                  </a:lnTo>
                  <a:lnTo>
                    <a:pt x="117" y="233"/>
                  </a:lnTo>
                  <a:lnTo>
                    <a:pt x="121" y="235"/>
                  </a:lnTo>
                  <a:lnTo>
                    <a:pt x="124" y="235"/>
                  </a:lnTo>
                  <a:lnTo>
                    <a:pt x="128" y="235"/>
                  </a:lnTo>
                  <a:lnTo>
                    <a:pt x="135" y="235"/>
                  </a:lnTo>
                  <a:lnTo>
                    <a:pt x="142" y="231"/>
                  </a:lnTo>
                  <a:lnTo>
                    <a:pt x="144" y="228"/>
                  </a:lnTo>
                  <a:lnTo>
                    <a:pt x="147" y="228"/>
                  </a:lnTo>
                  <a:lnTo>
                    <a:pt x="147" y="228"/>
                  </a:lnTo>
                  <a:lnTo>
                    <a:pt x="149" y="226"/>
                  </a:lnTo>
                  <a:lnTo>
                    <a:pt x="151" y="226"/>
                  </a:lnTo>
                  <a:lnTo>
                    <a:pt x="151" y="224"/>
                  </a:lnTo>
                  <a:lnTo>
                    <a:pt x="154" y="222"/>
                  </a:lnTo>
                  <a:lnTo>
                    <a:pt x="154" y="222"/>
                  </a:lnTo>
                  <a:lnTo>
                    <a:pt x="156" y="222"/>
                  </a:lnTo>
                  <a:lnTo>
                    <a:pt x="158" y="219"/>
                  </a:lnTo>
                  <a:lnTo>
                    <a:pt x="158" y="217"/>
                  </a:lnTo>
                  <a:lnTo>
                    <a:pt x="158" y="217"/>
                  </a:lnTo>
                  <a:lnTo>
                    <a:pt x="160" y="217"/>
                  </a:lnTo>
                  <a:lnTo>
                    <a:pt x="163" y="219"/>
                  </a:lnTo>
                  <a:lnTo>
                    <a:pt x="163" y="222"/>
                  </a:lnTo>
                  <a:lnTo>
                    <a:pt x="163" y="224"/>
                  </a:lnTo>
                  <a:lnTo>
                    <a:pt x="160" y="226"/>
                  </a:lnTo>
                  <a:lnTo>
                    <a:pt x="160" y="228"/>
                  </a:lnTo>
                  <a:lnTo>
                    <a:pt x="158" y="231"/>
                  </a:lnTo>
                  <a:lnTo>
                    <a:pt x="158" y="233"/>
                  </a:lnTo>
                  <a:lnTo>
                    <a:pt x="158" y="233"/>
                  </a:lnTo>
                  <a:lnTo>
                    <a:pt x="160" y="233"/>
                  </a:lnTo>
                  <a:lnTo>
                    <a:pt x="163" y="238"/>
                  </a:lnTo>
                  <a:lnTo>
                    <a:pt x="165" y="235"/>
                  </a:lnTo>
                  <a:lnTo>
                    <a:pt x="167" y="235"/>
                  </a:lnTo>
                  <a:lnTo>
                    <a:pt x="170" y="238"/>
                  </a:lnTo>
                  <a:lnTo>
                    <a:pt x="172" y="240"/>
                  </a:lnTo>
                  <a:lnTo>
                    <a:pt x="172" y="242"/>
                  </a:lnTo>
                  <a:lnTo>
                    <a:pt x="174" y="240"/>
                  </a:lnTo>
                  <a:lnTo>
                    <a:pt x="174" y="240"/>
                  </a:lnTo>
                  <a:lnTo>
                    <a:pt x="176" y="240"/>
                  </a:lnTo>
                  <a:lnTo>
                    <a:pt x="176" y="242"/>
                  </a:lnTo>
                  <a:lnTo>
                    <a:pt x="174" y="245"/>
                  </a:lnTo>
                  <a:lnTo>
                    <a:pt x="172" y="245"/>
                  </a:lnTo>
                  <a:lnTo>
                    <a:pt x="170" y="249"/>
                  </a:lnTo>
                  <a:lnTo>
                    <a:pt x="170" y="249"/>
                  </a:lnTo>
                  <a:lnTo>
                    <a:pt x="172" y="249"/>
                  </a:lnTo>
                  <a:lnTo>
                    <a:pt x="174" y="252"/>
                  </a:lnTo>
                  <a:lnTo>
                    <a:pt x="176" y="254"/>
                  </a:lnTo>
                  <a:lnTo>
                    <a:pt x="181" y="252"/>
                  </a:lnTo>
                  <a:lnTo>
                    <a:pt x="183" y="249"/>
                  </a:lnTo>
                  <a:lnTo>
                    <a:pt x="183" y="249"/>
                  </a:lnTo>
                  <a:lnTo>
                    <a:pt x="183" y="252"/>
                  </a:lnTo>
                  <a:lnTo>
                    <a:pt x="186" y="256"/>
                  </a:lnTo>
                  <a:lnTo>
                    <a:pt x="188" y="256"/>
                  </a:lnTo>
                  <a:lnTo>
                    <a:pt x="190" y="254"/>
                  </a:lnTo>
                  <a:lnTo>
                    <a:pt x="195" y="256"/>
                  </a:lnTo>
                  <a:lnTo>
                    <a:pt x="195" y="258"/>
                  </a:lnTo>
                  <a:lnTo>
                    <a:pt x="199" y="258"/>
                  </a:lnTo>
                  <a:lnTo>
                    <a:pt x="199" y="261"/>
                  </a:lnTo>
                  <a:lnTo>
                    <a:pt x="202" y="261"/>
                  </a:lnTo>
                  <a:lnTo>
                    <a:pt x="202" y="256"/>
                  </a:lnTo>
                  <a:lnTo>
                    <a:pt x="204" y="256"/>
                  </a:lnTo>
                  <a:lnTo>
                    <a:pt x="206" y="256"/>
                  </a:lnTo>
                  <a:lnTo>
                    <a:pt x="209" y="258"/>
                  </a:lnTo>
                  <a:lnTo>
                    <a:pt x="209" y="261"/>
                  </a:lnTo>
                  <a:lnTo>
                    <a:pt x="209" y="261"/>
                  </a:lnTo>
                  <a:lnTo>
                    <a:pt x="211" y="261"/>
                  </a:lnTo>
                  <a:lnTo>
                    <a:pt x="213" y="256"/>
                  </a:lnTo>
                  <a:lnTo>
                    <a:pt x="215" y="258"/>
                  </a:lnTo>
                  <a:lnTo>
                    <a:pt x="215" y="261"/>
                  </a:lnTo>
                  <a:lnTo>
                    <a:pt x="218" y="261"/>
                  </a:lnTo>
                  <a:lnTo>
                    <a:pt x="220" y="258"/>
                  </a:lnTo>
                  <a:lnTo>
                    <a:pt x="220" y="258"/>
                  </a:lnTo>
                  <a:lnTo>
                    <a:pt x="222" y="256"/>
                  </a:lnTo>
                  <a:lnTo>
                    <a:pt x="225" y="256"/>
                  </a:lnTo>
                  <a:lnTo>
                    <a:pt x="227" y="258"/>
                  </a:lnTo>
                  <a:lnTo>
                    <a:pt x="227" y="258"/>
                  </a:lnTo>
                  <a:lnTo>
                    <a:pt x="229" y="258"/>
                  </a:lnTo>
                  <a:lnTo>
                    <a:pt x="229" y="256"/>
                  </a:lnTo>
                  <a:lnTo>
                    <a:pt x="229" y="254"/>
                  </a:lnTo>
                  <a:lnTo>
                    <a:pt x="231" y="252"/>
                  </a:lnTo>
                  <a:lnTo>
                    <a:pt x="231" y="249"/>
                  </a:lnTo>
                  <a:lnTo>
                    <a:pt x="234" y="247"/>
                  </a:lnTo>
                  <a:lnTo>
                    <a:pt x="234" y="245"/>
                  </a:lnTo>
                  <a:lnTo>
                    <a:pt x="229" y="245"/>
                  </a:lnTo>
                  <a:lnTo>
                    <a:pt x="229" y="242"/>
                  </a:lnTo>
                  <a:lnTo>
                    <a:pt x="231" y="238"/>
                  </a:lnTo>
                  <a:lnTo>
                    <a:pt x="234" y="238"/>
                  </a:lnTo>
                  <a:lnTo>
                    <a:pt x="234" y="233"/>
                  </a:lnTo>
                  <a:lnTo>
                    <a:pt x="229" y="231"/>
                  </a:lnTo>
                  <a:lnTo>
                    <a:pt x="227" y="233"/>
                  </a:lnTo>
                  <a:lnTo>
                    <a:pt x="227" y="235"/>
                  </a:lnTo>
                  <a:lnTo>
                    <a:pt x="225" y="238"/>
                  </a:lnTo>
                  <a:lnTo>
                    <a:pt x="222" y="235"/>
                  </a:lnTo>
                  <a:lnTo>
                    <a:pt x="218" y="235"/>
                  </a:lnTo>
                  <a:lnTo>
                    <a:pt x="213" y="240"/>
                  </a:lnTo>
                  <a:lnTo>
                    <a:pt x="209" y="242"/>
                  </a:lnTo>
                  <a:lnTo>
                    <a:pt x="211" y="240"/>
                  </a:lnTo>
                  <a:lnTo>
                    <a:pt x="213" y="238"/>
                  </a:lnTo>
                  <a:lnTo>
                    <a:pt x="215" y="235"/>
                  </a:lnTo>
                  <a:lnTo>
                    <a:pt x="215" y="231"/>
                  </a:lnTo>
                  <a:lnTo>
                    <a:pt x="215" y="233"/>
                  </a:lnTo>
                  <a:lnTo>
                    <a:pt x="213" y="233"/>
                  </a:lnTo>
                  <a:lnTo>
                    <a:pt x="213" y="228"/>
                  </a:lnTo>
                  <a:lnTo>
                    <a:pt x="215" y="226"/>
                  </a:lnTo>
                  <a:lnTo>
                    <a:pt x="213" y="222"/>
                  </a:lnTo>
                  <a:lnTo>
                    <a:pt x="215" y="219"/>
                  </a:lnTo>
                  <a:lnTo>
                    <a:pt x="218" y="219"/>
                  </a:lnTo>
                  <a:lnTo>
                    <a:pt x="218" y="222"/>
                  </a:lnTo>
                  <a:lnTo>
                    <a:pt x="220" y="226"/>
                  </a:lnTo>
                  <a:lnTo>
                    <a:pt x="222" y="228"/>
                  </a:lnTo>
                  <a:lnTo>
                    <a:pt x="225" y="228"/>
                  </a:lnTo>
                  <a:lnTo>
                    <a:pt x="229" y="228"/>
                  </a:lnTo>
                  <a:lnTo>
                    <a:pt x="229" y="224"/>
                  </a:lnTo>
                  <a:lnTo>
                    <a:pt x="227" y="222"/>
                  </a:lnTo>
                  <a:lnTo>
                    <a:pt x="229" y="219"/>
                  </a:lnTo>
                  <a:lnTo>
                    <a:pt x="231" y="219"/>
                  </a:lnTo>
                  <a:lnTo>
                    <a:pt x="231" y="222"/>
                  </a:lnTo>
                  <a:lnTo>
                    <a:pt x="234" y="222"/>
                  </a:lnTo>
                  <a:lnTo>
                    <a:pt x="238" y="217"/>
                  </a:lnTo>
                  <a:lnTo>
                    <a:pt x="238" y="212"/>
                  </a:lnTo>
                  <a:lnTo>
                    <a:pt x="238" y="217"/>
                  </a:lnTo>
                  <a:lnTo>
                    <a:pt x="241" y="217"/>
                  </a:lnTo>
                  <a:lnTo>
                    <a:pt x="245" y="215"/>
                  </a:lnTo>
                  <a:lnTo>
                    <a:pt x="241" y="222"/>
                  </a:lnTo>
                  <a:lnTo>
                    <a:pt x="241" y="226"/>
                  </a:lnTo>
                  <a:lnTo>
                    <a:pt x="243" y="224"/>
                  </a:lnTo>
                  <a:lnTo>
                    <a:pt x="245" y="226"/>
                  </a:lnTo>
                  <a:lnTo>
                    <a:pt x="243" y="228"/>
                  </a:lnTo>
                  <a:lnTo>
                    <a:pt x="245" y="228"/>
                  </a:lnTo>
                  <a:lnTo>
                    <a:pt x="247" y="224"/>
                  </a:lnTo>
                  <a:lnTo>
                    <a:pt x="250" y="224"/>
                  </a:lnTo>
                  <a:lnTo>
                    <a:pt x="252" y="217"/>
                  </a:lnTo>
                  <a:lnTo>
                    <a:pt x="254" y="217"/>
                  </a:lnTo>
                  <a:lnTo>
                    <a:pt x="254" y="219"/>
                  </a:lnTo>
                  <a:lnTo>
                    <a:pt x="250" y="224"/>
                  </a:lnTo>
                  <a:lnTo>
                    <a:pt x="252" y="231"/>
                  </a:lnTo>
                  <a:lnTo>
                    <a:pt x="254" y="231"/>
                  </a:lnTo>
                  <a:lnTo>
                    <a:pt x="257" y="233"/>
                  </a:lnTo>
                  <a:lnTo>
                    <a:pt x="259" y="228"/>
                  </a:lnTo>
                  <a:lnTo>
                    <a:pt x="264" y="226"/>
                  </a:lnTo>
                  <a:lnTo>
                    <a:pt x="266" y="219"/>
                  </a:lnTo>
                  <a:lnTo>
                    <a:pt x="266" y="215"/>
                  </a:lnTo>
                  <a:lnTo>
                    <a:pt x="266" y="210"/>
                  </a:lnTo>
                  <a:lnTo>
                    <a:pt x="268" y="210"/>
                  </a:lnTo>
                  <a:lnTo>
                    <a:pt x="266" y="208"/>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7" name="Freeform 389">
              <a:extLst>
                <a:ext uri="{FF2B5EF4-FFF2-40B4-BE49-F238E27FC236}">
                  <a16:creationId xmlns:a16="http://schemas.microsoft.com/office/drawing/2014/main" id="{F3970F45-940F-4137-8FB5-AD3D5A5D3DB8}"/>
                </a:ext>
              </a:extLst>
            </p:cNvPr>
            <p:cNvSpPr>
              <a:spLocks/>
            </p:cNvSpPr>
            <p:nvPr/>
          </p:nvSpPr>
          <p:spPr bwMode="auto">
            <a:xfrm>
              <a:off x="8478838" y="2138363"/>
              <a:ext cx="19050" cy="30163"/>
            </a:xfrm>
            <a:custGeom>
              <a:avLst/>
              <a:gdLst>
                <a:gd name="T0" fmla="*/ 0 w 12"/>
                <a:gd name="T1" fmla="*/ 14 h 19"/>
                <a:gd name="T2" fmla="*/ 2 w 12"/>
                <a:gd name="T3" fmla="*/ 19 h 19"/>
                <a:gd name="T4" fmla="*/ 5 w 12"/>
                <a:gd name="T5" fmla="*/ 17 h 19"/>
                <a:gd name="T6" fmla="*/ 5 w 12"/>
                <a:gd name="T7" fmla="*/ 14 h 19"/>
                <a:gd name="T8" fmla="*/ 9 w 12"/>
                <a:gd name="T9" fmla="*/ 12 h 19"/>
                <a:gd name="T10" fmla="*/ 12 w 12"/>
                <a:gd name="T11" fmla="*/ 7 h 19"/>
                <a:gd name="T12" fmla="*/ 9 w 12"/>
                <a:gd name="T13" fmla="*/ 3 h 19"/>
                <a:gd name="T14" fmla="*/ 9 w 12"/>
                <a:gd name="T15" fmla="*/ 0 h 19"/>
                <a:gd name="T16" fmla="*/ 7 w 12"/>
                <a:gd name="T17" fmla="*/ 0 h 19"/>
                <a:gd name="T18" fmla="*/ 5 w 12"/>
                <a:gd name="T19" fmla="*/ 3 h 19"/>
                <a:gd name="T20" fmla="*/ 5 w 12"/>
                <a:gd name="T21" fmla="*/ 5 h 19"/>
                <a:gd name="T22" fmla="*/ 0 w 12"/>
                <a:gd name="T23" fmla="*/ 12 h 19"/>
                <a:gd name="T24" fmla="*/ 0 w 12"/>
                <a:gd name="T25"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0" y="14"/>
                  </a:moveTo>
                  <a:lnTo>
                    <a:pt x="2" y="19"/>
                  </a:lnTo>
                  <a:lnTo>
                    <a:pt x="5" y="17"/>
                  </a:lnTo>
                  <a:lnTo>
                    <a:pt x="5" y="14"/>
                  </a:lnTo>
                  <a:lnTo>
                    <a:pt x="9" y="12"/>
                  </a:lnTo>
                  <a:lnTo>
                    <a:pt x="12" y="7"/>
                  </a:lnTo>
                  <a:lnTo>
                    <a:pt x="9" y="3"/>
                  </a:lnTo>
                  <a:lnTo>
                    <a:pt x="9" y="0"/>
                  </a:lnTo>
                  <a:lnTo>
                    <a:pt x="7" y="0"/>
                  </a:lnTo>
                  <a:lnTo>
                    <a:pt x="5" y="3"/>
                  </a:lnTo>
                  <a:lnTo>
                    <a:pt x="5" y="5"/>
                  </a:lnTo>
                  <a:lnTo>
                    <a:pt x="0" y="12"/>
                  </a:lnTo>
                  <a:lnTo>
                    <a:pt x="0" y="1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8" name="Freeform 390">
              <a:extLst>
                <a:ext uri="{FF2B5EF4-FFF2-40B4-BE49-F238E27FC236}">
                  <a16:creationId xmlns:a16="http://schemas.microsoft.com/office/drawing/2014/main" id="{4DD69544-4A4F-4938-BFE7-FB3D139C54A1}"/>
                </a:ext>
              </a:extLst>
            </p:cNvPr>
            <p:cNvSpPr>
              <a:spLocks/>
            </p:cNvSpPr>
            <p:nvPr/>
          </p:nvSpPr>
          <p:spPr bwMode="auto">
            <a:xfrm>
              <a:off x="8482013" y="2098675"/>
              <a:ext cx="11113" cy="19050"/>
            </a:xfrm>
            <a:custGeom>
              <a:avLst/>
              <a:gdLst>
                <a:gd name="T0" fmla="*/ 0 w 7"/>
                <a:gd name="T1" fmla="*/ 9 h 12"/>
                <a:gd name="T2" fmla="*/ 0 w 7"/>
                <a:gd name="T3" fmla="*/ 12 h 12"/>
                <a:gd name="T4" fmla="*/ 3 w 7"/>
                <a:gd name="T5" fmla="*/ 12 h 12"/>
                <a:gd name="T6" fmla="*/ 3 w 7"/>
                <a:gd name="T7" fmla="*/ 9 h 12"/>
                <a:gd name="T8" fmla="*/ 5 w 7"/>
                <a:gd name="T9" fmla="*/ 9 h 12"/>
                <a:gd name="T10" fmla="*/ 7 w 7"/>
                <a:gd name="T11" fmla="*/ 7 h 12"/>
                <a:gd name="T12" fmla="*/ 7 w 7"/>
                <a:gd name="T13" fmla="*/ 5 h 12"/>
                <a:gd name="T14" fmla="*/ 5 w 7"/>
                <a:gd name="T15" fmla="*/ 5 h 12"/>
                <a:gd name="T16" fmla="*/ 5 w 7"/>
                <a:gd name="T17" fmla="*/ 0 h 12"/>
                <a:gd name="T18" fmla="*/ 3 w 7"/>
                <a:gd name="T19" fmla="*/ 2 h 12"/>
                <a:gd name="T20" fmla="*/ 3 w 7"/>
                <a:gd name="T21" fmla="*/ 5 h 12"/>
                <a:gd name="T22" fmla="*/ 3 w 7"/>
                <a:gd name="T23" fmla="*/ 7 h 12"/>
                <a:gd name="T24" fmla="*/ 0 w 7"/>
                <a:gd name="T25" fmla="*/ 7 h 12"/>
                <a:gd name="T26" fmla="*/ 0 w 7"/>
                <a:gd name="T2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2">
                  <a:moveTo>
                    <a:pt x="0" y="9"/>
                  </a:moveTo>
                  <a:lnTo>
                    <a:pt x="0" y="12"/>
                  </a:lnTo>
                  <a:lnTo>
                    <a:pt x="3" y="12"/>
                  </a:lnTo>
                  <a:lnTo>
                    <a:pt x="3" y="9"/>
                  </a:lnTo>
                  <a:lnTo>
                    <a:pt x="5" y="9"/>
                  </a:lnTo>
                  <a:lnTo>
                    <a:pt x="7" y="7"/>
                  </a:lnTo>
                  <a:lnTo>
                    <a:pt x="7" y="5"/>
                  </a:lnTo>
                  <a:lnTo>
                    <a:pt x="5" y="5"/>
                  </a:lnTo>
                  <a:lnTo>
                    <a:pt x="5" y="0"/>
                  </a:lnTo>
                  <a:lnTo>
                    <a:pt x="3" y="2"/>
                  </a:lnTo>
                  <a:lnTo>
                    <a:pt x="3" y="5"/>
                  </a:lnTo>
                  <a:lnTo>
                    <a:pt x="3" y="7"/>
                  </a:lnTo>
                  <a:lnTo>
                    <a:pt x="0" y="7"/>
                  </a:lnTo>
                  <a:lnTo>
                    <a:pt x="0" y="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9" name="Freeform 391">
              <a:extLst>
                <a:ext uri="{FF2B5EF4-FFF2-40B4-BE49-F238E27FC236}">
                  <a16:creationId xmlns:a16="http://schemas.microsoft.com/office/drawing/2014/main" id="{8F9C1381-59B6-4CA7-B8AE-9AE142EAA0F1}"/>
                </a:ext>
              </a:extLst>
            </p:cNvPr>
            <p:cNvSpPr>
              <a:spLocks/>
            </p:cNvSpPr>
            <p:nvPr/>
          </p:nvSpPr>
          <p:spPr bwMode="auto">
            <a:xfrm>
              <a:off x="8497888" y="2132013"/>
              <a:ext cx="11113" cy="14288"/>
            </a:xfrm>
            <a:custGeom>
              <a:avLst/>
              <a:gdLst>
                <a:gd name="T0" fmla="*/ 2 w 3"/>
                <a:gd name="T1" fmla="*/ 3 h 4"/>
                <a:gd name="T2" fmla="*/ 3 w 3"/>
                <a:gd name="T3" fmla="*/ 2 h 4"/>
                <a:gd name="T4" fmla="*/ 2 w 3"/>
                <a:gd name="T5" fmla="*/ 0 h 4"/>
                <a:gd name="T6" fmla="*/ 1 w 3"/>
                <a:gd name="T7" fmla="*/ 0 h 4"/>
                <a:gd name="T8" fmla="*/ 0 w 3"/>
                <a:gd name="T9" fmla="*/ 3 h 4"/>
                <a:gd name="T10" fmla="*/ 1 w 3"/>
                <a:gd name="T11" fmla="*/ 3 h 4"/>
                <a:gd name="T12" fmla="*/ 1 w 3"/>
                <a:gd name="T13" fmla="*/ 4 h 4"/>
                <a:gd name="T14" fmla="*/ 2 w 3"/>
                <a:gd name="T15" fmla="*/ 4 h 4"/>
                <a:gd name="T16" fmla="*/ 2 w 3"/>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2" y="3"/>
                  </a:moveTo>
                  <a:cubicBezTo>
                    <a:pt x="3" y="2"/>
                    <a:pt x="3" y="2"/>
                    <a:pt x="3" y="2"/>
                  </a:cubicBezTo>
                  <a:cubicBezTo>
                    <a:pt x="2" y="0"/>
                    <a:pt x="2" y="0"/>
                    <a:pt x="2" y="0"/>
                  </a:cubicBezTo>
                  <a:cubicBezTo>
                    <a:pt x="1" y="0"/>
                    <a:pt x="1" y="0"/>
                    <a:pt x="1" y="0"/>
                  </a:cubicBezTo>
                  <a:cubicBezTo>
                    <a:pt x="0" y="3"/>
                    <a:pt x="0" y="3"/>
                    <a:pt x="0" y="3"/>
                  </a:cubicBezTo>
                  <a:cubicBezTo>
                    <a:pt x="1" y="3"/>
                    <a:pt x="1" y="3"/>
                    <a:pt x="1" y="3"/>
                  </a:cubicBezTo>
                  <a:cubicBezTo>
                    <a:pt x="1" y="4"/>
                    <a:pt x="1" y="4"/>
                    <a:pt x="1" y="4"/>
                  </a:cubicBezTo>
                  <a:cubicBezTo>
                    <a:pt x="1" y="4"/>
                    <a:pt x="2" y="4"/>
                    <a:pt x="2" y="4"/>
                  </a:cubicBezTo>
                  <a:lnTo>
                    <a:pt x="2"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30" name="Freeform 392">
              <a:extLst>
                <a:ext uri="{FF2B5EF4-FFF2-40B4-BE49-F238E27FC236}">
                  <a16:creationId xmlns:a16="http://schemas.microsoft.com/office/drawing/2014/main" id="{433EF9EA-5967-4650-99ED-8B1D2BA8425D}"/>
                </a:ext>
              </a:extLst>
            </p:cNvPr>
            <p:cNvSpPr>
              <a:spLocks/>
            </p:cNvSpPr>
            <p:nvPr/>
          </p:nvSpPr>
          <p:spPr bwMode="auto">
            <a:xfrm>
              <a:off x="8497888" y="2212975"/>
              <a:ext cx="3175" cy="6350"/>
            </a:xfrm>
            <a:custGeom>
              <a:avLst/>
              <a:gdLst>
                <a:gd name="T0" fmla="*/ 0 w 2"/>
                <a:gd name="T1" fmla="*/ 4 h 4"/>
                <a:gd name="T2" fmla="*/ 2 w 2"/>
                <a:gd name="T3" fmla="*/ 4 h 4"/>
                <a:gd name="T4" fmla="*/ 2 w 2"/>
                <a:gd name="T5" fmla="*/ 0 h 4"/>
                <a:gd name="T6" fmla="*/ 0 w 2"/>
                <a:gd name="T7" fmla="*/ 0 h 4"/>
                <a:gd name="T8" fmla="*/ 0 w 2"/>
                <a:gd name="T9" fmla="*/ 4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2" y="4"/>
                  </a:lnTo>
                  <a:lnTo>
                    <a:pt x="2" y="0"/>
                  </a:lnTo>
                  <a:lnTo>
                    <a:pt x="0" y="0"/>
                  </a:lnTo>
                  <a:lnTo>
                    <a:pt x="0" y="4"/>
                  </a:lnTo>
                  <a:lnTo>
                    <a:pt x="0"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31" name="Freeform 393">
              <a:extLst>
                <a:ext uri="{FF2B5EF4-FFF2-40B4-BE49-F238E27FC236}">
                  <a16:creationId xmlns:a16="http://schemas.microsoft.com/office/drawing/2014/main" id="{A0976B25-A7AD-4773-98CA-F361B737E515}"/>
                </a:ext>
              </a:extLst>
            </p:cNvPr>
            <p:cNvSpPr>
              <a:spLocks/>
            </p:cNvSpPr>
            <p:nvPr/>
          </p:nvSpPr>
          <p:spPr bwMode="auto">
            <a:xfrm>
              <a:off x="8616950" y="2132013"/>
              <a:ext cx="19050" cy="22225"/>
            </a:xfrm>
            <a:custGeom>
              <a:avLst/>
              <a:gdLst>
                <a:gd name="T0" fmla="*/ 4 w 5"/>
                <a:gd name="T1" fmla="*/ 5 h 6"/>
                <a:gd name="T2" fmla="*/ 5 w 5"/>
                <a:gd name="T3" fmla="*/ 3 h 6"/>
                <a:gd name="T4" fmla="*/ 5 w 5"/>
                <a:gd name="T5" fmla="*/ 1 h 6"/>
                <a:gd name="T6" fmla="*/ 3 w 5"/>
                <a:gd name="T7" fmla="*/ 0 h 6"/>
                <a:gd name="T8" fmla="*/ 1 w 5"/>
                <a:gd name="T9" fmla="*/ 2 h 6"/>
                <a:gd name="T10" fmla="*/ 0 w 5"/>
                <a:gd name="T11" fmla="*/ 5 h 6"/>
                <a:gd name="T12" fmla="*/ 2 w 5"/>
                <a:gd name="T13" fmla="*/ 5 h 6"/>
                <a:gd name="T14" fmla="*/ 2 w 5"/>
                <a:gd name="T15" fmla="*/ 4 h 6"/>
                <a:gd name="T16" fmla="*/ 3 w 5"/>
                <a:gd name="T17" fmla="*/ 3 h 6"/>
                <a:gd name="T18" fmla="*/ 3 w 5"/>
                <a:gd name="T19" fmla="*/ 5 h 6"/>
                <a:gd name="T20" fmla="*/ 2 w 5"/>
                <a:gd name="T21" fmla="*/ 6 h 6"/>
                <a:gd name="T22" fmla="*/ 4 w 5"/>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6">
                  <a:moveTo>
                    <a:pt x="4" y="5"/>
                  </a:moveTo>
                  <a:cubicBezTo>
                    <a:pt x="5" y="3"/>
                    <a:pt x="5" y="3"/>
                    <a:pt x="5" y="3"/>
                  </a:cubicBezTo>
                  <a:cubicBezTo>
                    <a:pt x="5" y="1"/>
                    <a:pt x="5" y="1"/>
                    <a:pt x="5" y="1"/>
                  </a:cubicBezTo>
                  <a:cubicBezTo>
                    <a:pt x="3" y="0"/>
                    <a:pt x="3" y="0"/>
                    <a:pt x="3" y="0"/>
                  </a:cubicBezTo>
                  <a:cubicBezTo>
                    <a:pt x="1" y="2"/>
                    <a:pt x="1" y="2"/>
                    <a:pt x="1" y="2"/>
                  </a:cubicBezTo>
                  <a:cubicBezTo>
                    <a:pt x="0" y="5"/>
                    <a:pt x="0" y="5"/>
                    <a:pt x="0" y="5"/>
                  </a:cubicBezTo>
                  <a:cubicBezTo>
                    <a:pt x="0" y="5"/>
                    <a:pt x="2" y="5"/>
                    <a:pt x="2" y="5"/>
                  </a:cubicBezTo>
                  <a:cubicBezTo>
                    <a:pt x="2" y="4"/>
                    <a:pt x="2" y="4"/>
                    <a:pt x="2" y="4"/>
                  </a:cubicBezTo>
                  <a:cubicBezTo>
                    <a:pt x="3" y="3"/>
                    <a:pt x="3" y="3"/>
                    <a:pt x="3" y="3"/>
                  </a:cubicBezTo>
                  <a:cubicBezTo>
                    <a:pt x="3" y="5"/>
                    <a:pt x="3" y="5"/>
                    <a:pt x="3" y="5"/>
                  </a:cubicBezTo>
                  <a:cubicBezTo>
                    <a:pt x="2" y="6"/>
                    <a:pt x="2" y="6"/>
                    <a:pt x="2" y="6"/>
                  </a:cubicBezTo>
                  <a:lnTo>
                    <a:pt x="4"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32" name="Freeform 394">
              <a:extLst>
                <a:ext uri="{FF2B5EF4-FFF2-40B4-BE49-F238E27FC236}">
                  <a16:creationId xmlns:a16="http://schemas.microsoft.com/office/drawing/2014/main" id="{F8F99A30-4E0C-4C1F-9C9F-FD2AC69F1CF7}"/>
                </a:ext>
              </a:extLst>
            </p:cNvPr>
            <p:cNvSpPr>
              <a:spLocks/>
            </p:cNvSpPr>
            <p:nvPr/>
          </p:nvSpPr>
          <p:spPr bwMode="auto">
            <a:xfrm>
              <a:off x="8802688" y="2289175"/>
              <a:ext cx="14288" cy="7938"/>
            </a:xfrm>
            <a:custGeom>
              <a:avLst/>
              <a:gdLst>
                <a:gd name="T0" fmla="*/ 0 w 9"/>
                <a:gd name="T1" fmla="*/ 0 h 5"/>
                <a:gd name="T2" fmla="*/ 0 w 9"/>
                <a:gd name="T3" fmla="*/ 2 h 5"/>
                <a:gd name="T4" fmla="*/ 2 w 9"/>
                <a:gd name="T5" fmla="*/ 5 h 5"/>
                <a:gd name="T6" fmla="*/ 7 w 9"/>
                <a:gd name="T7" fmla="*/ 5 h 5"/>
                <a:gd name="T8" fmla="*/ 9 w 9"/>
                <a:gd name="T9" fmla="*/ 2 h 5"/>
                <a:gd name="T10" fmla="*/ 7 w 9"/>
                <a:gd name="T11" fmla="*/ 0 h 5"/>
                <a:gd name="T12" fmla="*/ 5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2"/>
                  </a:lnTo>
                  <a:lnTo>
                    <a:pt x="2" y="5"/>
                  </a:lnTo>
                  <a:lnTo>
                    <a:pt x="7" y="5"/>
                  </a:lnTo>
                  <a:lnTo>
                    <a:pt x="9" y="2"/>
                  </a:lnTo>
                  <a:lnTo>
                    <a:pt x="7" y="0"/>
                  </a:lnTo>
                  <a:lnTo>
                    <a:pt x="5" y="0"/>
                  </a:lnTo>
                  <a:lnTo>
                    <a:pt x="0"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33" name="Freeform 395">
              <a:extLst>
                <a:ext uri="{FF2B5EF4-FFF2-40B4-BE49-F238E27FC236}">
                  <a16:creationId xmlns:a16="http://schemas.microsoft.com/office/drawing/2014/main" id="{5752A25F-7BDD-4C8E-813E-BA53A67CADCC}"/>
                </a:ext>
              </a:extLst>
            </p:cNvPr>
            <p:cNvSpPr>
              <a:spLocks/>
            </p:cNvSpPr>
            <p:nvPr/>
          </p:nvSpPr>
          <p:spPr bwMode="auto">
            <a:xfrm>
              <a:off x="8723313" y="1790700"/>
              <a:ext cx="192088" cy="168275"/>
            </a:xfrm>
            <a:custGeom>
              <a:avLst/>
              <a:gdLst>
                <a:gd name="T0" fmla="*/ 33 w 53"/>
                <a:gd name="T1" fmla="*/ 32 h 46"/>
                <a:gd name="T2" fmla="*/ 37 w 53"/>
                <a:gd name="T3" fmla="*/ 28 h 46"/>
                <a:gd name="T4" fmla="*/ 38 w 53"/>
                <a:gd name="T5" fmla="*/ 26 h 46"/>
                <a:gd name="T6" fmla="*/ 40 w 53"/>
                <a:gd name="T7" fmla="*/ 25 h 46"/>
                <a:gd name="T8" fmla="*/ 45 w 53"/>
                <a:gd name="T9" fmla="*/ 20 h 46"/>
                <a:gd name="T10" fmla="*/ 47 w 53"/>
                <a:gd name="T11" fmla="*/ 19 h 46"/>
                <a:gd name="T12" fmla="*/ 51 w 53"/>
                <a:gd name="T13" fmla="*/ 14 h 46"/>
                <a:gd name="T14" fmla="*/ 52 w 53"/>
                <a:gd name="T15" fmla="*/ 12 h 46"/>
                <a:gd name="T16" fmla="*/ 53 w 53"/>
                <a:gd name="T17" fmla="*/ 11 h 46"/>
                <a:gd name="T18" fmla="*/ 51 w 53"/>
                <a:gd name="T19" fmla="*/ 9 h 46"/>
                <a:gd name="T20" fmla="*/ 45 w 53"/>
                <a:gd name="T21" fmla="*/ 7 h 46"/>
                <a:gd name="T22" fmla="*/ 41 w 53"/>
                <a:gd name="T23" fmla="*/ 7 h 46"/>
                <a:gd name="T24" fmla="*/ 41 w 53"/>
                <a:gd name="T25" fmla="*/ 5 h 46"/>
                <a:gd name="T26" fmla="*/ 39 w 53"/>
                <a:gd name="T27" fmla="*/ 4 h 46"/>
                <a:gd name="T28" fmla="*/ 37 w 53"/>
                <a:gd name="T29" fmla="*/ 3 h 46"/>
                <a:gd name="T30" fmla="*/ 34 w 53"/>
                <a:gd name="T31" fmla="*/ 1 h 46"/>
                <a:gd name="T32" fmla="*/ 32 w 53"/>
                <a:gd name="T33" fmla="*/ 1 h 46"/>
                <a:gd name="T34" fmla="*/ 30 w 53"/>
                <a:gd name="T35" fmla="*/ 0 h 46"/>
                <a:gd name="T36" fmla="*/ 25 w 53"/>
                <a:gd name="T37" fmla="*/ 1 h 46"/>
                <a:gd name="T38" fmla="*/ 20 w 53"/>
                <a:gd name="T39" fmla="*/ 4 h 46"/>
                <a:gd name="T40" fmla="*/ 20 w 53"/>
                <a:gd name="T41" fmla="*/ 6 h 46"/>
                <a:gd name="T42" fmla="*/ 21 w 53"/>
                <a:gd name="T43" fmla="*/ 8 h 46"/>
                <a:gd name="T44" fmla="*/ 20 w 53"/>
                <a:gd name="T45" fmla="*/ 10 h 46"/>
                <a:gd name="T46" fmla="*/ 18 w 53"/>
                <a:gd name="T47" fmla="*/ 6 h 46"/>
                <a:gd name="T48" fmla="*/ 16 w 53"/>
                <a:gd name="T49" fmla="*/ 8 h 46"/>
                <a:gd name="T50" fmla="*/ 16 w 53"/>
                <a:gd name="T51" fmla="*/ 10 h 46"/>
                <a:gd name="T52" fmla="*/ 14 w 53"/>
                <a:gd name="T53" fmla="*/ 13 h 46"/>
                <a:gd name="T54" fmla="*/ 11 w 53"/>
                <a:gd name="T55" fmla="*/ 17 h 46"/>
                <a:gd name="T56" fmla="*/ 10 w 53"/>
                <a:gd name="T57" fmla="*/ 20 h 46"/>
                <a:gd name="T58" fmla="*/ 9 w 53"/>
                <a:gd name="T59" fmla="*/ 23 h 46"/>
                <a:gd name="T60" fmla="*/ 6 w 53"/>
                <a:gd name="T61" fmla="*/ 27 h 46"/>
                <a:gd name="T62" fmla="*/ 5 w 53"/>
                <a:gd name="T63" fmla="*/ 30 h 46"/>
                <a:gd name="T64" fmla="*/ 6 w 53"/>
                <a:gd name="T65" fmla="*/ 32 h 46"/>
                <a:gd name="T66" fmla="*/ 5 w 53"/>
                <a:gd name="T67" fmla="*/ 34 h 46"/>
                <a:gd name="T68" fmla="*/ 2 w 53"/>
                <a:gd name="T69" fmla="*/ 40 h 46"/>
                <a:gd name="T70" fmla="*/ 4 w 53"/>
                <a:gd name="T71" fmla="*/ 41 h 46"/>
                <a:gd name="T72" fmla="*/ 4 w 53"/>
                <a:gd name="T73" fmla="*/ 42 h 46"/>
                <a:gd name="T74" fmla="*/ 1 w 53"/>
                <a:gd name="T75" fmla="*/ 42 h 46"/>
                <a:gd name="T76" fmla="*/ 3 w 53"/>
                <a:gd name="T77" fmla="*/ 45 h 46"/>
                <a:gd name="T78" fmla="*/ 7 w 53"/>
                <a:gd name="T79" fmla="*/ 46 h 46"/>
                <a:gd name="T80" fmla="*/ 8 w 53"/>
                <a:gd name="T81" fmla="*/ 44 h 46"/>
                <a:gd name="T82" fmla="*/ 10 w 53"/>
                <a:gd name="T83" fmla="*/ 43 h 46"/>
                <a:gd name="T84" fmla="*/ 12 w 53"/>
                <a:gd name="T85" fmla="*/ 40 h 46"/>
                <a:gd name="T86" fmla="*/ 15 w 53"/>
                <a:gd name="T87" fmla="*/ 39 h 46"/>
                <a:gd name="T88" fmla="*/ 17 w 53"/>
                <a:gd name="T89" fmla="*/ 37 h 46"/>
                <a:gd name="T90" fmla="*/ 16 w 53"/>
                <a:gd name="T91" fmla="*/ 34 h 46"/>
                <a:gd name="T92" fmla="*/ 18 w 53"/>
                <a:gd name="T93" fmla="*/ 31 h 46"/>
                <a:gd name="T94" fmla="*/ 14 w 53"/>
                <a:gd name="T95" fmla="*/ 30 h 46"/>
                <a:gd name="T96" fmla="*/ 15 w 53"/>
                <a:gd name="T97" fmla="*/ 29 h 46"/>
                <a:gd name="T98" fmla="*/ 18 w 53"/>
                <a:gd name="T99" fmla="*/ 30 h 46"/>
                <a:gd name="T100" fmla="*/ 21 w 53"/>
                <a:gd name="T101" fmla="*/ 30 h 46"/>
                <a:gd name="T102" fmla="*/ 22 w 53"/>
                <a:gd name="T103" fmla="*/ 32 h 46"/>
                <a:gd name="T104" fmla="*/ 26 w 53"/>
                <a:gd name="T105" fmla="*/ 34 h 46"/>
                <a:gd name="T106" fmla="*/ 27 w 53"/>
                <a:gd name="T107"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46">
                  <a:moveTo>
                    <a:pt x="29" y="34"/>
                  </a:moveTo>
                  <a:cubicBezTo>
                    <a:pt x="33" y="32"/>
                    <a:pt x="33" y="32"/>
                    <a:pt x="33" y="32"/>
                  </a:cubicBezTo>
                  <a:cubicBezTo>
                    <a:pt x="35" y="30"/>
                    <a:pt x="35" y="30"/>
                    <a:pt x="35" y="30"/>
                  </a:cubicBezTo>
                  <a:cubicBezTo>
                    <a:pt x="37" y="28"/>
                    <a:pt x="37" y="28"/>
                    <a:pt x="37" y="28"/>
                  </a:cubicBezTo>
                  <a:cubicBezTo>
                    <a:pt x="38" y="26"/>
                    <a:pt x="38" y="26"/>
                    <a:pt x="38" y="26"/>
                  </a:cubicBezTo>
                  <a:cubicBezTo>
                    <a:pt x="38" y="26"/>
                    <a:pt x="38" y="26"/>
                    <a:pt x="38" y="26"/>
                  </a:cubicBezTo>
                  <a:cubicBezTo>
                    <a:pt x="38" y="25"/>
                    <a:pt x="38" y="25"/>
                    <a:pt x="38" y="25"/>
                  </a:cubicBezTo>
                  <a:cubicBezTo>
                    <a:pt x="40" y="25"/>
                    <a:pt x="40" y="25"/>
                    <a:pt x="40" y="25"/>
                  </a:cubicBezTo>
                  <a:cubicBezTo>
                    <a:pt x="42" y="22"/>
                    <a:pt x="42" y="22"/>
                    <a:pt x="42" y="22"/>
                  </a:cubicBezTo>
                  <a:cubicBezTo>
                    <a:pt x="45" y="20"/>
                    <a:pt x="45" y="20"/>
                    <a:pt x="45" y="20"/>
                  </a:cubicBezTo>
                  <a:cubicBezTo>
                    <a:pt x="45" y="19"/>
                    <a:pt x="45" y="19"/>
                    <a:pt x="45" y="19"/>
                  </a:cubicBezTo>
                  <a:cubicBezTo>
                    <a:pt x="47" y="19"/>
                    <a:pt x="47" y="19"/>
                    <a:pt x="47" y="19"/>
                  </a:cubicBezTo>
                  <a:cubicBezTo>
                    <a:pt x="48" y="17"/>
                    <a:pt x="48" y="17"/>
                    <a:pt x="48" y="17"/>
                  </a:cubicBezTo>
                  <a:cubicBezTo>
                    <a:pt x="51" y="14"/>
                    <a:pt x="51" y="14"/>
                    <a:pt x="51" y="14"/>
                  </a:cubicBezTo>
                  <a:cubicBezTo>
                    <a:pt x="52" y="12"/>
                    <a:pt x="52" y="12"/>
                    <a:pt x="52" y="12"/>
                  </a:cubicBezTo>
                  <a:cubicBezTo>
                    <a:pt x="52" y="12"/>
                    <a:pt x="52" y="12"/>
                    <a:pt x="52" y="12"/>
                  </a:cubicBezTo>
                  <a:cubicBezTo>
                    <a:pt x="53" y="13"/>
                    <a:pt x="53" y="13"/>
                    <a:pt x="53" y="13"/>
                  </a:cubicBezTo>
                  <a:cubicBezTo>
                    <a:pt x="53" y="11"/>
                    <a:pt x="53" y="11"/>
                    <a:pt x="53" y="11"/>
                  </a:cubicBezTo>
                  <a:cubicBezTo>
                    <a:pt x="51" y="10"/>
                    <a:pt x="51" y="10"/>
                    <a:pt x="51" y="10"/>
                  </a:cubicBezTo>
                  <a:cubicBezTo>
                    <a:pt x="51" y="9"/>
                    <a:pt x="51" y="9"/>
                    <a:pt x="51" y="9"/>
                  </a:cubicBezTo>
                  <a:cubicBezTo>
                    <a:pt x="49" y="8"/>
                    <a:pt x="49" y="8"/>
                    <a:pt x="49" y="8"/>
                  </a:cubicBezTo>
                  <a:cubicBezTo>
                    <a:pt x="45" y="7"/>
                    <a:pt x="45" y="7"/>
                    <a:pt x="45" y="7"/>
                  </a:cubicBezTo>
                  <a:cubicBezTo>
                    <a:pt x="43" y="7"/>
                    <a:pt x="43" y="7"/>
                    <a:pt x="43" y="7"/>
                  </a:cubicBezTo>
                  <a:cubicBezTo>
                    <a:pt x="41" y="7"/>
                    <a:pt x="41" y="7"/>
                    <a:pt x="41" y="7"/>
                  </a:cubicBezTo>
                  <a:cubicBezTo>
                    <a:pt x="41" y="7"/>
                    <a:pt x="41" y="7"/>
                    <a:pt x="41" y="7"/>
                  </a:cubicBezTo>
                  <a:cubicBezTo>
                    <a:pt x="41" y="5"/>
                    <a:pt x="41" y="5"/>
                    <a:pt x="41" y="5"/>
                  </a:cubicBezTo>
                  <a:cubicBezTo>
                    <a:pt x="40" y="4"/>
                    <a:pt x="40" y="4"/>
                    <a:pt x="40" y="4"/>
                  </a:cubicBezTo>
                  <a:cubicBezTo>
                    <a:pt x="39" y="4"/>
                    <a:pt x="39" y="4"/>
                    <a:pt x="39" y="4"/>
                  </a:cubicBezTo>
                  <a:cubicBezTo>
                    <a:pt x="39" y="3"/>
                    <a:pt x="39" y="3"/>
                    <a:pt x="39" y="3"/>
                  </a:cubicBezTo>
                  <a:cubicBezTo>
                    <a:pt x="37" y="3"/>
                    <a:pt x="37" y="3"/>
                    <a:pt x="37" y="3"/>
                  </a:cubicBezTo>
                  <a:cubicBezTo>
                    <a:pt x="36" y="1"/>
                    <a:pt x="36" y="1"/>
                    <a:pt x="36" y="1"/>
                  </a:cubicBezTo>
                  <a:cubicBezTo>
                    <a:pt x="34" y="1"/>
                    <a:pt x="34" y="1"/>
                    <a:pt x="34" y="1"/>
                  </a:cubicBezTo>
                  <a:cubicBezTo>
                    <a:pt x="32" y="2"/>
                    <a:pt x="32" y="2"/>
                    <a:pt x="32" y="2"/>
                  </a:cubicBezTo>
                  <a:cubicBezTo>
                    <a:pt x="32" y="1"/>
                    <a:pt x="32" y="1"/>
                    <a:pt x="32" y="1"/>
                  </a:cubicBezTo>
                  <a:cubicBezTo>
                    <a:pt x="30" y="1"/>
                    <a:pt x="30" y="1"/>
                    <a:pt x="30" y="1"/>
                  </a:cubicBezTo>
                  <a:cubicBezTo>
                    <a:pt x="30" y="0"/>
                    <a:pt x="30" y="0"/>
                    <a:pt x="30" y="0"/>
                  </a:cubicBezTo>
                  <a:cubicBezTo>
                    <a:pt x="28" y="1"/>
                    <a:pt x="28" y="1"/>
                    <a:pt x="28" y="1"/>
                  </a:cubicBezTo>
                  <a:cubicBezTo>
                    <a:pt x="25" y="1"/>
                    <a:pt x="25" y="1"/>
                    <a:pt x="25" y="1"/>
                  </a:cubicBezTo>
                  <a:cubicBezTo>
                    <a:pt x="22" y="1"/>
                    <a:pt x="22" y="1"/>
                    <a:pt x="22" y="1"/>
                  </a:cubicBezTo>
                  <a:cubicBezTo>
                    <a:pt x="20" y="4"/>
                    <a:pt x="20" y="4"/>
                    <a:pt x="20" y="4"/>
                  </a:cubicBezTo>
                  <a:cubicBezTo>
                    <a:pt x="21" y="6"/>
                    <a:pt x="21" y="6"/>
                    <a:pt x="21" y="6"/>
                  </a:cubicBezTo>
                  <a:cubicBezTo>
                    <a:pt x="20" y="6"/>
                    <a:pt x="20" y="6"/>
                    <a:pt x="20" y="6"/>
                  </a:cubicBezTo>
                  <a:cubicBezTo>
                    <a:pt x="20" y="7"/>
                    <a:pt x="20" y="7"/>
                    <a:pt x="20" y="7"/>
                  </a:cubicBezTo>
                  <a:cubicBezTo>
                    <a:pt x="21" y="8"/>
                    <a:pt x="21" y="8"/>
                    <a:pt x="21" y="8"/>
                  </a:cubicBezTo>
                  <a:cubicBezTo>
                    <a:pt x="22" y="10"/>
                    <a:pt x="22" y="10"/>
                    <a:pt x="22" y="10"/>
                  </a:cubicBezTo>
                  <a:cubicBezTo>
                    <a:pt x="20" y="10"/>
                    <a:pt x="20" y="10"/>
                    <a:pt x="20" y="10"/>
                  </a:cubicBezTo>
                  <a:cubicBezTo>
                    <a:pt x="19" y="8"/>
                    <a:pt x="19" y="8"/>
                    <a:pt x="19" y="8"/>
                  </a:cubicBezTo>
                  <a:cubicBezTo>
                    <a:pt x="18" y="6"/>
                    <a:pt x="18" y="6"/>
                    <a:pt x="18" y="6"/>
                  </a:cubicBezTo>
                  <a:cubicBezTo>
                    <a:pt x="17" y="6"/>
                    <a:pt x="17" y="6"/>
                    <a:pt x="17" y="6"/>
                  </a:cubicBezTo>
                  <a:cubicBezTo>
                    <a:pt x="16" y="8"/>
                    <a:pt x="16" y="8"/>
                    <a:pt x="16" y="8"/>
                  </a:cubicBezTo>
                  <a:cubicBezTo>
                    <a:pt x="16" y="9"/>
                    <a:pt x="16" y="9"/>
                    <a:pt x="16" y="9"/>
                  </a:cubicBezTo>
                  <a:cubicBezTo>
                    <a:pt x="16" y="10"/>
                    <a:pt x="16" y="10"/>
                    <a:pt x="16" y="10"/>
                  </a:cubicBezTo>
                  <a:cubicBezTo>
                    <a:pt x="14" y="10"/>
                    <a:pt x="14" y="10"/>
                    <a:pt x="14" y="10"/>
                  </a:cubicBezTo>
                  <a:cubicBezTo>
                    <a:pt x="14" y="13"/>
                    <a:pt x="14" y="13"/>
                    <a:pt x="14" y="13"/>
                  </a:cubicBezTo>
                  <a:cubicBezTo>
                    <a:pt x="12" y="15"/>
                    <a:pt x="12" y="15"/>
                    <a:pt x="12" y="15"/>
                  </a:cubicBezTo>
                  <a:cubicBezTo>
                    <a:pt x="11" y="17"/>
                    <a:pt x="11" y="17"/>
                    <a:pt x="11" y="17"/>
                  </a:cubicBezTo>
                  <a:cubicBezTo>
                    <a:pt x="11" y="18"/>
                    <a:pt x="11" y="18"/>
                    <a:pt x="11" y="18"/>
                  </a:cubicBezTo>
                  <a:cubicBezTo>
                    <a:pt x="10" y="20"/>
                    <a:pt x="10" y="20"/>
                    <a:pt x="10" y="20"/>
                  </a:cubicBezTo>
                  <a:cubicBezTo>
                    <a:pt x="9" y="21"/>
                    <a:pt x="9" y="21"/>
                    <a:pt x="9" y="21"/>
                  </a:cubicBezTo>
                  <a:cubicBezTo>
                    <a:pt x="9" y="23"/>
                    <a:pt x="9" y="23"/>
                    <a:pt x="9" y="23"/>
                  </a:cubicBezTo>
                  <a:cubicBezTo>
                    <a:pt x="7" y="23"/>
                    <a:pt x="7" y="23"/>
                    <a:pt x="7" y="23"/>
                  </a:cubicBezTo>
                  <a:cubicBezTo>
                    <a:pt x="6" y="27"/>
                    <a:pt x="6" y="27"/>
                    <a:pt x="6" y="27"/>
                  </a:cubicBezTo>
                  <a:cubicBezTo>
                    <a:pt x="6" y="29"/>
                    <a:pt x="6" y="29"/>
                    <a:pt x="6" y="29"/>
                  </a:cubicBezTo>
                  <a:cubicBezTo>
                    <a:pt x="5" y="30"/>
                    <a:pt x="5" y="30"/>
                    <a:pt x="5" y="30"/>
                  </a:cubicBezTo>
                  <a:cubicBezTo>
                    <a:pt x="6" y="31"/>
                    <a:pt x="6" y="31"/>
                    <a:pt x="6" y="31"/>
                  </a:cubicBezTo>
                  <a:cubicBezTo>
                    <a:pt x="6" y="32"/>
                    <a:pt x="6" y="32"/>
                    <a:pt x="6" y="32"/>
                  </a:cubicBezTo>
                  <a:cubicBezTo>
                    <a:pt x="5" y="33"/>
                    <a:pt x="5" y="33"/>
                    <a:pt x="5" y="33"/>
                  </a:cubicBezTo>
                  <a:cubicBezTo>
                    <a:pt x="5" y="34"/>
                    <a:pt x="5" y="34"/>
                    <a:pt x="5" y="34"/>
                  </a:cubicBezTo>
                  <a:cubicBezTo>
                    <a:pt x="4" y="37"/>
                    <a:pt x="4" y="37"/>
                    <a:pt x="4" y="37"/>
                  </a:cubicBezTo>
                  <a:cubicBezTo>
                    <a:pt x="2" y="40"/>
                    <a:pt x="2" y="40"/>
                    <a:pt x="2" y="40"/>
                  </a:cubicBezTo>
                  <a:cubicBezTo>
                    <a:pt x="3" y="41"/>
                    <a:pt x="3" y="41"/>
                    <a:pt x="3" y="41"/>
                  </a:cubicBezTo>
                  <a:cubicBezTo>
                    <a:pt x="4" y="41"/>
                    <a:pt x="4" y="41"/>
                    <a:pt x="4" y="41"/>
                  </a:cubicBezTo>
                  <a:cubicBezTo>
                    <a:pt x="4" y="42"/>
                    <a:pt x="4" y="42"/>
                    <a:pt x="4" y="42"/>
                  </a:cubicBezTo>
                  <a:cubicBezTo>
                    <a:pt x="4" y="42"/>
                    <a:pt x="4" y="42"/>
                    <a:pt x="4" y="42"/>
                  </a:cubicBezTo>
                  <a:cubicBezTo>
                    <a:pt x="3" y="42"/>
                    <a:pt x="3" y="42"/>
                    <a:pt x="3" y="42"/>
                  </a:cubicBezTo>
                  <a:cubicBezTo>
                    <a:pt x="1" y="42"/>
                    <a:pt x="1" y="42"/>
                    <a:pt x="1" y="42"/>
                  </a:cubicBezTo>
                  <a:cubicBezTo>
                    <a:pt x="0" y="44"/>
                    <a:pt x="0" y="44"/>
                    <a:pt x="0" y="44"/>
                  </a:cubicBezTo>
                  <a:cubicBezTo>
                    <a:pt x="3" y="45"/>
                    <a:pt x="3" y="45"/>
                    <a:pt x="3" y="45"/>
                  </a:cubicBezTo>
                  <a:cubicBezTo>
                    <a:pt x="5" y="44"/>
                    <a:pt x="5" y="44"/>
                    <a:pt x="5" y="44"/>
                  </a:cubicBezTo>
                  <a:cubicBezTo>
                    <a:pt x="7" y="46"/>
                    <a:pt x="7" y="46"/>
                    <a:pt x="7" y="46"/>
                  </a:cubicBezTo>
                  <a:cubicBezTo>
                    <a:pt x="7" y="46"/>
                    <a:pt x="8" y="46"/>
                    <a:pt x="8" y="46"/>
                  </a:cubicBezTo>
                  <a:cubicBezTo>
                    <a:pt x="8" y="44"/>
                    <a:pt x="8" y="44"/>
                    <a:pt x="8" y="44"/>
                  </a:cubicBezTo>
                  <a:cubicBezTo>
                    <a:pt x="9" y="44"/>
                    <a:pt x="9" y="44"/>
                    <a:pt x="9" y="44"/>
                  </a:cubicBezTo>
                  <a:cubicBezTo>
                    <a:pt x="10" y="43"/>
                    <a:pt x="10" y="43"/>
                    <a:pt x="10" y="43"/>
                  </a:cubicBezTo>
                  <a:cubicBezTo>
                    <a:pt x="11" y="41"/>
                    <a:pt x="11" y="41"/>
                    <a:pt x="11" y="41"/>
                  </a:cubicBezTo>
                  <a:cubicBezTo>
                    <a:pt x="12" y="40"/>
                    <a:pt x="12" y="40"/>
                    <a:pt x="12" y="40"/>
                  </a:cubicBezTo>
                  <a:cubicBezTo>
                    <a:pt x="14" y="40"/>
                    <a:pt x="14" y="40"/>
                    <a:pt x="14" y="40"/>
                  </a:cubicBezTo>
                  <a:cubicBezTo>
                    <a:pt x="15" y="39"/>
                    <a:pt x="15" y="39"/>
                    <a:pt x="15" y="39"/>
                  </a:cubicBezTo>
                  <a:cubicBezTo>
                    <a:pt x="16" y="38"/>
                    <a:pt x="16" y="38"/>
                    <a:pt x="16" y="38"/>
                  </a:cubicBezTo>
                  <a:cubicBezTo>
                    <a:pt x="17" y="37"/>
                    <a:pt x="17" y="37"/>
                    <a:pt x="17" y="37"/>
                  </a:cubicBezTo>
                  <a:cubicBezTo>
                    <a:pt x="17" y="35"/>
                    <a:pt x="17" y="35"/>
                    <a:pt x="17" y="35"/>
                  </a:cubicBezTo>
                  <a:cubicBezTo>
                    <a:pt x="16" y="34"/>
                    <a:pt x="16" y="34"/>
                    <a:pt x="16" y="34"/>
                  </a:cubicBezTo>
                  <a:cubicBezTo>
                    <a:pt x="17" y="33"/>
                    <a:pt x="17" y="33"/>
                    <a:pt x="17" y="33"/>
                  </a:cubicBezTo>
                  <a:cubicBezTo>
                    <a:pt x="18" y="31"/>
                    <a:pt x="18" y="31"/>
                    <a:pt x="18" y="31"/>
                  </a:cubicBezTo>
                  <a:cubicBezTo>
                    <a:pt x="14" y="31"/>
                    <a:pt x="14" y="31"/>
                    <a:pt x="14" y="31"/>
                  </a:cubicBezTo>
                  <a:cubicBezTo>
                    <a:pt x="14" y="30"/>
                    <a:pt x="14" y="30"/>
                    <a:pt x="14" y="30"/>
                  </a:cubicBezTo>
                  <a:cubicBezTo>
                    <a:pt x="14" y="29"/>
                    <a:pt x="14" y="29"/>
                    <a:pt x="14" y="29"/>
                  </a:cubicBezTo>
                  <a:cubicBezTo>
                    <a:pt x="15" y="29"/>
                    <a:pt x="15" y="29"/>
                    <a:pt x="15" y="29"/>
                  </a:cubicBezTo>
                  <a:cubicBezTo>
                    <a:pt x="17" y="30"/>
                    <a:pt x="17" y="30"/>
                    <a:pt x="17" y="30"/>
                  </a:cubicBezTo>
                  <a:cubicBezTo>
                    <a:pt x="18" y="30"/>
                    <a:pt x="18" y="30"/>
                    <a:pt x="18" y="30"/>
                  </a:cubicBezTo>
                  <a:cubicBezTo>
                    <a:pt x="20" y="30"/>
                    <a:pt x="20" y="30"/>
                    <a:pt x="20" y="30"/>
                  </a:cubicBezTo>
                  <a:cubicBezTo>
                    <a:pt x="21" y="30"/>
                    <a:pt x="21" y="30"/>
                    <a:pt x="21" y="30"/>
                  </a:cubicBezTo>
                  <a:cubicBezTo>
                    <a:pt x="22" y="30"/>
                    <a:pt x="22" y="30"/>
                    <a:pt x="22" y="30"/>
                  </a:cubicBezTo>
                  <a:cubicBezTo>
                    <a:pt x="22" y="32"/>
                    <a:pt x="22" y="32"/>
                    <a:pt x="22" y="32"/>
                  </a:cubicBezTo>
                  <a:cubicBezTo>
                    <a:pt x="25" y="34"/>
                    <a:pt x="25" y="34"/>
                    <a:pt x="25" y="34"/>
                  </a:cubicBezTo>
                  <a:cubicBezTo>
                    <a:pt x="26" y="34"/>
                    <a:pt x="26" y="34"/>
                    <a:pt x="26" y="34"/>
                  </a:cubicBezTo>
                  <a:cubicBezTo>
                    <a:pt x="26" y="34"/>
                    <a:pt x="26" y="34"/>
                    <a:pt x="26" y="34"/>
                  </a:cubicBezTo>
                  <a:cubicBezTo>
                    <a:pt x="27" y="35"/>
                    <a:pt x="27" y="35"/>
                    <a:pt x="27" y="35"/>
                  </a:cubicBezTo>
                  <a:lnTo>
                    <a:pt x="29" y="3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34" name="Freeform 396">
              <a:extLst>
                <a:ext uri="{FF2B5EF4-FFF2-40B4-BE49-F238E27FC236}">
                  <a16:creationId xmlns:a16="http://schemas.microsoft.com/office/drawing/2014/main" id="{B72787E0-C0C4-4CBA-BD6C-0D4ECD259E7E}"/>
                </a:ext>
              </a:extLst>
            </p:cNvPr>
            <p:cNvSpPr>
              <a:spLocks/>
            </p:cNvSpPr>
            <p:nvPr/>
          </p:nvSpPr>
          <p:spPr bwMode="auto">
            <a:xfrm>
              <a:off x="8569325" y="1773238"/>
              <a:ext cx="182563" cy="222250"/>
            </a:xfrm>
            <a:custGeom>
              <a:avLst/>
              <a:gdLst>
                <a:gd name="T0" fmla="*/ 43 w 50"/>
                <a:gd name="T1" fmla="*/ 35 h 61"/>
                <a:gd name="T2" fmla="*/ 42 w 50"/>
                <a:gd name="T3" fmla="*/ 32 h 61"/>
                <a:gd name="T4" fmla="*/ 38 w 50"/>
                <a:gd name="T5" fmla="*/ 32 h 61"/>
                <a:gd name="T6" fmla="*/ 38 w 50"/>
                <a:gd name="T7" fmla="*/ 27 h 61"/>
                <a:gd name="T8" fmla="*/ 37 w 50"/>
                <a:gd name="T9" fmla="*/ 23 h 61"/>
                <a:gd name="T10" fmla="*/ 32 w 50"/>
                <a:gd name="T11" fmla="*/ 25 h 61"/>
                <a:gd name="T12" fmla="*/ 36 w 50"/>
                <a:gd name="T13" fmla="*/ 20 h 61"/>
                <a:gd name="T14" fmla="*/ 43 w 50"/>
                <a:gd name="T15" fmla="*/ 18 h 61"/>
                <a:gd name="T16" fmla="*/ 46 w 50"/>
                <a:gd name="T17" fmla="*/ 15 h 61"/>
                <a:gd name="T18" fmla="*/ 46 w 50"/>
                <a:gd name="T19" fmla="*/ 11 h 61"/>
                <a:gd name="T20" fmla="*/ 50 w 50"/>
                <a:gd name="T21" fmla="*/ 10 h 61"/>
                <a:gd name="T22" fmla="*/ 49 w 50"/>
                <a:gd name="T23" fmla="*/ 7 h 61"/>
                <a:gd name="T24" fmla="*/ 41 w 50"/>
                <a:gd name="T25" fmla="*/ 6 h 61"/>
                <a:gd name="T26" fmla="*/ 34 w 50"/>
                <a:gd name="T27" fmla="*/ 4 h 61"/>
                <a:gd name="T28" fmla="*/ 33 w 50"/>
                <a:gd name="T29" fmla="*/ 1 h 61"/>
                <a:gd name="T30" fmla="*/ 30 w 50"/>
                <a:gd name="T31" fmla="*/ 3 h 61"/>
                <a:gd name="T32" fmla="*/ 27 w 50"/>
                <a:gd name="T33" fmla="*/ 2 h 61"/>
                <a:gd name="T34" fmla="*/ 23 w 50"/>
                <a:gd name="T35" fmla="*/ 4 h 61"/>
                <a:gd name="T36" fmla="*/ 25 w 50"/>
                <a:gd name="T37" fmla="*/ 8 h 61"/>
                <a:gd name="T38" fmla="*/ 23 w 50"/>
                <a:gd name="T39" fmla="*/ 13 h 61"/>
                <a:gd name="T40" fmla="*/ 20 w 50"/>
                <a:gd name="T41" fmla="*/ 9 h 61"/>
                <a:gd name="T42" fmla="*/ 19 w 50"/>
                <a:gd name="T43" fmla="*/ 13 h 61"/>
                <a:gd name="T44" fmla="*/ 23 w 50"/>
                <a:gd name="T45" fmla="*/ 15 h 61"/>
                <a:gd name="T46" fmla="*/ 26 w 50"/>
                <a:gd name="T47" fmla="*/ 20 h 61"/>
                <a:gd name="T48" fmla="*/ 21 w 50"/>
                <a:gd name="T49" fmla="*/ 18 h 61"/>
                <a:gd name="T50" fmla="*/ 20 w 50"/>
                <a:gd name="T51" fmla="*/ 22 h 61"/>
                <a:gd name="T52" fmla="*/ 18 w 50"/>
                <a:gd name="T53" fmla="*/ 28 h 61"/>
                <a:gd name="T54" fmla="*/ 15 w 50"/>
                <a:gd name="T55" fmla="*/ 25 h 61"/>
                <a:gd name="T56" fmla="*/ 11 w 50"/>
                <a:gd name="T57" fmla="*/ 20 h 61"/>
                <a:gd name="T58" fmla="*/ 12 w 50"/>
                <a:gd name="T59" fmla="*/ 17 h 61"/>
                <a:gd name="T60" fmla="*/ 6 w 50"/>
                <a:gd name="T61" fmla="*/ 17 h 61"/>
                <a:gd name="T62" fmla="*/ 2 w 50"/>
                <a:gd name="T63" fmla="*/ 22 h 61"/>
                <a:gd name="T64" fmla="*/ 2 w 50"/>
                <a:gd name="T65" fmla="*/ 30 h 61"/>
                <a:gd name="T66" fmla="*/ 3 w 50"/>
                <a:gd name="T67" fmla="*/ 33 h 61"/>
                <a:gd name="T68" fmla="*/ 6 w 50"/>
                <a:gd name="T69" fmla="*/ 36 h 61"/>
                <a:gd name="T70" fmla="*/ 8 w 50"/>
                <a:gd name="T71" fmla="*/ 41 h 61"/>
                <a:gd name="T72" fmla="*/ 12 w 50"/>
                <a:gd name="T73" fmla="*/ 47 h 61"/>
                <a:gd name="T74" fmla="*/ 11 w 50"/>
                <a:gd name="T75" fmla="*/ 54 h 61"/>
                <a:gd name="T76" fmla="*/ 13 w 50"/>
                <a:gd name="T77" fmla="*/ 57 h 61"/>
                <a:gd name="T78" fmla="*/ 17 w 50"/>
                <a:gd name="T79" fmla="*/ 60 h 61"/>
                <a:gd name="T80" fmla="*/ 20 w 50"/>
                <a:gd name="T81" fmla="*/ 55 h 61"/>
                <a:gd name="T82" fmla="*/ 21 w 50"/>
                <a:gd name="T83" fmla="*/ 48 h 61"/>
                <a:gd name="T84" fmla="*/ 23 w 50"/>
                <a:gd name="T85" fmla="*/ 53 h 61"/>
                <a:gd name="T86" fmla="*/ 30 w 50"/>
                <a:gd name="T87" fmla="*/ 51 h 61"/>
                <a:gd name="T88" fmla="*/ 35 w 50"/>
                <a:gd name="T89" fmla="*/ 50 h 61"/>
                <a:gd name="T90" fmla="*/ 34 w 50"/>
                <a:gd name="T91" fmla="*/ 46 h 61"/>
                <a:gd name="T92" fmla="*/ 37 w 50"/>
                <a:gd name="T93" fmla="*/ 45 h 61"/>
                <a:gd name="T94" fmla="*/ 39 w 50"/>
                <a:gd name="T95"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61">
                  <a:moveTo>
                    <a:pt x="39" y="41"/>
                  </a:moveTo>
                  <a:cubicBezTo>
                    <a:pt x="42" y="39"/>
                    <a:pt x="42" y="39"/>
                    <a:pt x="42" y="39"/>
                  </a:cubicBezTo>
                  <a:cubicBezTo>
                    <a:pt x="42" y="38"/>
                    <a:pt x="42" y="38"/>
                    <a:pt x="42" y="38"/>
                  </a:cubicBezTo>
                  <a:cubicBezTo>
                    <a:pt x="43" y="35"/>
                    <a:pt x="43" y="35"/>
                    <a:pt x="43" y="35"/>
                  </a:cubicBezTo>
                  <a:cubicBezTo>
                    <a:pt x="43" y="32"/>
                    <a:pt x="43" y="32"/>
                    <a:pt x="43" y="32"/>
                  </a:cubicBezTo>
                  <a:cubicBezTo>
                    <a:pt x="43" y="31"/>
                    <a:pt x="43" y="31"/>
                    <a:pt x="43" y="31"/>
                  </a:cubicBezTo>
                  <a:cubicBezTo>
                    <a:pt x="42" y="31"/>
                    <a:pt x="42" y="31"/>
                    <a:pt x="42" y="31"/>
                  </a:cubicBezTo>
                  <a:cubicBezTo>
                    <a:pt x="42" y="32"/>
                    <a:pt x="42" y="32"/>
                    <a:pt x="42" y="32"/>
                  </a:cubicBezTo>
                  <a:cubicBezTo>
                    <a:pt x="40" y="33"/>
                    <a:pt x="40" y="33"/>
                    <a:pt x="40" y="33"/>
                  </a:cubicBezTo>
                  <a:cubicBezTo>
                    <a:pt x="39" y="35"/>
                    <a:pt x="39" y="35"/>
                    <a:pt x="39" y="35"/>
                  </a:cubicBezTo>
                  <a:cubicBezTo>
                    <a:pt x="38" y="34"/>
                    <a:pt x="38" y="34"/>
                    <a:pt x="38" y="34"/>
                  </a:cubicBezTo>
                  <a:cubicBezTo>
                    <a:pt x="38" y="32"/>
                    <a:pt x="38" y="32"/>
                    <a:pt x="38" y="32"/>
                  </a:cubicBezTo>
                  <a:cubicBezTo>
                    <a:pt x="40" y="31"/>
                    <a:pt x="40" y="31"/>
                    <a:pt x="40" y="31"/>
                  </a:cubicBezTo>
                  <a:cubicBezTo>
                    <a:pt x="40" y="29"/>
                    <a:pt x="40" y="29"/>
                    <a:pt x="40" y="29"/>
                  </a:cubicBezTo>
                  <a:cubicBezTo>
                    <a:pt x="40" y="28"/>
                    <a:pt x="40" y="28"/>
                    <a:pt x="40" y="28"/>
                  </a:cubicBezTo>
                  <a:cubicBezTo>
                    <a:pt x="38" y="27"/>
                    <a:pt x="38" y="27"/>
                    <a:pt x="38" y="27"/>
                  </a:cubicBezTo>
                  <a:cubicBezTo>
                    <a:pt x="39" y="27"/>
                    <a:pt x="39" y="27"/>
                    <a:pt x="39" y="27"/>
                  </a:cubicBezTo>
                  <a:cubicBezTo>
                    <a:pt x="40" y="27"/>
                    <a:pt x="40" y="27"/>
                    <a:pt x="40" y="27"/>
                  </a:cubicBezTo>
                  <a:cubicBezTo>
                    <a:pt x="40" y="25"/>
                    <a:pt x="40" y="25"/>
                    <a:pt x="40" y="25"/>
                  </a:cubicBezTo>
                  <a:cubicBezTo>
                    <a:pt x="37" y="23"/>
                    <a:pt x="37" y="23"/>
                    <a:pt x="37" y="23"/>
                  </a:cubicBezTo>
                  <a:cubicBezTo>
                    <a:pt x="36" y="24"/>
                    <a:pt x="36" y="24"/>
                    <a:pt x="36" y="24"/>
                  </a:cubicBezTo>
                  <a:cubicBezTo>
                    <a:pt x="33" y="24"/>
                    <a:pt x="33" y="24"/>
                    <a:pt x="33" y="24"/>
                  </a:cubicBezTo>
                  <a:cubicBezTo>
                    <a:pt x="33" y="25"/>
                    <a:pt x="33" y="25"/>
                    <a:pt x="33" y="25"/>
                  </a:cubicBezTo>
                  <a:cubicBezTo>
                    <a:pt x="32" y="25"/>
                    <a:pt x="32" y="25"/>
                    <a:pt x="32" y="25"/>
                  </a:cubicBezTo>
                  <a:cubicBezTo>
                    <a:pt x="32" y="24"/>
                    <a:pt x="32" y="24"/>
                    <a:pt x="32" y="24"/>
                  </a:cubicBezTo>
                  <a:cubicBezTo>
                    <a:pt x="33" y="22"/>
                    <a:pt x="33" y="22"/>
                    <a:pt x="33" y="22"/>
                  </a:cubicBezTo>
                  <a:cubicBezTo>
                    <a:pt x="34" y="22"/>
                    <a:pt x="34" y="22"/>
                    <a:pt x="34" y="22"/>
                  </a:cubicBezTo>
                  <a:cubicBezTo>
                    <a:pt x="36" y="20"/>
                    <a:pt x="36" y="20"/>
                    <a:pt x="36" y="20"/>
                  </a:cubicBezTo>
                  <a:cubicBezTo>
                    <a:pt x="40" y="19"/>
                    <a:pt x="40" y="19"/>
                    <a:pt x="40" y="19"/>
                  </a:cubicBezTo>
                  <a:cubicBezTo>
                    <a:pt x="40" y="19"/>
                    <a:pt x="40" y="19"/>
                    <a:pt x="40" y="19"/>
                  </a:cubicBezTo>
                  <a:cubicBezTo>
                    <a:pt x="42" y="18"/>
                    <a:pt x="42" y="18"/>
                    <a:pt x="42" y="18"/>
                  </a:cubicBezTo>
                  <a:cubicBezTo>
                    <a:pt x="43" y="18"/>
                    <a:pt x="43" y="18"/>
                    <a:pt x="43" y="18"/>
                  </a:cubicBezTo>
                  <a:cubicBezTo>
                    <a:pt x="44" y="19"/>
                    <a:pt x="44" y="19"/>
                    <a:pt x="44" y="19"/>
                  </a:cubicBezTo>
                  <a:cubicBezTo>
                    <a:pt x="45" y="18"/>
                    <a:pt x="45" y="18"/>
                    <a:pt x="45" y="18"/>
                  </a:cubicBezTo>
                  <a:cubicBezTo>
                    <a:pt x="45" y="16"/>
                    <a:pt x="45" y="16"/>
                    <a:pt x="45" y="16"/>
                  </a:cubicBezTo>
                  <a:cubicBezTo>
                    <a:pt x="46" y="15"/>
                    <a:pt x="46" y="15"/>
                    <a:pt x="46" y="15"/>
                  </a:cubicBezTo>
                  <a:cubicBezTo>
                    <a:pt x="44" y="14"/>
                    <a:pt x="44" y="14"/>
                    <a:pt x="44" y="14"/>
                  </a:cubicBezTo>
                  <a:cubicBezTo>
                    <a:pt x="44" y="13"/>
                    <a:pt x="44" y="13"/>
                    <a:pt x="44" y="13"/>
                  </a:cubicBezTo>
                  <a:cubicBezTo>
                    <a:pt x="45" y="12"/>
                    <a:pt x="45" y="12"/>
                    <a:pt x="45" y="12"/>
                  </a:cubicBezTo>
                  <a:cubicBezTo>
                    <a:pt x="46" y="11"/>
                    <a:pt x="46" y="11"/>
                    <a:pt x="46" y="11"/>
                  </a:cubicBezTo>
                  <a:cubicBezTo>
                    <a:pt x="46" y="12"/>
                    <a:pt x="46" y="12"/>
                    <a:pt x="46" y="12"/>
                  </a:cubicBezTo>
                  <a:cubicBezTo>
                    <a:pt x="47" y="13"/>
                    <a:pt x="47" y="13"/>
                    <a:pt x="47" y="13"/>
                  </a:cubicBezTo>
                  <a:cubicBezTo>
                    <a:pt x="49" y="11"/>
                    <a:pt x="49" y="11"/>
                    <a:pt x="49" y="11"/>
                  </a:cubicBezTo>
                  <a:cubicBezTo>
                    <a:pt x="50" y="10"/>
                    <a:pt x="50" y="10"/>
                    <a:pt x="50" y="10"/>
                  </a:cubicBezTo>
                  <a:cubicBezTo>
                    <a:pt x="50" y="9"/>
                    <a:pt x="50" y="9"/>
                    <a:pt x="50" y="9"/>
                  </a:cubicBezTo>
                  <a:cubicBezTo>
                    <a:pt x="50" y="8"/>
                    <a:pt x="50" y="8"/>
                    <a:pt x="50" y="8"/>
                  </a:cubicBezTo>
                  <a:cubicBezTo>
                    <a:pt x="50" y="7"/>
                    <a:pt x="50" y="7"/>
                    <a:pt x="50" y="7"/>
                  </a:cubicBezTo>
                  <a:cubicBezTo>
                    <a:pt x="49" y="7"/>
                    <a:pt x="49" y="7"/>
                    <a:pt x="49" y="7"/>
                  </a:cubicBezTo>
                  <a:cubicBezTo>
                    <a:pt x="47" y="6"/>
                    <a:pt x="47" y="6"/>
                    <a:pt x="47" y="6"/>
                  </a:cubicBezTo>
                  <a:cubicBezTo>
                    <a:pt x="43" y="6"/>
                    <a:pt x="43" y="6"/>
                    <a:pt x="43" y="6"/>
                  </a:cubicBezTo>
                  <a:cubicBezTo>
                    <a:pt x="42" y="5"/>
                    <a:pt x="42" y="5"/>
                    <a:pt x="42" y="5"/>
                  </a:cubicBezTo>
                  <a:cubicBezTo>
                    <a:pt x="41" y="6"/>
                    <a:pt x="41" y="6"/>
                    <a:pt x="41" y="6"/>
                  </a:cubicBezTo>
                  <a:cubicBezTo>
                    <a:pt x="39" y="6"/>
                    <a:pt x="39" y="6"/>
                    <a:pt x="39" y="6"/>
                  </a:cubicBezTo>
                  <a:cubicBezTo>
                    <a:pt x="37" y="5"/>
                    <a:pt x="37" y="5"/>
                    <a:pt x="37" y="5"/>
                  </a:cubicBezTo>
                  <a:cubicBezTo>
                    <a:pt x="36" y="6"/>
                    <a:pt x="36" y="6"/>
                    <a:pt x="36" y="6"/>
                  </a:cubicBezTo>
                  <a:cubicBezTo>
                    <a:pt x="34" y="4"/>
                    <a:pt x="34" y="4"/>
                    <a:pt x="34" y="4"/>
                  </a:cubicBezTo>
                  <a:cubicBezTo>
                    <a:pt x="33" y="3"/>
                    <a:pt x="33" y="3"/>
                    <a:pt x="33" y="3"/>
                  </a:cubicBezTo>
                  <a:cubicBezTo>
                    <a:pt x="33" y="2"/>
                    <a:pt x="33" y="2"/>
                    <a:pt x="33" y="2"/>
                  </a:cubicBezTo>
                  <a:cubicBezTo>
                    <a:pt x="34" y="1"/>
                    <a:pt x="34" y="1"/>
                    <a:pt x="34" y="1"/>
                  </a:cubicBezTo>
                  <a:cubicBezTo>
                    <a:pt x="33" y="1"/>
                    <a:pt x="33" y="1"/>
                    <a:pt x="33" y="1"/>
                  </a:cubicBezTo>
                  <a:cubicBezTo>
                    <a:pt x="31" y="0"/>
                    <a:pt x="31" y="0"/>
                    <a:pt x="31" y="0"/>
                  </a:cubicBezTo>
                  <a:cubicBezTo>
                    <a:pt x="30" y="1"/>
                    <a:pt x="30" y="1"/>
                    <a:pt x="30" y="1"/>
                  </a:cubicBezTo>
                  <a:cubicBezTo>
                    <a:pt x="29" y="2"/>
                    <a:pt x="29" y="2"/>
                    <a:pt x="29" y="2"/>
                  </a:cubicBezTo>
                  <a:cubicBezTo>
                    <a:pt x="30" y="3"/>
                    <a:pt x="30" y="3"/>
                    <a:pt x="30" y="3"/>
                  </a:cubicBezTo>
                  <a:cubicBezTo>
                    <a:pt x="31" y="3"/>
                    <a:pt x="31" y="3"/>
                    <a:pt x="31" y="3"/>
                  </a:cubicBezTo>
                  <a:cubicBezTo>
                    <a:pt x="31" y="4"/>
                    <a:pt x="31" y="4"/>
                    <a:pt x="31" y="4"/>
                  </a:cubicBezTo>
                  <a:cubicBezTo>
                    <a:pt x="28" y="4"/>
                    <a:pt x="28" y="4"/>
                    <a:pt x="28" y="4"/>
                  </a:cubicBezTo>
                  <a:cubicBezTo>
                    <a:pt x="27" y="2"/>
                    <a:pt x="27" y="2"/>
                    <a:pt x="27" y="2"/>
                  </a:cubicBezTo>
                  <a:cubicBezTo>
                    <a:pt x="26" y="2"/>
                    <a:pt x="26" y="2"/>
                    <a:pt x="26" y="2"/>
                  </a:cubicBezTo>
                  <a:cubicBezTo>
                    <a:pt x="26" y="1"/>
                    <a:pt x="26" y="1"/>
                    <a:pt x="26" y="1"/>
                  </a:cubicBezTo>
                  <a:cubicBezTo>
                    <a:pt x="24" y="2"/>
                    <a:pt x="24" y="2"/>
                    <a:pt x="24" y="2"/>
                  </a:cubicBezTo>
                  <a:cubicBezTo>
                    <a:pt x="23" y="4"/>
                    <a:pt x="23" y="4"/>
                    <a:pt x="23" y="4"/>
                  </a:cubicBezTo>
                  <a:cubicBezTo>
                    <a:pt x="23" y="4"/>
                    <a:pt x="23" y="4"/>
                    <a:pt x="23" y="4"/>
                  </a:cubicBezTo>
                  <a:cubicBezTo>
                    <a:pt x="23" y="6"/>
                    <a:pt x="23" y="6"/>
                    <a:pt x="23" y="6"/>
                  </a:cubicBezTo>
                  <a:cubicBezTo>
                    <a:pt x="23" y="8"/>
                    <a:pt x="23" y="8"/>
                    <a:pt x="23" y="8"/>
                  </a:cubicBezTo>
                  <a:cubicBezTo>
                    <a:pt x="25" y="8"/>
                    <a:pt x="25" y="8"/>
                    <a:pt x="25" y="8"/>
                  </a:cubicBezTo>
                  <a:cubicBezTo>
                    <a:pt x="25" y="10"/>
                    <a:pt x="25" y="10"/>
                    <a:pt x="25" y="10"/>
                  </a:cubicBezTo>
                  <a:cubicBezTo>
                    <a:pt x="24" y="11"/>
                    <a:pt x="24" y="11"/>
                    <a:pt x="24" y="11"/>
                  </a:cubicBezTo>
                  <a:cubicBezTo>
                    <a:pt x="24" y="13"/>
                    <a:pt x="24" y="13"/>
                    <a:pt x="24" y="13"/>
                  </a:cubicBezTo>
                  <a:cubicBezTo>
                    <a:pt x="23" y="13"/>
                    <a:pt x="23" y="13"/>
                    <a:pt x="23" y="13"/>
                  </a:cubicBezTo>
                  <a:cubicBezTo>
                    <a:pt x="23" y="9"/>
                    <a:pt x="23" y="9"/>
                    <a:pt x="23" y="9"/>
                  </a:cubicBezTo>
                  <a:cubicBezTo>
                    <a:pt x="22" y="8"/>
                    <a:pt x="22" y="8"/>
                    <a:pt x="22" y="8"/>
                  </a:cubicBezTo>
                  <a:cubicBezTo>
                    <a:pt x="20" y="7"/>
                    <a:pt x="20" y="7"/>
                    <a:pt x="20" y="7"/>
                  </a:cubicBezTo>
                  <a:cubicBezTo>
                    <a:pt x="20" y="9"/>
                    <a:pt x="20" y="9"/>
                    <a:pt x="20" y="9"/>
                  </a:cubicBezTo>
                  <a:cubicBezTo>
                    <a:pt x="19" y="8"/>
                    <a:pt x="19" y="8"/>
                    <a:pt x="19" y="8"/>
                  </a:cubicBezTo>
                  <a:cubicBezTo>
                    <a:pt x="18" y="9"/>
                    <a:pt x="18" y="9"/>
                    <a:pt x="18" y="9"/>
                  </a:cubicBezTo>
                  <a:cubicBezTo>
                    <a:pt x="18" y="11"/>
                    <a:pt x="18" y="11"/>
                    <a:pt x="18" y="11"/>
                  </a:cubicBezTo>
                  <a:cubicBezTo>
                    <a:pt x="19" y="13"/>
                    <a:pt x="19" y="13"/>
                    <a:pt x="19" y="13"/>
                  </a:cubicBezTo>
                  <a:cubicBezTo>
                    <a:pt x="19" y="14"/>
                    <a:pt x="19" y="14"/>
                    <a:pt x="19" y="14"/>
                  </a:cubicBezTo>
                  <a:cubicBezTo>
                    <a:pt x="21" y="17"/>
                    <a:pt x="21" y="17"/>
                    <a:pt x="21" y="17"/>
                  </a:cubicBezTo>
                  <a:cubicBezTo>
                    <a:pt x="23" y="16"/>
                    <a:pt x="23" y="16"/>
                    <a:pt x="23" y="16"/>
                  </a:cubicBezTo>
                  <a:cubicBezTo>
                    <a:pt x="23" y="15"/>
                    <a:pt x="23" y="15"/>
                    <a:pt x="23" y="15"/>
                  </a:cubicBezTo>
                  <a:cubicBezTo>
                    <a:pt x="24" y="15"/>
                    <a:pt x="24" y="15"/>
                    <a:pt x="24" y="15"/>
                  </a:cubicBezTo>
                  <a:cubicBezTo>
                    <a:pt x="24" y="16"/>
                    <a:pt x="24" y="16"/>
                    <a:pt x="24" y="16"/>
                  </a:cubicBezTo>
                  <a:cubicBezTo>
                    <a:pt x="26" y="19"/>
                    <a:pt x="26" y="19"/>
                    <a:pt x="26" y="19"/>
                  </a:cubicBezTo>
                  <a:cubicBezTo>
                    <a:pt x="26" y="20"/>
                    <a:pt x="26" y="20"/>
                    <a:pt x="26" y="20"/>
                  </a:cubicBezTo>
                  <a:cubicBezTo>
                    <a:pt x="25" y="20"/>
                    <a:pt x="25" y="20"/>
                    <a:pt x="25" y="20"/>
                  </a:cubicBezTo>
                  <a:cubicBezTo>
                    <a:pt x="24" y="18"/>
                    <a:pt x="24" y="18"/>
                    <a:pt x="24" y="18"/>
                  </a:cubicBezTo>
                  <a:cubicBezTo>
                    <a:pt x="23" y="17"/>
                    <a:pt x="23" y="17"/>
                    <a:pt x="23" y="17"/>
                  </a:cubicBezTo>
                  <a:cubicBezTo>
                    <a:pt x="21" y="18"/>
                    <a:pt x="21" y="18"/>
                    <a:pt x="21" y="18"/>
                  </a:cubicBezTo>
                  <a:cubicBezTo>
                    <a:pt x="20" y="19"/>
                    <a:pt x="20" y="19"/>
                    <a:pt x="20" y="19"/>
                  </a:cubicBezTo>
                  <a:cubicBezTo>
                    <a:pt x="21" y="20"/>
                    <a:pt x="21" y="20"/>
                    <a:pt x="21" y="20"/>
                  </a:cubicBezTo>
                  <a:cubicBezTo>
                    <a:pt x="21" y="21"/>
                    <a:pt x="21" y="21"/>
                    <a:pt x="21" y="21"/>
                  </a:cubicBezTo>
                  <a:cubicBezTo>
                    <a:pt x="20" y="22"/>
                    <a:pt x="20" y="22"/>
                    <a:pt x="20" y="22"/>
                  </a:cubicBezTo>
                  <a:cubicBezTo>
                    <a:pt x="20" y="24"/>
                    <a:pt x="20" y="24"/>
                    <a:pt x="20" y="24"/>
                  </a:cubicBezTo>
                  <a:cubicBezTo>
                    <a:pt x="19" y="25"/>
                    <a:pt x="19" y="25"/>
                    <a:pt x="19" y="25"/>
                  </a:cubicBezTo>
                  <a:cubicBezTo>
                    <a:pt x="18" y="26"/>
                    <a:pt x="18" y="26"/>
                    <a:pt x="18" y="26"/>
                  </a:cubicBezTo>
                  <a:cubicBezTo>
                    <a:pt x="18" y="28"/>
                    <a:pt x="18" y="28"/>
                    <a:pt x="18" y="28"/>
                  </a:cubicBezTo>
                  <a:cubicBezTo>
                    <a:pt x="17" y="28"/>
                    <a:pt x="17" y="28"/>
                    <a:pt x="17" y="28"/>
                  </a:cubicBezTo>
                  <a:cubicBezTo>
                    <a:pt x="16" y="28"/>
                    <a:pt x="16" y="28"/>
                    <a:pt x="16" y="28"/>
                  </a:cubicBezTo>
                  <a:cubicBezTo>
                    <a:pt x="15" y="27"/>
                    <a:pt x="15" y="27"/>
                    <a:pt x="15" y="27"/>
                  </a:cubicBezTo>
                  <a:cubicBezTo>
                    <a:pt x="15" y="25"/>
                    <a:pt x="15" y="25"/>
                    <a:pt x="15" y="25"/>
                  </a:cubicBezTo>
                  <a:cubicBezTo>
                    <a:pt x="12" y="23"/>
                    <a:pt x="12" y="23"/>
                    <a:pt x="12" y="23"/>
                  </a:cubicBezTo>
                  <a:cubicBezTo>
                    <a:pt x="13" y="21"/>
                    <a:pt x="13" y="21"/>
                    <a:pt x="13" y="21"/>
                  </a:cubicBezTo>
                  <a:cubicBezTo>
                    <a:pt x="12" y="20"/>
                    <a:pt x="12" y="20"/>
                    <a:pt x="12" y="20"/>
                  </a:cubicBezTo>
                  <a:cubicBezTo>
                    <a:pt x="11" y="20"/>
                    <a:pt x="11" y="20"/>
                    <a:pt x="11" y="20"/>
                  </a:cubicBezTo>
                  <a:cubicBezTo>
                    <a:pt x="11" y="19"/>
                    <a:pt x="11" y="19"/>
                    <a:pt x="11" y="19"/>
                  </a:cubicBezTo>
                  <a:cubicBezTo>
                    <a:pt x="12" y="19"/>
                    <a:pt x="12" y="19"/>
                    <a:pt x="12" y="19"/>
                  </a:cubicBezTo>
                  <a:cubicBezTo>
                    <a:pt x="12" y="18"/>
                    <a:pt x="12" y="18"/>
                    <a:pt x="12" y="18"/>
                  </a:cubicBezTo>
                  <a:cubicBezTo>
                    <a:pt x="12" y="17"/>
                    <a:pt x="12" y="17"/>
                    <a:pt x="12" y="17"/>
                  </a:cubicBezTo>
                  <a:cubicBezTo>
                    <a:pt x="10" y="16"/>
                    <a:pt x="10" y="16"/>
                    <a:pt x="10" y="16"/>
                  </a:cubicBezTo>
                  <a:cubicBezTo>
                    <a:pt x="7" y="17"/>
                    <a:pt x="7" y="17"/>
                    <a:pt x="7" y="17"/>
                  </a:cubicBezTo>
                  <a:cubicBezTo>
                    <a:pt x="7" y="16"/>
                    <a:pt x="7" y="16"/>
                    <a:pt x="7" y="16"/>
                  </a:cubicBezTo>
                  <a:cubicBezTo>
                    <a:pt x="6" y="17"/>
                    <a:pt x="6" y="17"/>
                    <a:pt x="6" y="17"/>
                  </a:cubicBezTo>
                  <a:cubicBezTo>
                    <a:pt x="5" y="18"/>
                    <a:pt x="5" y="18"/>
                    <a:pt x="5" y="18"/>
                  </a:cubicBezTo>
                  <a:cubicBezTo>
                    <a:pt x="4" y="18"/>
                    <a:pt x="4" y="18"/>
                    <a:pt x="4" y="18"/>
                  </a:cubicBezTo>
                  <a:cubicBezTo>
                    <a:pt x="2" y="21"/>
                    <a:pt x="2" y="21"/>
                    <a:pt x="2" y="21"/>
                  </a:cubicBezTo>
                  <a:cubicBezTo>
                    <a:pt x="2" y="22"/>
                    <a:pt x="2" y="22"/>
                    <a:pt x="2" y="22"/>
                  </a:cubicBezTo>
                  <a:cubicBezTo>
                    <a:pt x="2" y="25"/>
                    <a:pt x="2" y="25"/>
                    <a:pt x="2" y="25"/>
                  </a:cubicBezTo>
                  <a:cubicBezTo>
                    <a:pt x="2" y="26"/>
                    <a:pt x="2" y="26"/>
                    <a:pt x="2" y="26"/>
                  </a:cubicBezTo>
                  <a:cubicBezTo>
                    <a:pt x="3" y="28"/>
                    <a:pt x="3" y="28"/>
                    <a:pt x="3" y="28"/>
                  </a:cubicBezTo>
                  <a:cubicBezTo>
                    <a:pt x="2" y="30"/>
                    <a:pt x="2" y="30"/>
                    <a:pt x="2" y="30"/>
                  </a:cubicBezTo>
                  <a:cubicBezTo>
                    <a:pt x="0" y="31"/>
                    <a:pt x="0" y="31"/>
                    <a:pt x="0" y="31"/>
                  </a:cubicBezTo>
                  <a:cubicBezTo>
                    <a:pt x="1" y="33"/>
                    <a:pt x="1" y="33"/>
                    <a:pt x="1" y="33"/>
                  </a:cubicBezTo>
                  <a:cubicBezTo>
                    <a:pt x="1" y="34"/>
                    <a:pt x="1" y="34"/>
                    <a:pt x="1" y="34"/>
                  </a:cubicBezTo>
                  <a:cubicBezTo>
                    <a:pt x="3" y="33"/>
                    <a:pt x="3" y="33"/>
                    <a:pt x="3" y="33"/>
                  </a:cubicBezTo>
                  <a:cubicBezTo>
                    <a:pt x="3" y="34"/>
                    <a:pt x="3" y="34"/>
                    <a:pt x="3" y="34"/>
                  </a:cubicBezTo>
                  <a:cubicBezTo>
                    <a:pt x="5" y="33"/>
                    <a:pt x="5" y="33"/>
                    <a:pt x="5" y="33"/>
                  </a:cubicBezTo>
                  <a:cubicBezTo>
                    <a:pt x="6" y="34"/>
                    <a:pt x="6" y="34"/>
                    <a:pt x="6" y="34"/>
                  </a:cubicBezTo>
                  <a:cubicBezTo>
                    <a:pt x="6" y="36"/>
                    <a:pt x="6" y="36"/>
                    <a:pt x="6" y="36"/>
                  </a:cubicBezTo>
                  <a:cubicBezTo>
                    <a:pt x="6" y="37"/>
                    <a:pt x="6" y="37"/>
                    <a:pt x="6" y="37"/>
                  </a:cubicBezTo>
                  <a:cubicBezTo>
                    <a:pt x="7" y="37"/>
                    <a:pt x="7" y="37"/>
                    <a:pt x="7" y="37"/>
                  </a:cubicBezTo>
                  <a:cubicBezTo>
                    <a:pt x="8" y="39"/>
                    <a:pt x="8" y="39"/>
                    <a:pt x="8" y="39"/>
                  </a:cubicBezTo>
                  <a:cubicBezTo>
                    <a:pt x="8" y="41"/>
                    <a:pt x="8" y="41"/>
                    <a:pt x="8" y="41"/>
                  </a:cubicBezTo>
                  <a:cubicBezTo>
                    <a:pt x="9" y="43"/>
                    <a:pt x="9" y="43"/>
                    <a:pt x="9" y="43"/>
                  </a:cubicBezTo>
                  <a:cubicBezTo>
                    <a:pt x="9" y="45"/>
                    <a:pt x="9" y="45"/>
                    <a:pt x="9" y="45"/>
                  </a:cubicBezTo>
                  <a:cubicBezTo>
                    <a:pt x="10" y="46"/>
                    <a:pt x="10" y="46"/>
                    <a:pt x="10" y="46"/>
                  </a:cubicBezTo>
                  <a:cubicBezTo>
                    <a:pt x="12" y="47"/>
                    <a:pt x="12" y="47"/>
                    <a:pt x="12" y="47"/>
                  </a:cubicBezTo>
                  <a:cubicBezTo>
                    <a:pt x="11" y="48"/>
                    <a:pt x="11" y="48"/>
                    <a:pt x="11" y="48"/>
                  </a:cubicBezTo>
                  <a:cubicBezTo>
                    <a:pt x="11" y="50"/>
                    <a:pt x="11" y="50"/>
                    <a:pt x="11" y="50"/>
                  </a:cubicBezTo>
                  <a:cubicBezTo>
                    <a:pt x="10" y="52"/>
                    <a:pt x="10" y="52"/>
                    <a:pt x="10" y="52"/>
                  </a:cubicBezTo>
                  <a:cubicBezTo>
                    <a:pt x="11" y="54"/>
                    <a:pt x="11" y="54"/>
                    <a:pt x="11" y="54"/>
                  </a:cubicBezTo>
                  <a:cubicBezTo>
                    <a:pt x="12" y="56"/>
                    <a:pt x="12" y="56"/>
                    <a:pt x="12" y="56"/>
                  </a:cubicBezTo>
                  <a:cubicBezTo>
                    <a:pt x="11" y="57"/>
                    <a:pt x="11" y="57"/>
                    <a:pt x="11" y="57"/>
                  </a:cubicBezTo>
                  <a:cubicBezTo>
                    <a:pt x="12" y="58"/>
                    <a:pt x="12" y="58"/>
                    <a:pt x="12" y="58"/>
                  </a:cubicBezTo>
                  <a:cubicBezTo>
                    <a:pt x="13" y="57"/>
                    <a:pt x="13" y="57"/>
                    <a:pt x="13" y="57"/>
                  </a:cubicBezTo>
                  <a:cubicBezTo>
                    <a:pt x="14" y="58"/>
                    <a:pt x="14" y="58"/>
                    <a:pt x="14" y="58"/>
                  </a:cubicBezTo>
                  <a:cubicBezTo>
                    <a:pt x="14" y="60"/>
                    <a:pt x="14" y="60"/>
                    <a:pt x="14" y="60"/>
                  </a:cubicBezTo>
                  <a:cubicBezTo>
                    <a:pt x="15" y="61"/>
                    <a:pt x="15" y="61"/>
                    <a:pt x="15" y="61"/>
                  </a:cubicBezTo>
                  <a:cubicBezTo>
                    <a:pt x="15" y="61"/>
                    <a:pt x="17" y="60"/>
                    <a:pt x="17" y="60"/>
                  </a:cubicBezTo>
                  <a:cubicBezTo>
                    <a:pt x="18" y="58"/>
                    <a:pt x="18" y="58"/>
                    <a:pt x="18" y="58"/>
                  </a:cubicBezTo>
                  <a:cubicBezTo>
                    <a:pt x="20" y="57"/>
                    <a:pt x="20" y="57"/>
                    <a:pt x="20" y="57"/>
                  </a:cubicBezTo>
                  <a:cubicBezTo>
                    <a:pt x="20" y="55"/>
                    <a:pt x="20" y="55"/>
                    <a:pt x="20" y="55"/>
                  </a:cubicBezTo>
                  <a:cubicBezTo>
                    <a:pt x="20" y="55"/>
                    <a:pt x="20" y="55"/>
                    <a:pt x="20" y="55"/>
                  </a:cubicBezTo>
                  <a:cubicBezTo>
                    <a:pt x="18" y="51"/>
                    <a:pt x="18" y="51"/>
                    <a:pt x="18" y="51"/>
                  </a:cubicBezTo>
                  <a:cubicBezTo>
                    <a:pt x="19" y="50"/>
                    <a:pt x="19" y="50"/>
                    <a:pt x="19" y="50"/>
                  </a:cubicBezTo>
                  <a:cubicBezTo>
                    <a:pt x="21" y="47"/>
                    <a:pt x="21" y="47"/>
                    <a:pt x="21" y="47"/>
                  </a:cubicBezTo>
                  <a:cubicBezTo>
                    <a:pt x="21" y="48"/>
                    <a:pt x="21" y="48"/>
                    <a:pt x="21" y="48"/>
                  </a:cubicBezTo>
                  <a:cubicBezTo>
                    <a:pt x="20" y="50"/>
                    <a:pt x="20" y="50"/>
                    <a:pt x="20" y="50"/>
                  </a:cubicBezTo>
                  <a:cubicBezTo>
                    <a:pt x="20" y="54"/>
                    <a:pt x="20" y="54"/>
                    <a:pt x="20" y="54"/>
                  </a:cubicBezTo>
                  <a:cubicBezTo>
                    <a:pt x="22" y="54"/>
                    <a:pt x="22" y="54"/>
                    <a:pt x="22" y="54"/>
                  </a:cubicBezTo>
                  <a:cubicBezTo>
                    <a:pt x="23" y="53"/>
                    <a:pt x="23" y="53"/>
                    <a:pt x="23" y="53"/>
                  </a:cubicBezTo>
                  <a:cubicBezTo>
                    <a:pt x="25" y="55"/>
                    <a:pt x="25" y="55"/>
                    <a:pt x="25" y="55"/>
                  </a:cubicBezTo>
                  <a:cubicBezTo>
                    <a:pt x="28" y="54"/>
                    <a:pt x="28" y="54"/>
                    <a:pt x="28" y="54"/>
                  </a:cubicBezTo>
                  <a:cubicBezTo>
                    <a:pt x="28" y="52"/>
                    <a:pt x="28" y="52"/>
                    <a:pt x="28" y="52"/>
                  </a:cubicBezTo>
                  <a:cubicBezTo>
                    <a:pt x="30" y="51"/>
                    <a:pt x="30" y="51"/>
                    <a:pt x="30" y="51"/>
                  </a:cubicBezTo>
                  <a:cubicBezTo>
                    <a:pt x="32" y="52"/>
                    <a:pt x="32" y="52"/>
                    <a:pt x="32" y="52"/>
                  </a:cubicBezTo>
                  <a:cubicBezTo>
                    <a:pt x="33" y="51"/>
                    <a:pt x="33" y="51"/>
                    <a:pt x="33" y="51"/>
                  </a:cubicBezTo>
                  <a:cubicBezTo>
                    <a:pt x="33" y="51"/>
                    <a:pt x="33" y="51"/>
                    <a:pt x="33" y="51"/>
                  </a:cubicBezTo>
                  <a:cubicBezTo>
                    <a:pt x="35" y="50"/>
                    <a:pt x="35" y="50"/>
                    <a:pt x="35" y="50"/>
                  </a:cubicBezTo>
                  <a:cubicBezTo>
                    <a:pt x="34" y="48"/>
                    <a:pt x="34" y="48"/>
                    <a:pt x="34" y="48"/>
                  </a:cubicBezTo>
                  <a:cubicBezTo>
                    <a:pt x="36" y="48"/>
                    <a:pt x="36" y="48"/>
                    <a:pt x="36" y="48"/>
                  </a:cubicBezTo>
                  <a:cubicBezTo>
                    <a:pt x="36" y="47"/>
                    <a:pt x="36" y="47"/>
                    <a:pt x="36" y="47"/>
                  </a:cubicBezTo>
                  <a:cubicBezTo>
                    <a:pt x="34" y="46"/>
                    <a:pt x="34" y="46"/>
                    <a:pt x="34" y="46"/>
                  </a:cubicBezTo>
                  <a:cubicBezTo>
                    <a:pt x="34" y="45"/>
                    <a:pt x="34" y="45"/>
                    <a:pt x="34" y="45"/>
                  </a:cubicBezTo>
                  <a:cubicBezTo>
                    <a:pt x="35" y="44"/>
                    <a:pt x="35" y="44"/>
                    <a:pt x="35" y="44"/>
                  </a:cubicBezTo>
                  <a:cubicBezTo>
                    <a:pt x="36" y="45"/>
                    <a:pt x="36" y="45"/>
                    <a:pt x="36" y="45"/>
                  </a:cubicBezTo>
                  <a:cubicBezTo>
                    <a:pt x="37" y="45"/>
                    <a:pt x="37" y="45"/>
                    <a:pt x="37" y="45"/>
                  </a:cubicBezTo>
                  <a:cubicBezTo>
                    <a:pt x="37" y="43"/>
                    <a:pt x="37" y="43"/>
                    <a:pt x="37" y="43"/>
                  </a:cubicBezTo>
                  <a:cubicBezTo>
                    <a:pt x="37" y="42"/>
                    <a:pt x="37" y="42"/>
                    <a:pt x="37" y="42"/>
                  </a:cubicBezTo>
                  <a:cubicBezTo>
                    <a:pt x="37" y="41"/>
                    <a:pt x="37" y="41"/>
                    <a:pt x="37" y="41"/>
                  </a:cubicBezTo>
                  <a:lnTo>
                    <a:pt x="39" y="41"/>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35" name="Freeform 397">
              <a:extLst>
                <a:ext uri="{FF2B5EF4-FFF2-40B4-BE49-F238E27FC236}">
                  <a16:creationId xmlns:a16="http://schemas.microsoft.com/office/drawing/2014/main" id="{516494B9-8104-48E6-B474-D95068772C72}"/>
                </a:ext>
              </a:extLst>
            </p:cNvPr>
            <p:cNvSpPr>
              <a:spLocks/>
            </p:cNvSpPr>
            <p:nvPr/>
          </p:nvSpPr>
          <p:spPr bwMode="auto">
            <a:xfrm>
              <a:off x="8661400" y="1995488"/>
              <a:ext cx="3175" cy="7938"/>
            </a:xfrm>
            <a:custGeom>
              <a:avLst/>
              <a:gdLst>
                <a:gd name="T0" fmla="*/ 0 w 2"/>
                <a:gd name="T1" fmla="*/ 3 h 5"/>
                <a:gd name="T2" fmla="*/ 0 w 2"/>
                <a:gd name="T3" fmla="*/ 5 h 5"/>
                <a:gd name="T4" fmla="*/ 2 w 2"/>
                <a:gd name="T5" fmla="*/ 3 h 5"/>
                <a:gd name="T6" fmla="*/ 2 w 2"/>
                <a:gd name="T7" fmla="*/ 0 h 5"/>
                <a:gd name="T8" fmla="*/ 0 w 2"/>
                <a:gd name="T9" fmla="*/ 0 h 5"/>
                <a:gd name="T10" fmla="*/ 0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0" y="3"/>
                  </a:moveTo>
                  <a:lnTo>
                    <a:pt x="0" y="5"/>
                  </a:lnTo>
                  <a:lnTo>
                    <a:pt x="2" y="3"/>
                  </a:lnTo>
                  <a:lnTo>
                    <a:pt x="2" y="0"/>
                  </a:lnTo>
                  <a:lnTo>
                    <a:pt x="0" y="0"/>
                  </a:lnTo>
                  <a:lnTo>
                    <a:pt x="0" y="3"/>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36" name="Freeform 398">
              <a:extLst>
                <a:ext uri="{FF2B5EF4-FFF2-40B4-BE49-F238E27FC236}">
                  <a16:creationId xmlns:a16="http://schemas.microsoft.com/office/drawing/2014/main" id="{8D233158-E2E5-4AAF-B5C5-0D8145345EFC}"/>
                </a:ext>
              </a:extLst>
            </p:cNvPr>
            <p:cNvSpPr>
              <a:spLocks/>
            </p:cNvSpPr>
            <p:nvPr/>
          </p:nvSpPr>
          <p:spPr bwMode="auto">
            <a:xfrm>
              <a:off x="8805863" y="2263775"/>
              <a:ext cx="15875" cy="22225"/>
            </a:xfrm>
            <a:custGeom>
              <a:avLst/>
              <a:gdLst>
                <a:gd name="T0" fmla="*/ 10 w 10"/>
                <a:gd name="T1" fmla="*/ 9 h 14"/>
                <a:gd name="T2" fmla="*/ 10 w 10"/>
                <a:gd name="T3" fmla="*/ 5 h 14"/>
                <a:gd name="T4" fmla="*/ 10 w 10"/>
                <a:gd name="T5" fmla="*/ 0 h 14"/>
                <a:gd name="T6" fmla="*/ 10 w 10"/>
                <a:gd name="T7" fmla="*/ 0 h 14"/>
                <a:gd name="T8" fmla="*/ 7 w 10"/>
                <a:gd name="T9" fmla="*/ 2 h 14"/>
                <a:gd name="T10" fmla="*/ 3 w 10"/>
                <a:gd name="T11" fmla="*/ 7 h 14"/>
                <a:gd name="T12" fmla="*/ 3 w 10"/>
                <a:gd name="T13" fmla="*/ 9 h 14"/>
                <a:gd name="T14" fmla="*/ 0 w 10"/>
                <a:gd name="T15" fmla="*/ 14 h 14"/>
                <a:gd name="T16" fmla="*/ 5 w 10"/>
                <a:gd name="T17" fmla="*/ 14 h 14"/>
                <a:gd name="T18" fmla="*/ 10 w 10"/>
                <a:gd name="T19" fmla="*/ 14 h 14"/>
                <a:gd name="T20" fmla="*/ 10 w 10"/>
                <a:gd name="T2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4">
                  <a:moveTo>
                    <a:pt x="10" y="9"/>
                  </a:moveTo>
                  <a:lnTo>
                    <a:pt x="10" y="5"/>
                  </a:lnTo>
                  <a:lnTo>
                    <a:pt x="10" y="0"/>
                  </a:lnTo>
                  <a:lnTo>
                    <a:pt x="10" y="0"/>
                  </a:lnTo>
                  <a:lnTo>
                    <a:pt x="7" y="2"/>
                  </a:lnTo>
                  <a:lnTo>
                    <a:pt x="3" y="7"/>
                  </a:lnTo>
                  <a:lnTo>
                    <a:pt x="3" y="9"/>
                  </a:lnTo>
                  <a:lnTo>
                    <a:pt x="0" y="14"/>
                  </a:lnTo>
                  <a:lnTo>
                    <a:pt x="5" y="14"/>
                  </a:lnTo>
                  <a:lnTo>
                    <a:pt x="10" y="14"/>
                  </a:lnTo>
                  <a:lnTo>
                    <a:pt x="10" y="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37" name="Freeform 399">
              <a:extLst>
                <a:ext uri="{FF2B5EF4-FFF2-40B4-BE49-F238E27FC236}">
                  <a16:creationId xmlns:a16="http://schemas.microsoft.com/office/drawing/2014/main" id="{330A7670-D8F6-41C4-A584-62D3EF42DC9D}"/>
                </a:ext>
              </a:extLst>
            </p:cNvPr>
            <p:cNvSpPr>
              <a:spLocks/>
            </p:cNvSpPr>
            <p:nvPr/>
          </p:nvSpPr>
          <p:spPr bwMode="auto">
            <a:xfrm>
              <a:off x="9118600" y="2854325"/>
              <a:ext cx="4763" cy="9525"/>
            </a:xfrm>
            <a:custGeom>
              <a:avLst/>
              <a:gdLst>
                <a:gd name="T0" fmla="*/ 0 w 3"/>
                <a:gd name="T1" fmla="*/ 6 h 6"/>
                <a:gd name="T2" fmla="*/ 3 w 3"/>
                <a:gd name="T3" fmla="*/ 4 h 6"/>
                <a:gd name="T4" fmla="*/ 0 w 3"/>
                <a:gd name="T5" fmla="*/ 0 h 6"/>
                <a:gd name="T6" fmla="*/ 0 w 3"/>
                <a:gd name="T7" fmla="*/ 2 h 6"/>
                <a:gd name="T8" fmla="*/ 0 w 3"/>
                <a:gd name="T9" fmla="*/ 6 h 6"/>
                <a:gd name="T10" fmla="*/ 0 w 3"/>
                <a:gd name="T11" fmla="*/ 6 h 6"/>
                <a:gd name="T12" fmla="*/ 0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0" y="6"/>
                  </a:moveTo>
                  <a:lnTo>
                    <a:pt x="3" y="4"/>
                  </a:lnTo>
                  <a:lnTo>
                    <a:pt x="0" y="0"/>
                  </a:lnTo>
                  <a:lnTo>
                    <a:pt x="0" y="2"/>
                  </a:lnTo>
                  <a:lnTo>
                    <a:pt x="0" y="6"/>
                  </a:lnTo>
                  <a:lnTo>
                    <a:pt x="0" y="6"/>
                  </a:lnTo>
                  <a:lnTo>
                    <a:pt x="0" y="6"/>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38" name="Freeform 400">
              <a:extLst>
                <a:ext uri="{FF2B5EF4-FFF2-40B4-BE49-F238E27FC236}">
                  <a16:creationId xmlns:a16="http://schemas.microsoft.com/office/drawing/2014/main" id="{BE613C82-A71A-4D49-92C9-D7D7753EC351}"/>
                </a:ext>
              </a:extLst>
            </p:cNvPr>
            <p:cNvSpPr>
              <a:spLocks/>
            </p:cNvSpPr>
            <p:nvPr/>
          </p:nvSpPr>
          <p:spPr bwMode="auto">
            <a:xfrm>
              <a:off x="8734425" y="3121025"/>
              <a:ext cx="3175" cy="11113"/>
            </a:xfrm>
            <a:custGeom>
              <a:avLst/>
              <a:gdLst>
                <a:gd name="T0" fmla="*/ 2 w 2"/>
                <a:gd name="T1" fmla="*/ 7 h 7"/>
                <a:gd name="T2" fmla="*/ 2 w 2"/>
                <a:gd name="T3" fmla="*/ 0 h 7"/>
                <a:gd name="T4" fmla="*/ 2 w 2"/>
                <a:gd name="T5" fmla="*/ 2 h 7"/>
                <a:gd name="T6" fmla="*/ 0 w 2"/>
                <a:gd name="T7" fmla="*/ 2 h 7"/>
                <a:gd name="T8" fmla="*/ 0 w 2"/>
                <a:gd name="T9" fmla="*/ 7 h 7"/>
                <a:gd name="T10" fmla="*/ 2 w 2"/>
                <a:gd name="T11" fmla="*/ 7 h 7"/>
                <a:gd name="T12" fmla="*/ 2 w 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 h="7">
                  <a:moveTo>
                    <a:pt x="2" y="7"/>
                  </a:moveTo>
                  <a:lnTo>
                    <a:pt x="2" y="0"/>
                  </a:lnTo>
                  <a:lnTo>
                    <a:pt x="2" y="2"/>
                  </a:lnTo>
                  <a:lnTo>
                    <a:pt x="0" y="2"/>
                  </a:lnTo>
                  <a:lnTo>
                    <a:pt x="0" y="7"/>
                  </a:lnTo>
                  <a:lnTo>
                    <a:pt x="2" y="7"/>
                  </a:lnTo>
                  <a:lnTo>
                    <a:pt x="2" y="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39" name="Freeform 401">
              <a:extLst>
                <a:ext uri="{FF2B5EF4-FFF2-40B4-BE49-F238E27FC236}">
                  <a16:creationId xmlns:a16="http://schemas.microsoft.com/office/drawing/2014/main" id="{2C833C66-2559-4AF9-8942-C647A2334A18}"/>
                </a:ext>
              </a:extLst>
            </p:cNvPr>
            <p:cNvSpPr>
              <a:spLocks/>
            </p:cNvSpPr>
            <p:nvPr/>
          </p:nvSpPr>
          <p:spPr bwMode="auto">
            <a:xfrm>
              <a:off x="8805863" y="2414588"/>
              <a:ext cx="7938" cy="25400"/>
            </a:xfrm>
            <a:custGeom>
              <a:avLst/>
              <a:gdLst>
                <a:gd name="T0" fmla="*/ 5 w 5"/>
                <a:gd name="T1" fmla="*/ 0 h 16"/>
                <a:gd name="T2" fmla="*/ 3 w 5"/>
                <a:gd name="T3" fmla="*/ 0 h 16"/>
                <a:gd name="T4" fmla="*/ 0 w 5"/>
                <a:gd name="T5" fmla="*/ 2 h 16"/>
                <a:gd name="T6" fmla="*/ 0 w 5"/>
                <a:gd name="T7" fmla="*/ 9 h 16"/>
                <a:gd name="T8" fmla="*/ 0 w 5"/>
                <a:gd name="T9" fmla="*/ 11 h 16"/>
                <a:gd name="T10" fmla="*/ 0 w 5"/>
                <a:gd name="T11" fmla="*/ 13 h 16"/>
                <a:gd name="T12" fmla="*/ 0 w 5"/>
                <a:gd name="T13" fmla="*/ 16 h 16"/>
                <a:gd name="T14" fmla="*/ 3 w 5"/>
                <a:gd name="T15" fmla="*/ 16 h 16"/>
                <a:gd name="T16" fmla="*/ 5 w 5"/>
                <a:gd name="T17" fmla="*/ 9 h 16"/>
                <a:gd name="T18" fmla="*/ 5 w 5"/>
                <a:gd name="T19" fmla="*/ 6 h 16"/>
                <a:gd name="T20" fmla="*/ 5 w 5"/>
                <a:gd name="T21" fmla="*/ 4 h 16"/>
                <a:gd name="T22" fmla="*/ 5 w 5"/>
                <a:gd name="T23" fmla="*/ 2 h 16"/>
                <a:gd name="T24" fmla="*/ 5 w 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6">
                  <a:moveTo>
                    <a:pt x="5" y="0"/>
                  </a:moveTo>
                  <a:lnTo>
                    <a:pt x="3" y="0"/>
                  </a:lnTo>
                  <a:lnTo>
                    <a:pt x="0" y="2"/>
                  </a:lnTo>
                  <a:lnTo>
                    <a:pt x="0" y="9"/>
                  </a:lnTo>
                  <a:lnTo>
                    <a:pt x="0" y="11"/>
                  </a:lnTo>
                  <a:lnTo>
                    <a:pt x="0" y="13"/>
                  </a:lnTo>
                  <a:lnTo>
                    <a:pt x="0" y="16"/>
                  </a:lnTo>
                  <a:lnTo>
                    <a:pt x="3" y="16"/>
                  </a:lnTo>
                  <a:lnTo>
                    <a:pt x="5" y="9"/>
                  </a:lnTo>
                  <a:lnTo>
                    <a:pt x="5" y="6"/>
                  </a:lnTo>
                  <a:lnTo>
                    <a:pt x="5" y="4"/>
                  </a:lnTo>
                  <a:lnTo>
                    <a:pt x="5" y="2"/>
                  </a:lnTo>
                  <a:lnTo>
                    <a:pt x="5"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40" name="Freeform 402">
              <a:extLst>
                <a:ext uri="{FF2B5EF4-FFF2-40B4-BE49-F238E27FC236}">
                  <a16:creationId xmlns:a16="http://schemas.microsoft.com/office/drawing/2014/main" id="{B1E9DAA1-4265-4D62-B0A8-EC861BFE469B}"/>
                </a:ext>
              </a:extLst>
            </p:cNvPr>
            <p:cNvSpPr>
              <a:spLocks/>
            </p:cNvSpPr>
            <p:nvPr/>
          </p:nvSpPr>
          <p:spPr bwMode="auto">
            <a:xfrm>
              <a:off x="8734425" y="3190875"/>
              <a:ext cx="9525" cy="7938"/>
            </a:xfrm>
            <a:custGeom>
              <a:avLst/>
              <a:gdLst>
                <a:gd name="T0" fmla="*/ 2 w 6"/>
                <a:gd name="T1" fmla="*/ 5 h 5"/>
                <a:gd name="T2" fmla="*/ 6 w 6"/>
                <a:gd name="T3" fmla="*/ 2 h 5"/>
                <a:gd name="T4" fmla="*/ 4 w 6"/>
                <a:gd name="T5" fmla="*/ 0 h 5"/>
                <a:gd name="T6" fmla="*/ 4 w 6"/>
                <a:gd name="T7" fmla="*/ 0 h 5"/>
                <a:gd name="T8" fmla="*/ 0 w 6"/>
                <a:gd name="T9" fmla="*/ 0 h 5"/>
                <a:gd name="T10" fmla="*/ 0 w 6"/>
                <a:gd name="T11" fmla="*/ 5 h 5"/>
                <a:gd name="T12" fmla="*/ 2 w 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5"/>
                  </a:moveTo>
                  <a:lnTo>
                    <a:pt x="6" y="2"/>
                  </a:lnTo>
                  <a:lnTo>
                    <a:pt x="4" y="0"/>
                  </a:lnTo>
                  <a:lnTo>
                    <a:pt x="4" y="0"/>
                  </a:lnTo>
                  <a:lnTo>
                    <a:pt x="0" y="0"/>
                  </a:lnTo>
                  <a:lnTo>
                    <a:pt x="0" y="5"/>
                  </a:lnTo>
                  <a:lnTo>
                    <a:pt x="2" y="5"/>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41" name="Freeform 403">
              <a:extLst>
                <a:ext uri="{FF2B5EF4-FFF2-40B4-BE49-F238E27FC236}">
                  <a16:creationId xmlns:a16="http://schemas.microsoft.com/office/drawing/2014/main" id="{BDFBBB38-A040-4294-8E6A-93F78DF0A3C0}"/>
                </a:ext>
              </a:extLst>
            </p:cNvPr>
            <p:cNvSpPr>
              <a:spLocks/>
            </p:cNvSpPr>
            <p:nvPr/>
          </p:nvSpPr>
          <p:spPr bwMode="auto">
            <a:xfrm>
              <a:off x="8802688" y="2981325"/>
              <a:ext cx="7938" cy="11113"/>
            </a:xfrm>
            <a:custGeom>
              <a:avLst/>
              <a:gdLst>
                <a:gd name="T0" fmla="*/ 2 w 2"/>
                <a:gd name="T1" fmla="*/ 2 h 3"/>
                <a:gd name="T2" fmla="*/ 2 w 2"/>
                <a:gd name="T3" fmla="*/ 0 h 3"/>
                <a:gd name="T4" fmla="*/ 2 w 2"/>
                <a:gd name="T5" fmla="*/ 0 h 3"/>
                <a:gd name="T6" fmla="*/ 2 w 2"/>
                <a:gd name="T7" fmla="*/ 2 h 3"/>
                <a:gd name="T8" fmla="*/ 0 w 2"/>
                <a:gd name="T9" fmla="*/ 3 h 3"/>
                <a:gd name="T10" fmla="*/ 1 w 2"/>
                <a:gd name="T11" fmla="*/ 3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cubicBezTo>
                    <a:pt x="2" y="0"/>
                    <a:pt x="2" y="0"/>
                    <a:pt x="2" y="0"/>
                  </a:cubicBezTo>
                  <a:cubicBezTo>
                    <a:pt x="2" y="0"/>
                    <a:pt x="2" y="0"/>
                    <a:pt x="2" y="0"/>
                  </a:cubicBezTo>
                  <a:cubicBezTo>
                    <a:pt x="2" y="2"/>
                    <a:pt x="2" y="2"/>
                    <a:pt x="2" y="2"/>
                  </a:cubicBezTo>
                  <a:cubicBezTo>
                    <a:pt x="0" y="3"/>
                    <a:pt x="0" y="3"/>
                    <a:pt x="0" y="3"/>
                  </a:cubicBezTo>
                  <a:cubicBezTo>
                    <a:pt x="0" y="3"/>
                    <a:pt x="1" y="3"/>
                    <a:pt x="1" y="3"/>
                  </a:cubicBezTo>
                  <a:lnTo>
                    <a:pt x="2"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42" name="Freeform 404">
              <a:extLst>
                <a:ext uri="{FF2B5EF4-FFF2-40B4-BE49-F238E27FC236}">
                  <a16:creationId xmlns:a16="http://schemas.microsoft.com/office/drawing/2014/main" id="{ABEF6E17-815E-490E-B8F1-71210705BF16}"/>
                </a:ext>
              </a:extLst>
            </p:cNvPr>
            <p:cNvSpPr>
              <a:spLocks/>
            </p:cNvSpPr>
            <p:nvPr/>
          </p:nvSpPr>
          <p:spPr bwMode="auto">
            <a:xfrm>
              <a:off x="8799513" y="2967038"/>
              <a:ext cx="3175" cy="3175"/>
            </a:xfrm>
            <a:custGeom>
              <a:avLst/>
              <a:gdLst>
                <a:gd name="T0" fmla="*/ 2 w 2"/>
                <a:gd name="T1" fmla="*/ 0 h 2"/>
                <a:gd name="T2" fmla="*/ 0 w 2"/>
                <a:gd name="T3" fmla="*/ 0 h 2"/>
                <a:gd name="T4" fmla="*/ 2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2" y="2"/>
                  </a:lnTo>
                  <a:lnTo>
                    <a:pt x="2" y="0"/>
                  </a:lnTo>
                  <a:lnTo>
                    <a:pt x="2"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43" name="Freeform 405">
              <a:extLst>
                <a:ext uri="{FF2B5EF4-FFF2-40B4-BE49-F238E27FC236}">
                  <a16:creationId xmlns:a16="http://schemas.microsoft.com/office/drawing/2014/main" id="{3AC8DCA6-6CD6-4E8D-BABD-69244686EE2A}"/>
                </a:ext>
              </a:extLst>
            </p:cNvPr>
            <p:cNvSpPr>
              <a:spLocks/>
            </p:cNvSpPr>
            <p:nvPr/>
          </p:nvSpPr>
          <p:spPr bwMode="auto">
            <a:xfrm>
              <a:off x="8828088" y="2406650"/>
              <a:ext cx="28575" cy="36513"/>
            </a:xfrm>
            <a:custGeom>
              <a:avLst/>
              <a:gdLst>
                <a:gd name="T0" fmla="*/ 9 w 18"/>
                <a:gd name="T1" fmla="*/ 9 h 23"/>
                <a:gd name="T2" fmla="*/ 7 w 18"/>
                <a:gd name="T3" fmla="*/ 7 h 23"/>
                <a:gd name="T4" fmla="*/ 5 w 18"/>
                <a:gd name="T5" fmla="*/ 5 h 23"/>
                <a:gd name="T6" fmla="*/ 2 w 18"/>
                <a:gd name="T7" fmla="*/ 0 h 23"/>
                <a:gd name="T8" fmla="*/ 2 w 18"/>
                <a:gd name="T9" fmla="*/ 2 h 23"/>
                <a:gd name="T10" fmla="*/ 0 w 18"/>
                <a:gd name="T11" fmla="*/ 7 h 23"/>
                <a:gd name="T12" fmla="*/ 5 w 18"/>
                <a:gd name="T13" fmla="*/ 9 h 23"/>
                <a:gd name="T14" fmla="*/ 5 w 18"/>
                <a:gd name="T15" fmla="*/ 14 h 23"/>
                <a:gd name="T16" fmla="*/ 5 w 18"/>
                <a:gd name="T17" fmla="*/ 16 h 23"/>
                <a:gd name="T18" fmla="*/ 7 w 18"/>
                <a:gd name="T19" fmla="*/ 18 h 23"/>
                <a:gd name="T20" fmla="*/ 9 w 18"/>
                <a:gd name="T21" fmla="*/ 21 h 23"/>
                <a:gd name="T22" fmla="*/ 9 w 18"/>
                <a:gd name="T23" fmla="*/ 23 h 23"/>
                <a:gd name="T24" fmla="*/ 14 w 18"/>
                <a:gd name="T25" fmla="*/ 23 h 23"/>
                <a:gd name="T26" fmla="*/ 16 w 18"/>
                <a:gd name="T27" fmla="*/ 23 h 23"/>
                <a:gd name="T28" fmla="*/ 18 w 18"/>
                <a:gd name="T29" fmla="*/ 18 h 23"/>
                <a:gd name="T30" fmla="*/ 14 w 18"/>
                <a:gd name="T31" fmla="*/ 18 h 23"/>
                <a:gd name="T32" fmla="*/ 12 w 18"/>
                <a:gd name="T33" fmla="*/ 16 h 23"/>
                <a:gd name="T34" fmla="*/ 12 w 18"/>
                <a:gd name="T35" fmla="*/ 11 h 23"/>
                <a:gd name="T36" fmla="*/ 9 w 18"/>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3">
                  <a:moveTo>
                    <a:pt x="9" y="9"/>
                  </a:moveTo>
                  <a:lnTo>
                    <a:pt x="7" y="7"/>
                  </a:lnTo>
                  <a:lnTo>
                    <a:pt x="5" y="5"/>
                  </a:lnTo>
                  <a:lnTo>
                    <a:pt x="2" y="0"/>
                  </a:lnTo>
                  <a:lnTo>
                    <a:pt x="2" y="2"/>
                  </a:lnTo>
                  <a:lnTo>
                    <a:pt x="0" y="7"/>
                  </a:lnTo>
                  <a:lnTo>
                    <a:pt x="5" y="9"/>
                  </a:lnTo>
                  <a:lnTo>
                    <a:pt x="5" y="14"/>
                  </a:lnTo>
                  <a:lnTo>
                    <a:pt x="5" y="16"/>
                  </a:lnTo>
                  <a:lnTo>
                    <a:pt x="7" y="18"/>
                  </a:lnTo>
                  <a:lnTo>
                    <a:pt x="9" y="21"/>
                  </a:lnTo>
                  <a:lnTo>
                    <a:pt x="9" y="23"/>
                  </a:lnTo>
                  <a:lnTo>
                    <a:pt x="14" y="23"/>
                  </a:lnTo>
                  <a:lnTo>
                    <a:pt x="16" y="23"/>
                  </a:lnTo>
                  <a:lnTo>
                    <a:pt x="18" y="18"/>
                  </a:lnTo>
                  <a:lnTo>
                    <a:pt x="14" y="18"/>
                  </a:lnTo>
                  <a:lnTo>
                    <a:pt x="12" y="16"/>
                  </a:lnTo>
                  <a:lnTo>
                    <a:pt x="12" y="11"/>
                  </a:lnTo>
                  <a:lnTo>
                    <a:pt x="9" y="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44" name="Freeform 406">
              <a:extLst>
                <a:ext uri="{FF2B5EF4-FFF2-40B4-BE49-F238E27FC236}">
                  <a16:creationId xmlns:a16="http://schemas.microsoft.com/office/drawing/2014/main" id="{1B86809A-F134-4163-B9AE-4A4EF9BFE7C7}"/>
                </a:ext>
              </a:extLst>
            </p:cNvPr>
            <p:cNvSpPr>
              <a:spLocks/>
            </p:cNvSpPr>
            <p:nvPr/>
          </p:nvSpPr>
          <p:spPr bwMode="auto">
            <a:xfrm>
              <a:off x="8763000" y="2608263"/>
              <a:ext cx="68263" cy="47625"/>
            </a:xfrm>
            <a:custGeom>
              <a:avLst/>
              <a:gdLst>
                <a:gd name="T0" fmla="*/ 15 w 19"/>
                <a:gd name="T1" fmla="*/ 6 h 13"/>
                <a:gd name="T2" fmla="*/ 17 w 19"/>
                <a:gd name="T3" fmla="*/ 5 h 13"/>
                <a:gd name="T4" fmla="*/ 18 w 19"/>
                <a:gd name="T5" fmla="*/ 4 h 13"/>
                <a:gd name="T6" fmla="*/ 19 w 19"/>
                <a:gd name="T7" fmla="*/ 2 h 13"/>
                <a:gd name="T8" fmla="*/ 18 w 19"/>
                <a:gd name="T9" fmla="*/ 1 h 13"/>
                <a:gd name="T10" fmla="*/ 17 w 19"/>
                <a:gd name="T11" fmla="*/ 2 h 13"/>
                <a:gd name="T12" fmla="*/ 16 w 19"/>
                <a:gd name="T13" fmla="*/ 1 h 13"/>
                <a:gd name="T14" fmla="*/ 15 w 19"/>
                <a:gd name="T15" fmla="*/ 1 h 13"/>
                <a:gd name="T16" fmla="*/ 13 w 19"/>
                <a:gd name="T17" fmla="*/ 2 h 13"/>
                <a:gd name="T18" fmla="*/ 13 w 19"/>
                <a:gd name="T19" fmla="*/ 1 h 13"/>
                <a:gd name="T20" fmla="*/ 12 w 19"/>
                <a:gd name="T21" fmla="*/ 1 h 13"/>
                <a:gd name="T22" fmla="*/ 11 w 19"/>
                <a:gd name="T23" fmla="*/ 3 h 13"/>
                <a:gd name="T24" fmla="*/ 9 w 19"/>
                <a:gd name="T25" fmla="*/ 2 h 13"/>
                <a:gd name="T26" fmla="*/ 9 w 19"/>
                <a:gd name="T27" fmla="*/ 0 h 13"/>
                <a:gd name="T28" fmla="*/ 8 w 19"/>
                <a:gd name="T29" fmla="*/ 1 h 13"/>
                <a:gd name="T30" fmla="*/ 7 w 19"/>
                <a:gd name="T31" fmla="*/ 1 h 13"/>
                <a:gd name="T32" fmla="*/ 5 w 19"/>
                <a:gd name="T33" fmla="*/ 4 h 13"/>
                <a:gd name="T34" fmla="*/ 5 w 19"/>
                <a:gd name="T35" fmla="*/ 4 h 13"/>
                <a:gd name="T36" fmla="*/ 4 w 19"/>
                <a:gd name="T37" fmla="*/ 5 h 13"/>
                <a:gd name="T38" fmla="*/ 1 w 19"/>
                <a:gd name="T39" fmla="*/ 6 h 13"/>
                <a:gd name="T40" fmla="*/ 0 w 19"/>
                <a:gd name="T41" fmla="*/ 7 h 13"/>
                <a:gd name="T42" fmla="*/ 1 w 19"/>
                <a:gd name="T43" fmla="*/ 8 h 13"/>
                <a:gd name="T44" fmla="*/ 2 w 19"/>
                <a:gd name="T45" fmla="*/ 10 h 13"/>
                <a:gd name="T46" fmla="*/ 1 w 19"/>
                <a:gd name="T47" fmla="*/ 11 h 13"/>
                <a:gd name="T48" fmla="*/ 1 w 19"/>
                <a:gd name="T49" fmla="*/ 12 h 13"/>
                <a:gd name="T50" fmla="*/ 2 w 19"/>
                <a:gd name="T51" fmla="*/ 13 h 13"/>
                <a:gd name="T52" fmla="*/ 2 w 19"/>
                <a:gd name="T53" fmla="*/ 13 h 13"/>
                <a:gd name="T54" fmla="*/ 4 w 19"/>
                <a:gd name="T55" fmla="*/ 11 h 13"/>
                <a:gd name="T56" fmla="*/ 5 w 19"/>
                <a:gd name="T57" fmla="*/ 11 h 13"/>
                <a:gd name="T58" fmla="*/ 6 w 19"/>
                <a:gd name="T59" fmla="*/ 11 h 13"/>
                <a:gd name="T60" fmla="*/ 6 w 19"/>
                <a:gd name="T61" fmla="*/ 12 h 13"/>
                <a:gd name="T62" fmla="*/ 7 w 19"/>
                <a:gd name="T63" fmla="*/ 12 h 13"/>
                <a:gd name="T64" fmla="*/ 10 w 19"/>
                <a:gd name="T65" fmla="*/ 10 h 13"/>
                <a:gd name="T66" fmla="*/ 11 w 19"/>
                <a:gd name="T67" fmla="*/ 9 h 13"/>
                <a:gd name="T68" fmla="*/ 13 w 19"/>
                <a:gd name="T69" fmla="*/ 8 h 13"/>
                <a:gd name="T70" fmla="*/ 14 w 19"/>
                <a:gd name="T71" fmla="*/ 6 h 13"/>
                <a:gd name="T72" fmla="*/ 15 w 19"/>
                <a:gd name="T7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 h="13">
                  <a:moveTo>
                    <a:pt x="15" y="6"/>
                  </a:moveTo>
                  <a:cubicBezTo>
                    <a:pt x="17" y="5"/>
                    <a:pt x="17" y="5"/>
                    <a:pt x="17" y="5"/>
                  </a:cubicBezTo>
                  <a:cubicBezTo>
                    <a:pt x="18" y="4"/>
                    <a:pt x="18" y="4"/>
                    <a:pt x="18" y="4"/>
                  </a:cubicBezTo>
                  <a:cubicBezTo>
                    <a:pt x="19" y="2"/>
                    <a:pt x="19" y="2"/>
                    <a:pt x="19" y="2"/>
                  </a:cubicBezTo>
                  <a:cubicBezTo>
                    <a:pt x="18" y="1"/>
                    <a:pt x="18" y="1"/>
                    <a:pt x="18" y="1"/>
                  </a:cubicBezTo>
                  <a:cubicBezTo>
                    <a:pt x="17" y="2"/>
                    <a:pt x="17" y="2"/>
                    <a:pt x="17" y="2"/>
                  </a:cubicBezTo>
                  <a:cubicBezTo>
                    <a:pt x="16" y="1"/>
                    <a:pt x="16" y="1"/>
                    <a:pt x="16" y="1"/>
                  </a:cubicBezTo>
                  <a:cubicBezTo>
                    <a:pt x="15" y="1"/>
                    <a:pt x="15" y="1"/>
                    <a:pt x="15" y="1"/>
                  </a:cubicBezTo>
                  <a:cubicBezTo>
                    <a:pt x="13" y="2"/>
                    <a:pt x="13" y="2"/>
                    <a:pt x="13" y="2"/>
                  </a:cubicBezTo>
                  <a:cubicBezTo>
                    <a:pt x="13" y="1"/>
                    <a:pt x="13" y="1"/>
                    <a:pt x="13" y="1"/>
                  </a:cubicBezTo>
                  <a:cubicBezTo>
                    <a:pt x="12" y="1"/>
                    <a:pt x="12" y="1"/>
                    <a:pt x="12" y="1"/>
                  </a:cubicBezTo>
                  <a:cubicBezTo>
                    <a:pt x="11" y="3"/>
                    <a:pt x="11" y="3"/>
                    <a:pt x="11" y="3"/>
                  </a:cubicBezTo>
                  <a:cubicBezTo>
                    <a:pt x="9" y="2"/>
                    <a:pt x="9" y="2"/>
                    <a:pt x="9" y="2"/>
                  </a:cubicBezTo>
                  <a:cubicBezTo>
                    <a:pt x="9" y="0"/>
                    <a:pt x="9" y="0"/>
                    <a:pt x="9" y="0"/>
                  </a:cubicBezTo>
                  <a:cubicBezTo>
                    <a:pt x="8" y="1"/>
                    <a:pt x="8" y="1"/>
                    <a:pt x="8" y="1"/>
                  </a:cubicBezTo>
                  <a:cubicBezTo>
                    <a:pt x="7" y="1"/>
                    <a:pt x="7" y="1"/>
                    <a:pt x="7" y="1"/>
                  </a:cubicBezTo>
                  <a:cubicBezTo>
                    <a:pt x="5" y="4"/>
                    <a:pt x="5" y="4"/>
                    <a:pt x="5" y="4"/>
                  </a:cubicBezTo>
                  <a:cubicBezTo>
                    <a:pt x="5" y="4"/>
                    <a:pt x="5" y="4"/>
                    <a:pt x="5" y="4"/>
                  </a:cubicBezTo>
                  <a:cubicBezTo>
                    <a:pt x="4" y="5"/>
                    <a:pt x="4" y="5"/>
                    <a:pt x="4" y="5"/>
                  </a:cubicBezTo>
                  <a:cubicBezTo>
                    <a:pt x="1" y="6"/>
                    <a:pt x="1" y="6"/>
                    <a:pt x="1" y="6"/>
                  </a:cubicBezTo>
                  <a:cubicBezTo>
                    <a:pt x="0" y="7"/>
                    <a:pt x="0" y="7"/>
                    <a:pt x="0" y="7"/>
                  </a:cubicBezTo>
                  <a:cubicBezTo>
                    <a:pt x="1" y="8"/>
                    <a:pt x="1" y="8"/>
                    <a:pt x="1" y="8"/>
                  </a:cubicBezTo>
                  <a:cubicBezTo>
                    <a:pt x="2" y="10"/>
                    <a:pt x="2" y="10"/>
                    <a:pt x="2" y="10"/>
                  </a:cubicBezTo>
                  <a:cubicBezTo>
                    <a:pt x="1" y="11"/>
                    <a:pt x="1" y="11"/>
                    <a:pt x="1" y="11"/>
                  </a:cubicBezTo>
                  <a:cubicBezTo>
                    <a:pt x="1" y="12"/>
                    <a:pt x="1" y="12"/>
                    <a:pt x="1" y="12"/>
                  </a:cubicBezTo>
                  <a:cubicBezTo>
                    <a:pt x="1" y="13"/>
                    <a:pt x="2" y="13"/>
                    <a:pt x="2" y="13"/>
                  </a:cubicBezTo>
                  <a:cubicBezTo>
                    <a:pt x="2" y="13"/>
                    <a:pt x="2" y="13"/>
                    <a:pt x="2" y="13"/>
                  </a:cubicBezTo>
                  <a:cubicBezTo>
                    <a:pt x="4" y="11"/>
                    <a:pt x="4" y="11"/>
                    <a:pt x="4" y="11"/>
                  </a:cubicBezTo>
                  <a:cubicBezTo>
                    <a:pt x="5" y="11"/>
                    <a:pt x="5" y="11"/>
                    <a:pt x="5" y="11"/>
                  </a:cubicBezTo>
                  <a:cubicBezTo>
                    <a:pt x="6" y="11"/>
                    <a:pt x="6" y="11"/>
                    <a:pt x="6" y="11"/>
                  </a:cubicBezTo>
                  <a:cubicBezTo>
                    <a:pt x="6" y="12"/>
                    <a:pt x="6" y="12"/>
                    <a:pt x="6" y="12"/>
                  </a:cubicBezTo>
                  <a:cubicBezTo>
                    <a:pt x="7" y="12"/>
                    <a:pt x="7" y="12"/>
                    <a:pt x="7" y="12"/>
                  </a:cubicBezTo>
                  <a:cubicBezTo>
                    <a:pt x="10" y="10"/>
                    <a:pt x="10" y="10"/>
                    <a:pt x="10" y="10"/>
                  </a:cubicBezTo>
                  <a:cubicBezTo>
                    <a:pt x="11" y="9"/>
                    <a:pt x="11" y="9"/>
                    <a:pt x="11" y="9"/>
                  </a:cubicBezTo>
                  <a:cubicBezTo>
                    <a:pt x="13" y="8"/>
                    <a:pt x="13" y="8"/>
                    <a:pt x="13" y="8"/>
                  </a:cubicBezTo>
                  <a:cubicBezTo>
                    <a:pt x="14" y="6"/>
                    <a:pt x="14" y="6"/>
                    <a:pt x="14" y="6"/>
                  </a:cubicBezTo>
                  <a:lnTo>
                    <a:pt x="15" y="6"/>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45" name="Freeform 407">
              <a:extLst>
                <a:ext uri="{FF2B5EF4-FFF2-40B4-BE49-F238E27FC236}">
                  <a16:creationId xmlns:a16="http://schemas.microsoft.com/office/drawing/2014/main" id="{0E0BBE29-B331-4266-998E-71279186304A}"/>
                </a:ext>
              </a:extLst>
            </p:cNvPr>
            <p:cNvSpPr>
              <a:spLocks/>
            </p:cNvSpPr>
            <p:nvPr/>
          </p:nvSpPr>
          <p:spPr bwMode="auto">
            <a:xfrm>
              <a:off x="9112250" y="2854325"/>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46" name="Freeform 408">
              <a:extLst>
                <a:ext uri="{FF2B5EF4-FFF2-40B4-BE49-F238E27FC236}">
                  <a16:creationId xmlns:a16="http://schemas.microsoft.com/office/drawing/2014/main" id="{2F12D098-9BFD-4DF0-8706-64C3457211DC}"/>
                </a:ext>
              </a:extLst>
            </p:cNvPr>
            <p:cNvSpPr>
              <a:spLocks/>
            </p:cNvSpPr>
            <p:nvPr/>
          </p:nvSpPr>
          <p:spPr bwMode="auto">
            <a:xfrm>
              <a:off x="8766175" y="2970213"/>
              <a:ext cx="19050" cy="15875"/>
            </a:xfrm>
            <a:custGeom>
              <a:avLst/>
              <a:gdLst>
                <a:gd name="T0" fmla="*/ 12 w 12"/>
                <a:gd name="T1" fmla="*/ 0 h 10"/>
                <a:gd name="T2" fmla="*/ 9 w 12"/>
                <a:gd name="T3" fmla="*/ 3 h 10"/>
                <a:gd name="T4" fmla="*/ 7 w 12"/>
                <a:gd name="T5" fmla="*/ 5 h 10"/>
                <a:gd name="T6" fmla="*/ 7 w 12"/>
                <a:gd name="T7" fmla="*/ 5 h 10"/>
                <a:gd name="T8" fmla="*/ 5 w 12"/>
                <a:gd name="T9" fmla="*/ 5 h 10"/>
                <a:gd name="T10" fmla="*/ 2 w 12"/>
                <a:gd name="T11" fmla="*/ 5 h 10"/>
                <a:gd name="T12" fmla="*/ 0 w 12"/>
                <a:gd name="T13" fmla="*/ 10 h 10"/>
                <a:gd name="T14" fmla="*/ 0 w 12"/>
                <a:gd name="T15" fmla="*/ 10 h 10"/>
                <a:gd name="T16" fmla="*/ 5 w 12"/>
                <a:gd name="T17" fmla="*/ 10 h 10"/>
                <a:gd name="T18" fmla="*/ 9 w 12"/>
                <a:gd name="T19" fmla="*/ 5 h 10"/>
                <a:gd name="T20" fmla="*/ 12 w 12"/>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0">
                  <a:moveTo>
                    <a:pt x="12" y="0"/>
                  </a:moveTo>
                  <a:lnTo>
                    <a:pt x="9" y="3"/>
                  </a:lnTo>
                  <a:lnTo>
                    <a:pt x="7" y="5"/>
                  </a:lnTo>
                  <a:lnTo>
                    <a:pt x="7" y="5"/>
                  </a:lnTo>
                  <a:lnTo>
                    <a:pt x="5" y="5"/>
                  </a:lnTo>
                  <a:lnTo>
                    <a:pt x="2" y="5"/>
                  </a:lnTo>
                  <a:lnTo>
                    <a:pt x="0" y="10"/>
                  </a:lnTo>
                  <a:lnTo>
                    <a:pt x="0" y="10"/>
                  </a:lnTo>
                  <a:lnTo>
                    <a:pt x="5" y="10"/>
                  </a:lnTo>
                  <a:lnTo>
                    <a:pt x="9" y="5"/>
                  </a:lnTo>
                  <a:lnTo>
                    <a:pt x="12"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47" name="Freeform 409">
              <a:extLst>
                <a:ext uri="{FF2B5EF4-FFF2-40B4-BE49-F238E27FC236}">
                  <a16:creationId xmlns:a16="http://schemas.microsoft.com/office/drawing/2014/main" id="{3B8C8BD2-097D-401B-8B93-68959C10CC36}"/>
                </a:ext>
              </a:extLst>
            </p:cNvPr>
            <p:cNvSpPr>
              <a:spLocks/>
            </p:cNvSpPr>
            <p:nvPr/>
          </p:nvSpPr>
          <p:spPr bwMode="auto">
            <a:xfrm>
              <a:off x="9115425" y="2854325"/>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48" name="Freeform 410">
              <a:extLst>
                <a:ext uri="{FF2B5EF4-FFF2-40B4-BE49-F238E27FC236}">
                  <a16:creationId xmlns:a16="http://schemas.microsoft.com/office/drawing/2014/main" id="{B73657A0-625D-4B82-8861-6F1928A7A775}"/>
                </a:ext>
              </a:extLst>
            </p:cNvPr>
            <p:cNvSpPr>
              <a:spLocks/>
            </p:cNvSpPr>
            <p:nvPr/>
          </p:nvSpPr>
          <p:spPr bwMode="auto">
            <a:xfrm>
              <a:off x="9159875" y="3314700"/>
              <a:ext cx="76200" cy="47625"/>
            </a:xfrm>
            <a:custGeom>
              <a:avLst/>
              <a:gdLst>
                <a:gd name="T0" fmla="*/ 34 w 48"/>
                <a:gd name="T1" fmla="*/ 26 h 30"/>
                <a:gd name="T2" fmla="*/ 36 w 48"/>
                <a:gd name="T3" fmla="*/ 28 h 30"/>
                <a:gd name="T4" fmla="*/ 38 w 48"/>
                <a:gd name="T5" fmla="*/ 28 h 30"/>
                <a:gd name="T6" fmla="*/ 43 w 48"/>
                <a:gd name="T7" fmla="*/ 30 h 30"/>
                <a:gd name="T8" fmla="*/ 48 w 48"/>
                <a:gd name="T9" fmla="*/ 28 h 30"/>
                <a:gd name="T10" fmla="*/ 48 w 48"/>
                <a:gd name="T11" fmla="*/ 26 h 30"/>
                <a:gd name="T12" fmla="*/ 45 w 48"/>
                <a:gd name="T13" fmla="*/ 26 h 30"/>
                <a:gd name="T14" fmla="*/ 45 w 48"/>
                <a:gd name="T15" fmla="*/ 24 h 30"/>
                <a:gd name="T16" fmla="*/ 43 w 48"/>
                <a:gd name="T17" fmla="*/ 21 h 30"/>
                <a:gd name="T18" fmla="*/ 41 w 48"/>
                <a:gd name="T19" fmla="*/ 21 h 30"/>
                <a:gd name="T20" fmla="*/ 36 w 48"/>
                <a:gd name="T21" fmla="*/ 17 h 30"/>
                <a:gd name="T22" fmla="*/ 32 w 48"/>
                <a:gd name="T23" fmla="*/ 12 h 30"/>
                <a:gd name="T24" fmla="*/ 29 w 48"/>
                <a:gd name="T25" fmla="*/ 12 h 30"/>
                <a:gd name="T26" fmla="*/ 27 w 48"/>
                <a:gd name="T27" fmla="*/ 7 h 30"/>
                <a:gd name="T28" fmla="*/ 22 w 48"/>
                <a:gd name="T29" fmla="*/ 7 h 30"/>
                <a:gd name="T30" fmla="*/ 16 w 48"/>
                <a:gd name="T31" fmla="*/ 5 h 30"/>
                <a:gd name="T32" fmla="*/ 6 w 48"/>
                <a:gd name="T33" fmla="*/ 3 h 30"/>
                <a:gd name="T34" fmla="*/ 4 w 48"/>
                <a:gd name="T35" fmla="*/ 0 h 30"/>
                <a:gd name="T36" fmla="*/ 0 w 48"/>
                <a:gd name="T37" fmla="*/ 3 h 30"/>
                <a:gd name="T38" fmla="*/ 2 w 48"/>
                <a:gd name="T39" fmla="*/ 7 h 30"/>
                <a:gd name="T40" fmla="*/ 4 w 48"/>
                <a:gd name="T41" fmla="*/ 10 h 30"/>
                <a:gd name="T42" fmla="*/ 11 w 48"/>
                <a:gd name="T43" fmla="*/ 14 h 30"/>
                <a:gd name="T44" fmla="*/ 13 w 48"/>
                <a:gd name="T45" fmla="*/ 19 h 30"/>
                <a:gd name="T46" fmla="*/ 13 w 48"/>
                <a:gd name="T47" fmla="*/ 19 h 30"/>
                <a:gd name="T48" fmla="*/ 16 w 48"/>
                <a:gd name="T49" fmla="*/ 19 h 30"/>
                <a:gd name="T50" fmla="*/ 22 w 48"/>
                <a:gd name="T51" fmla="*/ 26 h 30"/>
                <a:gd name="T52" fmla="*/ 29 w 48"/>
                <a:gd name="T53" fmla="*/ 26 h 30"/>
                <a:gd name="T54" fmla="*/ 34 w 48"/>
                <a:gd name="T55"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30">
                  <a:moveTo>
                    <a:pt x="34" y="26"/>
                  </a:moveTo>
                  <a:lnTo>
                    <a:pt x="36" y="28"/>
                  </a:lnTo>
                  <a:lnTo>
                    <a:pt x="38" y="28"/>
                  </a:lnTo>
                  <a:lnTo>
                    <a:pt x="43" y="30"/>
                  </a:lnTo>
                  <a:lnTo>
                    <a:pt x="48" y="28"/>
                  </a:lnTo>
                  <a:lnTo>
                    <a:pt x="48" y="26"/>
                  </a:lnTo>
                  <a:lnTo>
                    <a:pt x="45" y="26"/>
                  </a:lnTo>
                  <a:lnTo>
                    <a:pt x="45" y="24"/>
                  </a:lnTo>
                  <a:lnTo>
                    <a:pt x="43" y="21"/>
                  </a:lnTo>
                  <a:lnTo>
                    <a:pt x="41" y="21"/>
                  </a:lnTo>
                  <a:lnTo>
                    <a:pt x="36" y="17"/>
                  </a:lnTo>
                  <a:lnTo>
                    <a:pt x="32" y="12"/>
                  </a:lnTo>
                  <a:lnTo>
                    <a:pt x="29" y="12"/>
                  </a:lnTo>
                  <a:lnTo>
                    <a:pt x="27" y="7"/>
                  </a:lnTo>
                  <a:lnTo>
                    <a:pt x="22" y="7"/>
                  </a:lnTo>
                  <a:lnTo>
                    <a:pt x="16" y="5"/>
                  </a:lnTo>
                  <a:lnTo>
                    <a:pt x="6" y="3"/>
                  </a:lnTo>
                  <a:lnTo>
                    <a:pt x="4" y="0"/>
                  </a:lnTo>
                  <a:lnTo>
                    <a:pt x="0" y="3"/>
                  </a:lnTo>
                  <a:lnTo>
                    <a:pt x="2" y="7"/>
                  </a:lnTo>
                  <a:lnTo>
                    <a:pt x="4" y="10"/>
                  </a:lnTo>
                  <a:lnTo>
                    <a:pt x="11" y="14"/>
                  </a:lnTo>
                  <a:lnTo>
                    <a:pt x="13" y="19"/>
                  </a:lnTo>
                  <a:lnTo>
                    <a:pt x="13" y="19"/>
                  </a:lnTo>
                  <a:lnTo>
                    <a:pt x="16" y="19"/>
                  </a:lnTo>
                  <a:lnTo>
                    <a:pt x="22" y="26"/>
                  </a:lnTo>
                  <a:lnTo>
                    <a:pt x="29" y="26"/>
                  </a:lnTo>
                  <a:lnTo>
                    <a:pt x="34" y="26"/>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49" name="Freeform 411">
              <a:extLst>
                <a:ext uri="{FF2B5EF4-FFF2-40B4-BE49-F238E27FC236}">
                  <a16:creationId xmlns:a16="http://schemas.microsoft.com/office/drawing/2014/main" id="{83033A90-F2AB-439C-9385-1F66F57DD24E}"/>
                </a:ext>
              </a:extLst>
            </p:cNvPr>
            <p:cNvSpPr>
              <a:spLocks/>
            </p:cNvSpPr>
            <p:nvPr/>
          </p:nvSpPr>
          <p:spPr bwMode="auto">
            <a:xfrm>
              <a:off x="8672513" y="3132138"/>
              <a:ext cx="39688" cy="22225"/>
            </a:xfrm>
            <a:custGeom>
              <a:avLst/>
              <a:gdLst>
                <a:gd name="T0" fmla="*/ 11 w 25"/>
                <a:gd name="T1" fmla="*/ 9 h 14"/>
                <a:gd name="T2" fmla="*/ 16 w 25"/>
                <a:gd name="T3" fmla="*/ 12 h 14"/>
                <a:gd name="T4" fmla="*/ 25 w 25"/>
                <a:gd name="T5" fmla="*/ 14 h 14"/>
                <a:gd name="T6" fmla="*/ 25 w 25"/>
                <a:gd name="T7" fmla="*/ 12 h 14"/>
                <a:gd name="T8" fmla="*/ 25 w 25"/>
                <a:gd name="T9" fmla="*/ 9 h 14"/>
                <a:gd name="T10" fmla="*/ 23 w 25"/>
                <a:gd name="T11" fmla="*/ 5 h 14"/>
                <a:gd name="T12" fmla="*/ 18 w 25"/>
                <a:gd name="T13" fmla="*/ 2 h 14"/>
                <a:gd name="T14" fmla="*/ 16 w 25"/>
                <a:gd name="T15" fmla="*/ 2 h 14"/>
                <a:gd name="T16" fmla="*/ 13 w 25"/>
                <a:gd name="T17" fmla="*/ 0 h 14"/>
                <a:gd name="T18" fmla="*/ 11 w 25"/>
                <a:gd name="T19" fmla="*/ 0 h 14"/>
                <a:gd name="T20" fmla="*/ 9 w 25"/>
                <a:gd name="T21" fmla="*/ 2 h 14"/>
                <a:gd name="T22" fmla="*/ 9 w 25"/>
                <a:gd name="T23" fmla="*/ 5 h 14"/>
                <a:gd name="T24" fmla="*/ 4 w 25"/>
                <a:gd name="T25" fmla="*/ 5 h 14"/>
                <a:gd name="T26" fmla="*/ 0 w 25"/>
                <a:gd name="T27" fmla="*/ 9 h 14"/>
                <a:gd name="T28" fmla="*/ 2 w 25"/>
                <a:gd name="T29" fmla="*/ 9 h 14"/>
                <a:gd name="T30" fmla="*/ 6 w 25"/>
                <a:gd name="T31" fmla="*/ 9 h 14"/>
                <a:gd name="T32" fmla="*/ 6 w 25"/>
                <a:gd name="T33" fmla="*/ 12 h 14"/>
                <a:gd name="T34" fmla="*/ 9 w 25"/>
                <a:gd name="T35" fmla="*/ 14 h 14"/>
                <a:gd name="T36" fmla="*/ 6 w 25"/>
                <a:gd name="T37" fmla="*/ 12 h 14"/>
                <a:gd name="T38" fmla="*/ 9 w 25"/>
                <a:gd name="T39" fmla="*/ 9 h 14"/>
                <a:gd name="T40" fmla="*/ 11 w 25"/>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14">
                  <a:moveTo>
                    <a:pt x="11" y="9"/>
                  </a:moveTo>
                  <a:lnTo>
                    <a:pt x="16" y="12"/>
                  </a:lnTo>
                  <a:lnTo>
                    <a:pt x="25" y="14"/>
                  </a:lnTo>
                  <a:lnTo>
                    <a:pt x="25" y="12"/>
                  </a:lnTo>
                  <a:lnTo>
                    <a:pt x="25" y="9"/>
                  </a:lnTo>
                  <a:lnTo>
                    <a:pt x="23" y="5"/>
                  </a:lnTo>
                  <a:lnTo>
                    <a:pt x="18" y="2"/>
                  </a:lnTo>
                  <a:lnTo>
                    <a:pt x="16" y="2"/>
                  </a:lnTo>
                  <a:lnTo>
                    <a:pt x="13" y="0"/>
                  </a:lnTo>
                  <a:lnTo>
                    <a:pt x="11" y="0"/>
                  </a:lnTo>
                  <a:lnTo>
                    <a:pt x="9" y="2"/>
                  </a:lnTo>
                  <a:lnTo>
                    <a:pt x="9" y="5"/>
                  </a:lnTo>
                  <a:lnTo>
                    <a:pt x="4" y="5"/>
                  </a:lnTo>
                  <a:lnTo>
                    <a:pt x="0" y="9"/>
                  </a:lnTo>
                  <a:lnTo>
                    <a:pt x="2" y="9"/>
                  </a:lnTo>
                  <a:lnTo>
                    <a:pt x="6" y="9"/>
                  </a:lnTo>
                  <a:lnTo>
                    <a:pt x="6" y="12"/>
                  </a:lnTo>
                  <a:lnTo>
                    <a:pt x="9" y="14"/>
                  </a:lnTo>
                  <a:lnTo>
                    <a:pt x="6" y="12"/>
                  </a:lnTo>
                  <a:lnTo>
                    <a:pt x="9" y="9"/>
                  </a:lnTo>
                  <a:lnTo>
                    <a:pt x="11" y="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50" name="Freeform 412">
              <a:extLst>
                <a:ext uri="{FF2B5EF4-FFF2-40B4-BE49-F238E27FC236}">
                  <a16:creationId xmlns:a16="http://schemas.microsoft.com/office/drawing/2014/main" id="{4996B506-B94B-43E6-85B3-562571268560}"/>
                </a:ext>
              </a:extLst>
            </p:cNvPr>
            <p:cNvSpPr>
              <a:spLocks/>
            </p:cNvSpPr>
            <p:nvPr/>
          </p:nvSpPr>
          <p:spPr bwMode="auto">
            <a:xfrm>
              <a:off x="8864600" y="2406650"/>
              <a:ext cx="7938" cy="3175"/>
            </a:xfrm>
            <a:custGeom>
              <a:avLst/>
              <a:gdLst>
                <a:gd name="T0" fmla="*/ 5 w 5"/>
                <a:gd name="T1" fmla="*/ 2 h 2"/>
                <a:gd name="T2" fmla="*/ 5 w 5"/>
                <a:gd name="T3" fmla="*/ 2 h 2"/>
                <a:gd name="T4" fmla="*/ 2 w 5"/>
                <a:gd name="T5" fmla="*/ 0 h 2"/>
                <a:gd name="T6" fmla="*/ 2 w 5"/>
                <a:gd name="T7" fmla="*/ 0 h 2"/>
                <a:gd name="T8" fmla="*/ 0 w 5"/>
                <a:gd name="T9" fmla="*/ 0 h 2"/>
                <a:gd name="T10" fmla="*/ 2 w 5"/>
                <a:gd name="T11" fmla="*/ 2 h 2"/>
                <a:gd name="T12" fmla="*/ 5 w 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2"/>
                  </a:moveTo>
                  <a:lnTo>
                    <a:pt x="5" y="2"/>
                  </a:lnTo>
                  <a:lnTo>
                    <a:pt x="2" y="0"/>
                  </a:lnTo>
                  <a:lnTo>
                    <a:pt x="2" y="0"/>
                  </a:lnTo>
                  <a:lnTo>
                    <a:pt x="0" y="0"/>
                  </a:lnTo>
                  <a:lnTo>
                    <a:pt x="2" y="2"/>
                  </a:lnTo>
                  <a:lnTo>
                    <a:pt x="5"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51" name="Freeform 413">
              <a:extLst>
                <a:ext uri="{FF2B5EF4-FFF2-40B4-BE49-F238E27FC236}">
                  <a16:creationId xmlns:a16="http://schemas.microsoft.com/office/drawing/2014/main" id="{0371D13A-2514-48F5-A1D4-A5166069752A}"/>
                </a:ext>
              </a:extLst>
            </p:cNvPr>
            <p:cNvSpPr>
              <a:spLocks/>
            </p:cNvSpPr>
            <p:nvPr/>
          </p:nvSpPr>
          <p:spPr bwMode="auto">
            <a:xfrm>
              <a:off x="9213850" y="3429000"/>
              <a:ext cx="11113" cy="11113"/>
            </a:xfrm>
            <a:custGeom>
              <a:avLst/>
              <a:gdLst>
                <a:gd name="T0" fmla="*/ 2 w 7"/>
                <a:gd name="T1" fmla="*/ 7 h 7"/>
                <a:gd name="T2" fmla="*/ 2 w 7"/>
                <a:gd name="T3" fmla="*/ 7 h 7"/>
                <a:gd name="T4" fmla="*/ 2 w 7"/>
                <a:gd name="T5" fmla="*/ 7 h 7"/>
                <a:gd name="T6" fmla="*/ 0 w 7"/>
                <a:gd name="T7" fmla="*/ 5 h 7"/>
                <a:gd name="T8" fmla="*/ 2 w 7"/>
                <a:gd name="T9" fmla="*/ 5 h 7"/>
                <a:gd name="T10" fmla="*/ 2 w 7"/>
                <a:gd name="T11" fmla="*/ 2 h 7"/>
                <a:gd name="T12" fmla="*/ 7 w 7"/>
                <a:gd name="T13" fmla="*/ 0 h 7"/>
                <a:gd name="T14" fmla="*/ 7 w 7"/>
                <a:gd name="T15" fmla="*/ 0 h 7"/>
                <a:gd name="T16" fmla="*/ 7 w 7"/>
                <a:gd name="T17" fmla="*/ 0 h 7"/>
                <a:gd name="T18" fmla="*/ 4 w 7"/>
                <a:gd name="T19" fmla="*/ 0 h 7"/>
                <a:gd name="T20" fmla="*/ 2 w 7"/>
                <a:gd name="T21" fmla="*/ 2 h 7"/>
                <a:gd name="T22" fmla="*/ 0 w 7"/>
                <a:gd name="T23" fmla="*/ 5 h 7"/>
                <a:gd name="T24" fmla="*/ 0 w 7"/>
                <a:gd name="T25" fmla="*/ 7 h 7"/>
                <a:gd name="T26" fmla="*/ 2 w 7"/>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2" y="7"/>
                  </a:moveTo>
                  <a:lnTo>
                    <a:pt x="2" y="7"/>
                  </a:lnTo>
                  <a:lnTo>
                    <a:pt x="2" y="7"/>
                  </a:lnTo>
                  <a:lnTo>
                    <a:pt x="0" y="5"/>
                  </a:lnTo>
                  <a:lnTo>
                    <a:pt x="2" y="5"/>
                  </a:lnTo>
                  <a:lnTo>
                    <a:pt x="2" y="2"/>
                  </a:lnTo>
                  <a:lnTo>
                    <a:pt x="7" y="0"/>
                  </a:lnTo>
                  <a:lnTo>
                    <a:pt x="7" y="0"/>
                  </a:lnTo>
                  <a:lnTo>
                    <a:pt x="7" y="0"/>
                  </a:lnTo>
                  <a:lnTo>
                    <a:pt x="4" y="0"/>
                  </a:lnTo>
                  <a:lnTo>
                    <a:pt x="2" y="2"/>
                  </a:lnTo>
                  <a:lnTo>
                    <a:pt x="0" y="5"/>
                  </a:lnTo>
                  <a:lnTo>
                    <a:pt x="0" y="7"/>
                  </a:lnTo>
                  <a:lnTo>
                    <a:pt x="2" y="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52" name="Freeform 414">
              <a:extLst>
                <a:ext uri="{FF2B5EF4-FFF2-40B4-BE49-F238E27FC236}">
                  <a16:creationId xmlns:a16="http://schemas.microsoft.com/office/drawing/2014/main" id="{D49E9BA5-6145-42BA-B84A-1EAC894DC387}"/>
                </a:ext>
              </a:extLst>
            </p:cNvPr>
            <p:cNvSpPr>
              <a:spLocks/>
            </p:cNvSpPr>
            <p:nvPr/>
          </p:nvSpPr>
          <p:spPr bwMode="auto">
            <a:xfrm>
              <a:off x="9137650" y="3443288"/>
              <a:ext cx="65088" cy="47625"/>
            </a:xfrm>
            <a:custGeom>
              <a:avLst/>
              <a:gdLst>
                <a:gd name="T0" fmla="*/ 39 w 41"/>
                <a:gd name="T1" fmla="*/ 19 h 30"/>
                <a:gd name="T2" fmla="*/ 41 w 41"/>
                <a:gd name="T3" fmla="*/ 19 h 30"/>
                <a:gd name="T4" fmla="*/ 34 w 41"/>
                <a:gd name="T5" fmla="*/ 19 h 30"/>
                <a:gd name="T6" fmla="*/ 32 w 41"/>
                <a:gd name="T7" fmla="*/ 16 h 30"/>
                <a:gd name="T8" fmla="*/ 30 w 41"/>
                <a:gd name="T9" fmla="*/ 19 h 30"/>
                <a:gd name="T10" fmla="*/ 23 w 41"/>
                <a:gd name="T11" fmla="*/ 19 h 30"/>
                <a:gd name="T12" fmla="*/ 23 w 41"/>
                <a:gd name="T13" fmla="*/ 16 h 30"/>
                <a:gd name="T14" fmla="*/ 20 w 41"/>
                <a:gd name="T15" fmla="*/ 16 h 30"/>
                <a:gd name="T16" fmla="*/ 14 w 41"/>
                <a:gd name="T17" fmla="*/ 12 h 30"/>
                <a:gd name="T18" fmla="*/ 11 w 41"/>
                <a:gd name="T19" fmla="*/ 12 h 30"/>
                <a:gd name="T20" fmla="*/ 11 w 41"/>
                <a:gd name="T21" fmla="*/ 16 h 30"/>
                <a:gd name="T22" fmla="*/ 7 w 41"/>
                <a:gd name="T23" fmla="*/ 14 h 30"/>
                <a:gd name="T24" fmla="*/ 7 w 41"/>
                <a:gd name="T25" fmla="*/ 9 h 30"/>
                <a:gd name="T26" fmla="*/ 7 w 41"/>
                <a:gd name="T27" fmla="*/ 7 h 30"/>
                <a:gd name="T28" fmla="*/ 7 w 41"/>
                <a:gd name="T29" fmla="*/ 7 h 30"/>
                <a:gd name="T30" fmla="*/ 9 w 41"/>
                <a:gd name="T31" fmla="*/ 5 h 30"/>
                <a:gd name="T32" fmla="*/ 9 w 41"/>
                <a:gd name="T33" fmla="*/ 0 h 30"/>
                <a:gd name="T34" fmla="*/ 0 w 41"/>
                <a:gd name="T35" fmla="*/ 5 h 30"/>
                <a:gd name="T36" fmla="*/ 0 w 41"/>
                <a:gd name="T37" fmla="*/ 9 h 30"/>
                <a:gd name="T38" fmla="*/ 0 w 41"/>
                <a:gd name="T39" fmla="*/ 9 h 30"/>
                <a:gd name="T40" fmla="*/ 2 w 41"/>
                <a:gd name="T41" fmla="*/ 9 h 30"/>
                <a:gd name="T42" fmla="*/ 4 w 41"/>
                <a:gd name="T43" fmla="*/ 12 h 30"/>
                <a:gd name="T44" fmla="*/ 4 w 41"/>
                <a:gd name="T45" fmla="*/ 14 h 30"/>
                <a:gd name="T46" fmla="*/ 7 w 41"/>
                <a:gd name="T47" fmla="*/ 16 h 30"/>
                <a:gd name="T48" fmla="*/ 9 w 41"/>
                <a:gd name="T49" fmla="*/ 19 h 30"/>
                <a:gd name="T50" fmla="*/ 9 w 41"/>
                <a:gd name="T51" fmla="*/ 19 h 30"/>
                <a:gd name="T52" fmla="*/ 11 w 41"/>
                <a:gd name="T53" fmla="*/ 21 h 30"/>
                <a:gd name="T54" fmla="*/ 11 w 41"/>
                <a:gd name="T55" fmla="*/ 23 h 30"/>
                <a:gd name="T56" fmla="*/ 14 w 41"/>
                <a:gd name="T57" fmla="*/ 23 h 30"/>
                <a:gd name="T58" fmla="*/ 23 w 41"/>
                <a:gd name="T59" fmla="*/ 26 h 30"/>
                <a:gd name="T60" fmla="*/ 25 w 41"/>
                <a:gd name="T61" fmla="*/ 30 h 30"/>
                <a:gd name="T62" fmla="*/ 30 w 41"/>
                <a:gd name="T63" fmla="*/ 30 h 30"/>
                <a:gd name="T64" fmla="*/ 32 w 41"/>
                <a:gd name="T65" fmla="*/ 30 h 30"/>
                <a:gd name="T66" fmla="*/ 34 w 41"/>
                <a:gd name="T67" fmla="*/ 26 h 30"/>
                <a:gd name="T68" fmla="*/ 32 w 41"/>
                <a:gd name="T69" fmla="*/ 23 h 30"/>
                <a:gd name="T70" fmla="*/ 34 w 41"/>
                <a:gd name="T71" fmla="*/ 21 h 30"/>
                <a:gd name="T72" fmla="*/ 39 w 41"/>
                <a:gd name="T73"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 h="30">
                  <a:moveTo>
                    <a:pt x="39" y="19"/>
                  </a:moveTo>
                  <a:lnTo>
                    <a:pt x="41" y="19"/>
                  </a:lnTo>
                  <a:lnTo>
                    <a:pt x="34" y="19"/>
                  </a:lnTo>
                  <a:lnTo>
                    <a:pt x="32" y="16"/>
                  </a:lnTo>
                  <a:lnTo>
                    <a:pt x="30" y="19"/>
                  </a:lnTo>
                  <a:lnTo>
                    <a:pt x="23" y="19"/>
                  </a:lnTo>
                  <a:lnTo>
                    <a:pt x="23" y="16"/>
                  </a:lnTo>
                  <a:lnTo>
                    <a:pt x="20" y="16"/>
                  </a:lnTo>
                  <a:lnTo>
                    <a:pt x="14" y="12"/>
                  </a:lnTo>
                  <a:lnTo>
                    <a:pt x="11" y="12"/>
                  </a:lnTo>
                  <a:lnTo>
                    <a:pt x="11" y="16"/>
                  </a:lnTo>
                  <a:lnTo>
                    <a:pt x="7" y="14"/>
                  </a:lnTo>
                  <a:lnTo>
                    <a:pt x="7" y="9"/>
                  </a:lnTo>
                  <a:lnTo>
                    <a:pt x="7" y="7"/>
                  </a:lnTo>
                  <a:lnTo>
                    <a:pt x="7" y="7"/>
                  </a:lnTo>
                  <a:lnTo>
                    <a:pt x="9" y="5"/>
                  </a:lnTo>
                  <a:lnTo>
                    <a:pt x="9" y="0"/>
                  </a:lnTo>
                  <a:lnTo>
                    <a:pt x="0" y="5"/>
                  </a:lnTo>
                  <a:lnTo>
                    <a:pt x="0" y="9"/>
                  </a:lnTo>
                  <a:lnTo>
                    <a:pt x="0" y="9"/>
                  </a:lnTo>
                  <a:lnTo>
                    <a:pt x="2" y="9"/>
                  </a:lnTo>
                  <a:lnTo>
                    <a:pt x="4" y="12"/>
                  </a:lnTo>
                  <a:lnTo>
                    <a:pt x="4" y="14"/>
                  </a:lnTo>
                  <a:lnTo>
                    <a:pt x="7" y="16"/>
                  </a:lnTo>
                  <a:lnTo>
                    <a:pt x="9" y="19"/>
                  </a:lnTo>
                  <a:lnTo>
                    <a:pt x="9" y="19"/>
                  </a:lnTo>
                  <a:lnTo>
                    <a:pt x="11" y="21"/>
                  </a:lnTo>
                  <a:lnTo>
                    <a:pt x="11" y="23"/>
                  </a:lnTo>
                  <a:lnTo>
                    <a:pt x="14" y="23"/>
                  </a:lnTo>
                  <a:lnTo>
                    <a:pt x="23" y="26"/>
                  </a:lnTo>
                  <a:lnTo>
                    <a:pt x="25" y="30"/>
                  </a:lnTo>
                  <a:lnTo>
                    <a:pt x="30" y="30"/>
                  </a:lnTo>
                  <a:lnTo>
                    <a:pt x="32" y="30"/>
                  </a:lnTo>
                  <a:lnTo>
                    <a:pt x="34" y="26"/>
                  </a:lnTo>
                  <a:lnTo>
                    <a:pt x="32" y="23"/>
                  </a:lnTo>
                  <a:lnTo>
                    <a:pt x="34" y="21"/>
                  </a:lnTo>
                  <a:lnTo>
                    <a:pt x="39" y="1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53" name="Freeform 415">
              <a:extLst>
                <a:ext uri="{FF2B5EF4-FFF2-40B4-BE49-F238E27FC236}">
                  <a16:creationId xmlns:a16="http://schemas.microsoft.com/office/drawing/2014/main" id="{DA8DD80F-397D-409F-8BE6-914BFA3D5CCA}"/>
                </a:ext>
              </a:extLst>
            </p:cNvPr>
            <p:cNvSpPr>
              <a:spLocks/>
            </p:cNvSpPr>
            <p:nvPr/>
          </p:nvSpPr>
          <p:spPr bwMode="auto">
            <a:xfrm>
              <a:off x="8929688" y="2641600"/>
              <a:ext cx="7938" cy="3175"/>
            </a:xfrm>
            <a:custGeom>
              <a:avLst/>
              <a:gdLst>
                <a:gd name="T0" fmla="*/ 0 w 2"/>
                <a:gd name="T1" fmla="*/ 0 h 1"/>
                <a:gd name="T2" fmla="*/ 0 w 2"/>
                <a:gd name="T3" fmla="*/ 1 h 1"/>
                <a:gd name="T4" fmla="*/ 0 w 2"/>
                <a:gd name="T5" fmla="*/ 1 h 1"/>
                <a:gd name="T6" fmla="*/ 2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1"/>
                    <a:pt x="0" y="1"/>
                    <a:pt x="0" y="1"/>
                  </a:cubicBezTo>
                  <a:cubicBezTo>
                    <a:pt x="0" y="1"/>
                    <a:pt x="0" y="1"/>
                    <a:pt x="0" y="1"/>
                  </a:cubicBezTo>
                  <a:cubicBezTo>
                    <a:pt x="2" y="1"/>
                    <a:pt x="2" y="1"/>
                    <a:pt x="2" y="1"/>
                  </a:cubicBezTo>
                  <a:cubicBezTo>
                    <a:pt x="2" y="1"/>
                    <a:pt x="2" y="1"/>
                    <a:pt x="2" y="1"/>
                  </a:cubicBezTo>
                  <a:lnTo>
                    <a:pt x="0" y="0"/>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54" name="Freeform 416">
              <a:extLst>
                <a:ext uri="{FF2B5EF4-FFF2-40B4-BE49-F238E27FC236}">
                  <a16:creationId xmlns:a16="http://schemas.microsoft.com/office/drawing/2014/main" id="{274F487C-D92E-4CA2-8E0C-1D0496BF143B}"/>
                </a:ext>
              </a:extLst>
            </p:cNvPr>
            <p:cNvSpPr>
              <a:spLocks/>
            </p:cNvSpPr>
            <p:nvPr/>
          </p:nvSpPr>
          <p:spPr bwMode="auto">
            <a:xfrm>
              <a:off x="8853488" y="2644775"/>
              <a:ext cx="36513" cy="50800"/>
            </a:xfrm>
            <a:custGeom>
              <a:avLst/>
              <a:gdLst>
                <a:gd name="T0" fmla="*/ 23 w 23"/>
                <a:gd name="T1" fmla="*/ 7 h 32"/>
                <a:gd name="T2" fmla="*/ 23 w 23"/>
                <a:gd name="T3" fmla="*/ 5 h 32"/>
                <a:gd name="T4" fmla="*/ 23 w 23"/>
                <a:gd name="T5" fmla="*/ 2 h 32"/>
                <a:gd name="T6" fmla="*/ 21 w 23"/>
                <a:gd name="T7" fmla="*/ 0 h 32"/>
                <a:gd name="T8" fmla="*/ 18 w 23"/>
                <a:gd name="T9" fmla="*/ 2 h 32"/>
                <a:gd name="T10" fmla="*/ 16 w 23"/>
                <a:gd name="T11" fmla="*/ 2 h 32"/>
                <a:gd name="T12" fmla="*/ 14 w 23"/>
                <a:gd name="T13" fmla="*/ 0 h 32"/>
                <a:gd name="T14" fmla="*/ 14 w 23"/>
                <a:gd name="T15" fmla="*/ 0 h 32"/>
                <a:gd name="T16" fmla="*/ 12 w 23"/>
                <a:gd name="T17" fmla="*/ 2 h 32"/>
                <a:gd name="T18" fmla="*/ 9 w 23"/>
                <a:gd name="T19" fmla="*/ 5 h 32"/>
                <a:gd name="T20" fmla="*/ 7 w 23"/>
                <a:gd name="T21" fmla="*/ 5 h 32"/>
                <a:gd name="T22" fmla="*/ 5 w 23"/>
                <a:gd name="T23" fmla="*/ 7 h 32"/>
                <a:gd name="T24" fmla="*/ 5 w 23"/>
                <a:gd name="T25" fmla="*/ 12 h 32"/>
                <a:gd name="T26" fmla="*/ 5 w 23"/>
                <a:gd name="T27" fmla="*/ 14 h 32"/>
                <a:gd name="T28" fmla="*/ 2 w 23"/>
                <a:gd name="T29" fmla="*/ 16 h 32"/>
                <a:gd name="T30" fmla="*/ 0 w 23"/>
                <a:gd name="T31" fmla="*/ 18 h 32"/>
                <a:gd name="T32" fmla="*/ 2 w 23"/>
                <a:gd name="T33" fmla="*/ 21 h 32"/>
                <a:gd name="T34" fmla="*/ 0 w 23"/>
                <a:gd name="T35" fmla="*/ 23 h 32"/>
                <a:gd name="T36" fmla="*/ 0 w 23"/>
                <a:gd name="T37" fmla="*/ 25 h 32"/>
                <a:gd name="T38" fmla="*/ 5 w 23"/>
                <a:gd name="T39" fmla="*/ 25 h 32"/>
                <a:gd name="T40" fmla="*/ 5 w 23"/>
                <a:gd name="T41" fmla="*/ 28 h 32"/>
                <a:gd name="T42" fmla="*/ 7 w 23"/>
                <a:gd name="T43" fmla="*/ 30 h 32"/>
                <a:gd name="T44" fmla="*/ 7 w 23"/>
                <a:gd name="T45" fmla="*/ 32 h 32"/>
                <a:gd name="T46" fmla="*/ 7 w 23"/>
                <a:gd name="T47" fmla="*/ 32 h 32"/>
                <a:gd name="T48" fmla="*/ 9 w 23"/>
                <a:gd name="T49" fmla="*/ 30 h 32"/>
                <a:gd name="T50" fmla="*/ 9 w 23"/>
                <a:gd name="T51" fmla="*/ 30 h 32"/>
                <a:gd name="T52" fmla="*/ 12 w 23"/>
                <a:gd name="T53" fmla="*/ 28 h 32"/>
                <a:gd name="T54" fmla="*/ 12 w 23"/>
                <a:gd name="T55" fmla="*/ 25 h 32"/>
                <a:gd name="T56" fmla="*/ 9 w 23"/>
                <a:gd name="T57" fmla="*/ 25 h 32"/>
                <a:gd name="T58" fmla="*/ 12 w 23"/>
                <a:gd name="T59" fmla="*/ 23 h 32"/>
                <a:gd name="T60" fmla="*/ 14 w 23"/>
                <a:gd name="T61" fmla="*/ 21 h 32"/>
                <a:gd name="T62" fmla="*/ 16 w 23"/>
                <a:gd name="T63" fmla="*/ 16 h 32"/>
                <a:gd name="T64" fmla="*/ 18 w 23"/>
                <a:gd name="T65" fmla="*/ 16 h 32"/>
                <a:gd name="T66" fmla="*/ 21 w 23"/>
                <a:gd name="T67" fmla="*/ 16 h 32"/>
                <a:gd name="T68" fmla="*/ 21 w 23"/>
                <a:gd name="T69" fmla="*/ 14 h 32"/>
                <a:gd name="T70" fmla="*/ 18 w 23"/>
                <a:gd name="T71" fmla="*/ 12 h 32"/>
                <a:gd name="T72" fmla="*/ 21 w 23"/>
                <a:gd name="T73" fmla="*/ 9 h 32"/>
                <a:gd name="T74" fmla="*/ 23 w 23"/>
                <a:gd name="T75"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32">
                  <a:moveTo>
                    <a:pt x="23" y="7"/>
                  </a:moveTo>
                  <a:lnTo>
                    <a:pt x="23" y="5"/>
                  </a:lnTo>
                  <a:lnTo>
                    <a:pt x="23" y="2"/>
                  </a:lnTo>
                  <a:lnTo>
                    <a:pt x="21" y="0"/>
                  </a:lnTo>
                  <a:lnTo>
                    <a:pt x="18" y="2"/>
                  </a:lnTo>
                  <a:lnTo>
                    <a:pt x="16" y="2"/>
                  </a:lnTo>
                  <a:lnTo>
                    <a:pt x="14" y="0"/>
                  </a:lnTo>
                  <a:lnTo>
                    <a:pt x="14" y="0"/>
                  </a:lnTo>
                  <a:lnTo>
                    <a:pt x="12" y="2"/>
                  </a:lnTo>
                  <a:lnTo>
                    <a:pt x="9" y="5"/>
                  </a:lnTo>
                  <a:lnTo>
                    <a:pt x="7" y="5"/>
                  </a:lnTo>
                  <a:lnTo>
                    <a:pt x="5" y="7"/>
                  </a:lnTo>
                  <a:lnTo>
                    <a:pt x="5" y="12"/>
                  </a:lnTo>
                  <a:lnTo>
                    <a:pt x="5" y="14"/>
                  </a:lnTo>
                  <a:lnTo>
                    <a:pt x="2" y="16"/>
                  </a:lnTo>
                  <a:lnTo>
                    <a:pt x="0" y="18"/>
                  </a:lnTo>
                  <a:lnTo>
                    <a:pt x="2" y="21"/>
                  </a:lnTo>
                  <a:lnTo>
                    <a:pt x="0" y="23"/>
                  </a:lnTo>
                  <a:lnTo>
                    <a:pt x="0" y="25"/>
                  </a:lnTo>
                  <a:lnTo>
                    <a:pt x="5" y="25"/>
                  </a:lnTo>
                  <a:lnTo>
                    <a:pt x="5" y="28"/>
                  </a:lnTo>
                  <a:lnTo>
                    <a:pt x="7" y="30"/>
                  </a:lnTo>
                  <a:lnTo>
                    <a:pt x="7" y="32"/>
                  </a:lnTo>
                  <a:lnTo>
                    <a:pt x="7" y="32"/>
                  </a:lnTo>
                  <a:lnTo>
                    <a:pt x="9" y="30"/>
                  </a:lnTo>
                  <a:lnTo>
                    <a:pt x="9" y="30"/>
                  </a:lnTo>
                  <a:lnTo>
                    <a:pt x="12" y="28"/>
                  </a:lnTo>
                  <a:lnTo>
                    <a:pt x="12" y="25"/>
                  </a:lnTo>
                  <a:lnTo>
                    <a:pt x="9" y="25"/>
                  </a:lnTo>
                  <a:lnTo>
                    <a:pt x="12" y="23"/>
                  </a:lnTo>
                  <a:lnTo>
                    <a:pt x="14" y="21"/>
                  </a:lnTo>
                  <a:lnTo>
                    <a:pt x="16" y="16"/>
                  </a:lnTo>
                  <a:lnTo>
                    <a:pt x="18" y="16"/>
                  </a:lnTo>
                  <a:lnTo>
                    <a:pt x="21" y="16"/>
                  </a:lnTo>
                  <a:lnTo>
                    <a:pt x="21" y="14"/>
                  </a:lnTo>
                  <a:lnTo>
                    <a:pt x="18" y="12"/>
                  </a:lnTo>
                  <a:lnTo>
                    <a:pt x="21" y="9"/>
                  </a:lnTo>
                  <a:lnTo>
                    <a:pt x="23" y="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55" name="Freeform 417">
              <a:extLst>
                <a:ext uri="{FF2B5EF4-FFF2-40B4-BE49-F238E27FC236}">
                  <a16:creationId xmlns:a16="http://schemas.microsoft.com/office/drawing/2014/main" id="{E64B6959-A644-484D-8A19-8C161BD50DD4}"/>
                </a:ext>
              </a:extLst>
            </p:cNvPr>
            <p:cNvSpPr>
              <a:spLocks/>
            </p:cNvSpPr>
            <p:nvPr/>
          </p:nvSpPr>
          <p:spPr bwMode="auto">
            <a:xfrm>
              <a:off x="8715375" y="2420938"/>
              <a:ext cx="174625" cy="168275"/>
            </a:xfrm>
            <a:custGeom>
              <a:avLst/>
              <a:gdLst>
                <a:gd name="T0" fmla="*/ 47 w 48"/>
                <a:gd name="T1" fmla="*/ 38 h 46"/>
                <a:gd name="T2" fmla="*/ 46 w 48"/>
                <a:gd name="T3" fmla="*/ 35 h 46"/>
                <a:gd name="T4" fmla="*/ 45 w 48"/>
                <a:gd name="T5" fmla="*/ 37 h 46"/>
                <a:gd name="T6" fmla="*/ 43 w 48"/>
                <a:gd name="T7" fmla="*/ 34 h 46"/>
                <a:gd name="T8" fmla="*/ 38 w 48"/>
                <a:gd name="T9" fmla="*/ 36 h 46"/>
                <a:gd name="T10" fmla="*/ 40 w 48"/>
                <a:gd name="T11" fmla="*/ 34 h 46"/>
                <a:gd name="T12" fmla="*/ 40 w 48"/>
                <a:gd name="T13" fmla="*/ 31 h 46"/>
                <a:gd name="T14" fmla="*/ 41 w 48"/>
                <a:gd name="T15" fmla="*/ 27 h 46"/>
                <a:gd name="T16" fmla="*/ 38 w 48"/>
                <a:gd name="T17" fmla="*/ 23 h 46"/>
                <a:gd name="T18" fmla="*/ 35 w 48"/>
                <a:gd name="T19" fmla="*/ 19 h 46"/>
                <a:gd name="T20" fmla="*/ 33 w 48"/>
                <a:gd name="T21" fmla="*/ 16 h 46"/>
                <a:gd name="T22" fmla="*/ 28 w 48"/>
                <a:gd name="T23" fmla="*/ 14 h 46"/>
                <a:gd name="T24" fmla="*/ 28 w 48"/>
                <a:gd name="T25" fmla="*/ 10 h 46"/>
                <a:gd name="T26" fmla="*/ 25 w 48"/>
                <a:gd name="T27" fmla="*/ 8 h 46"/>
                <a:gd name="T28" fmla="*/ 22 w 48"/>
                <a:gd name="T29" fmla="*/ 12 h 46"/>
                <a:gd name="T30" fmla="*/ 21 w 48"/>
                <a:gd name="T31" fmla="*/ 8 h 46"/>
                <a:gd name="T32" fmla="*/ 23 w 48"/>
                <a:gd name="T33" fmla="*/ 7 h 46"/>
                <a:gd name="T34" fmla="*/ 23 w 48"/>
                <a:gd name="T35" fmla="*/ 3 h 46"/>
                <a:gd name="T36" fmla="*/ 23 w 48"/>
                <a:gd name="T37" fmla="*/ 0 h 46"/>
                <a:gd name="T38" fmla="*/ 17 w 48"/>
                <a:gd name="T39" fmla="*/ 3 h 46"/>
                <a:gd name="T40" fmla="*/ 14 w 48"/>
                <a:gd name="T41" fmla="*/ 10 h 46"/>
                <a:gd name="T42" fmla="*/ 11 w 48"/>
                <a:gd name="T43" fmla="*/ 15 h 46"/>
                <a:gd name="T44" fmla="*/ 10 w 48"/>
                <a:gd name="T45" fmla="*/ 18 h 46"/>
                <a:gd name="T46" fmla="*/ 7 w 48"/>
                <a:gd name="T47" fmla="*/ 23 h 46"/>
                <a:gd name="T48" fmla="*/ 7 w 48"/>
                <a:gd name="T49" fmla="*/ 29 h 46"/>
                <a:gd name="T50" fmla="*/ 1 w 48"/>
                <a:gd name="T51" fmla="*/ 31 h 46"/>
                <a:gd name="T52" fmla="*/ 0 w 48"/>
                <a:gd name="T53" fmla="*/ 38 h 46"/>
                <a:gd name="T54" fmla="*/ 2 w 48"/>
                <a:gd name="T55" fmla="*/ 36 h 46"/>
                <a:gd name="T56" fmla="*/ 5 w 48"/>
                <a:gd name="T57" fmla="*/ 37 h 46"/>
                <a:gd name="T58" fmla="*/ 7 w 48"/>
                <a:gd name="T59" fmla="*/ 37 h 46"/>
                <a:gd name="T60" fmla="*/ 7 w 48"/>
                <a:gd name="T61" fmla="*/ 41 h 46"/>
                <a:gd name="T62" fmla="*/ 6 w 48"/>
                <a:gd name="T63" fmla="*/ 46 h 46"/>
                <a:gd name="T64" fmla="*/ 9 w 48"/>
                <a:gd name="T65" fmla="*/ 46 h 46"/>
                <a:gd name="T66" fmla="*/ 12 w 48"/>
                <a:gd name="T67" fmla="*/ 45 h 46"/>
                <a:gd name="T68" fmla="*/ 16 w 48"/>
                <a:gd name="T69" fmla="*/ 43 h 46"/>
                <a:gd name="T70" fmla="*/ 18 w 48"/>
                <a:gd name="T71" fmla="*/ 38 h 46"/>
                <a:gd name="T72" fmla="*/ 21 w 48"/>
                <a:gd name="T73" fmla="*/ 38 h 46"/>
                <a:gd name="T74" fmla="*/ 24 w 48"/>
                <a:gd name="T75" fmla="*/ 36 h 46"/>
                <a:gd name="T76" fmla="*/ 25 w 48"/>
                <a:gd name="T77" fmla="*/ 31 h 46"/>
                <a:gd name="T78" fmla="*/ 28 w 48"/>
                <a:gd name="T79" fmla="*/ 31 h 46"/>
                <a:gd name="T80" fmla="*/ 30 w 48"/>
                <a:gd name="T81" fmla="*/ 33 h 46"/>
                <a:gd name="T82" fmla="*/ 30 w 48"/>
                <a:gd name="T83" fmla="*/ 35 h 46"/>
                <a:gd name="T84" fmla="*/ 34 w 48"/>
                <a:gd name="T85" fmla="*/ 37 h 46"/>
                <a:gd name="T86" fmla="*/ 32 w 48"/>
                <a:gd name="T87" fmla="*/ 41 h 46"/>
                <a:gd name="T88" fmla="*/ 35 w 48"/>
                <a:gd name="T89" fmla="*/ 41 h 46"/>
                <a:gd name="T90" fmla="*/ 37 w 48"/>
                <a:gd name="T91" fmla="*/ 42 h 46"/>
                <a:gd name="T92" fmla="*/ 40 w 48"/>
                <a:gd name="T93" fmla="*/ 43 h 46"/>
                <a:gd name="T94" fmla="*/ 44 w 48"/>
                <a:gd name="T95" fmla="*/ 42 h 46"/>
                <a:gd name="T96" fmla="*/ 48 w 48"/>
                <a:gd name="T97"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 h="46">
                  <a:moveTo>
                    <a:pt x="47" y="39"/>
                  </a:moveTo>
                  <a:cubicBezTo>
                    <a:pt x="46" y="38"/>
                    <a:pt x="46" y="38"/>
                    <a:pt x="46" y="38"/>
                  </a:cubicBezTo>
                  <a:cubicBezTo>
                    <a:pt x="47" y="38"/>
                    <a:pt x="47" y="38"/>
                    <a:pt x="47" y="38"/>
                  </a:cubicBezTo>
                  <a:cubicBezTo>
                    <a:pt x="48" y="37"/>
                    <a:pt x="48" y="37"/>
                    <a:pt x="48" y="37"/>
                  </a:cubicBezTo>
                  <a:cubicBezTo>
                    <a:pt x="47" y="36"/>
                    <a:pt x="47" y="36"/>
                    <a:pt x="47" y="36"/>
                  </a:cubicBezTo>
                  <a:cubicBezTo>
                    <a:pt x="46" y="35"/>
                    <a:pt x="46" y="35"/>
                    <a:pt x="46" y="35"/>
                  </a:cubicBezTo>
                  <a:cubicBezTo>
                    <a:pt x="45" y="35"/>
                    <a:pt x="45" y="35"/>
                    <a:pt x="45" y="35"/>
                  </a:cubicBezTo>
                  <a:cubicBezTo>
                    <a:pt x="45" y="36"/>
                    <a:pt x="45" y="36"/>
                    <a:pt x="45" y="36"/>
                  </a:cubicBezTo>
                  <a:cubicBezTo>
                    <a:pt x="45" y="37"/>
                    <a:pt x="45" y="37"/>
                    <a:pt x="45" y="37"/>
                  </a:cubicBezTo>
                  <a:cubicBezTo>
                    <a:pt x="44" y="36"/>
                    <a:pt x="44" y="36"/>
                    <a:pt x="44" y="36"/>
                  </a:cubicBezTo>
                  <a:cubicBezTo>
                    <a:pt x="43" y="35"/>
                    <a:pt x="43" y="35"/>
                    <a:pt x="43" y="35"/>
                  </a:cubicBezTo>
                  <a:cubicBezTo>
                    <a:pt x="43" y="34"/>
                    <a:pt x="43" y="34"/>
                    <a:pt x="43" y="34"/>
                  </a:cubicBezTo>
                  <a:cubicBezTo>
                    <a:pt x="42" y="35"/>
                    <a:pt x="42" y="35"/>
                    <a:pt x="42" y="35"/>
                  </a:cubicBezTo>
                  <a:cubicBezTo>
                    <a:pt x="41" y="36"/>
                    <a:pt x="41" y="36"/>
                    <a:pt x="41" y="36"/>
                  </a:cubicBezTo>
                  <a:cubicBezTo>
                    <a:pt x="38" y="36"/>
                    <a:pt x="38" y="36"/>
                    <a:pt x="38" y="36"/>
                  </a:cubicBezTo>
                  <a:cubicBezTo>
                    <a:pt x="37" y="35"/>
                    <a:pt x="37" y="35"/>
                    <a:pt x="37" y="35"/>
                  </a:cubicBezTo>
                  <a:cubicBezTo>
                    <a:pt x="38" y="34"/>
                    <a:pt x="38" y="34"/>
                    <a:pt x="38" y="34"/>
                  </a:cubicBezTo>
                  <a:cubicBezTo>
                    <a:pt x="40" y="34"/>
                    <a:pt x="40" y="34"/>
                    <a:pt x="40" y="34"/>
                  </a:cubicBezTo>
                  <a:cubicBezTo>
                    <a:pt x="41" y="33"/>
                    <a:pt x="41" y="33"/>
                    <a:pt x="41" y="33"/>
                  </a:cubicBezTo>
                  <a:cubicBezTo>
                    <a:pt x="41" y="32"/>
                    <a:pt x="41" y="32"/>
                    <a:pt x="41" y="32"/>
                  </a:cubicBezTo>
                  <a:cubicBezTo>
                    <a:pt x="40" y="31"/>
                    <a:pt x="40" y="31"/>
                    <a:pt x="40" y="31"/>
                  </a:cubicBezTo>
                  <a:cubicBezTo>
                    <a:pt x="40" y="29"/>
                    <a:pt x="40" y="29"/>
                    <a:pt x="40" y="29"/>
                  </a:cubicBezTo>
                  <a:cubicBezTo>
                    <a:pt x="41" y="28"/>
                    <a:pt x="41" y="28"/>
                    <a:pt x="41" y="28"/>
                  </a:cubicBezTo>
                  <a:cubicBezTo>
                    <a:pt x="41" y="27"/>
                    <a:pt x="41" y="27"/>
                    <a:pt x="41" y="27"/>
                  </a:cubicBezTo>
                  <a:cubicBezTo>
                    <a:pt x="40" y="27"/>
                    <a:pt x="40" y="27"/>
                    <a:pt x="40" y="27"/>
                  </a:cubicBezTo>
                  <a:cubicBezTo>
                    <a:pt x="40" y="25"/>
                    <a:pt x="40" y="25"/>
                    <a:pt x="40" y="25"/>
                  </a:cubicBezTo>
                  <a:cubicBezTo>
                    <a:pt x="38" y="23"/>
                    <a:pt x="38" y="23"/>
                    <a:pt x="38" y="23"/>
                  </a:cubicBezTo>
                  <a:cubicBezTo>
                    <a:pt x="35" y="22"/>
                    <a:pt x="35" y="22"/>
                    <a:pt x="35" y="22"/>
                  </a:cubicBezTo>
                  <a:cubicBezTo>
                    <a:pt x="35" y="21"/>
                    <a:pt x="35" y="21"/>
                    <a:pt x="35" y="21"/>
                  </a:cubicBezTo>
                  <a:cubicBezTo>
                    <a:pt x="35" y="19"/>
                    <a:pt x="35" y="19"/>
                    <a:pt x="35" y="19"/>
                  </a:cubicBezTo>
                  <a:cubicBezTo>
                    <a:pt x="33" y="19"/>
                    <a:pt x="33" y="19"/>
                    <a:pt x="33" y="19"/>
                  </a:cubicBezTo>
                  <a:cubicBezTo>
                    <a:pt x="33" y="18"/>
                    <a:pt x="33" y="18"/>
                    <a:pt x="33" y="18"/>
                  </a:cubicBezTo>
                  <a:cubicBezTo>
                    <a:pt x="33" y="16"/>
                    <a:pt x="33" y="16"/>
                    <a:pt x="33" y="16"/>
                  </a:cubicBezTo>
                  <a:cubicBezTo>
                    <a:pt x="33" y="15"/>
                    <a:pt x="33" y="15"/>
                    <a:pt x="33" y="15"/>
                  </a:cubicBezTo>
                  <a:cubicBezTo>
                    <a:pt x="31" y="15"/>
                    <a:pt x="31" y="15"/>
                    <a:pt x="31" y="15"/>
                  </a:cubicBezTo>
                  <a:cubicBezTo>
                    <a:pt x="28" y="14"/>
                    <a:pt x="28" y="14"/>
                    <a:pt x="28" y="14"/>
                  </a:cubicBezTo>
                  <a:cubicBezTo>
                    <a:pt x="27" y="12"/>
                    <a:pt x="27" y="12"/>
                    <a:pt x="27" y="12"/>
                  </a:cubicBezTo>
                  <a:cubicBezTo>
                    <a:pt x="28" y="11"/>
                    <a:pt x="28" y="11"/>
                    <a:pt x="28" y="11"/>
                  </a:cubicBezTo>
                  <a:cubicBezTo>
                    <a:pt x="28" y="10"/>
                    <a:pt x="28" y="10"/>
                    <a:pt x="28" y="10"/>
                  </a:cubicBezTo>
                  <a:cubicBezTo>
                    <a:pt x="26" y="9"/>
                    <a:pt x="26" y="9"/>
                    <a:pt x="26" y="9"/>
                  </a:cubicBezTo>
                  <a:cubicBezTo>
                    <a:pt x="26" y="8"/>
                    <a:pt x="26" y="8"/>
                    <a:pt x="26" y="8"/>
                  </a:cubicBezTo>
                  <a:cubicBezTo>
                    <a:pt x="25" y="8"/>
                    <a:pt x="25" y="8"/>
                    <a:pt x="25" y="8"/>
                  </a:cubicBezTo>
                  <a:cubicBezTo>
                    <a:pt x="24" y="10"/>
                    <a:pt x="24" y="10"/>
                    <a:pt x="24" y="10"/>
                  </a:cubicBezTo>
                  <a:cubicBezTo>
                    <a:pt x="23" y="11"/>
                    <a:pt x="23" y="11"/>
                    <a:pt x="23" y="11"/>
                  </a:cubicBezTo>
                  <a:cubicBezTo>
                    <a:pt x="22" y="12"/>
                    <a:pt x="22" y="12"/>
                    <a:pt x="22" y="12"/>
                  </a:cubicBezTo>
                  <a:cubicBezTo>
                    <a:pt x="22" y="11"/>
                    <a:pt x="22" y="11"/>
                    <a:pt x="22" y="11"/>
                  </a:cubicBezTo>
                  <a:cubicBezTo>
                    <a:pt x="22" y="9"/>
                    <a:pt x="22" y="9"/>
                    <a:pt x="22" y="9"/>
                  </a:cubicBezTo>
                  <a:cubicBezTo>
                    <a:pt x="21" y="8"/>
                    <a:pt x="21" y="8"/>
                    <a:pt x="21" y="8"/>
                  </a:cubicBezTo>
                  <a:cubicBezTo>
                    <a:pt x="21" y="7"/>
                    <a:pt x="21" y="7"/>
                    <a:pt x="21" y="7"/>
                  </a:cubicBezTo>
                  <a:cubicBezTo>
                    <a:pt x="22" y="7"/>
                    <a:pt x="22" y="7"/>
                    <a:pt x="22" y="7"/>
                  </a:cubicBezTo>
                  <a:cubicBezTo>
                    <a:pt x="23" y="7"/>
                    <a:pt x="23" y="7"/>
                    <a:pt x="23" y="7"/>
                  </a:cubicBezTo>
                  <a:cubicBezTo>
                    <a:pt x="23" y="6"/>
                    <a:pt x="23" y="6"/>
                    <a:pt x="23" y="6"/>
                  </a:cubicBezTo>
                  <a:cubicBezTo>
                    <a:pt x="23" y="4"/>
                    <a:pt x="23" y="4"/>
                    <a:pt x="23" y="4"/>
                  </a:cubicBezTo>
                  <a:cubicBezTo>
                    <a:pt x="23" y="3"/>
                    <a:pt x="23" y="3"/>
                    <a:pt x="23" y="3"/>
                  </a:cubicBezTo>
                  <a:cubicBezTo>
                    <a:pt x="21" y="3"/>
                    <a:pt x="21" y="3"/>
                    <a:pt x="21" y="3"/>
                  </a:cubicBezTo>
                  <a:cubicBezTo>
                    <a:pt x="21" y="2"/>
                    <a:pt x="21" y="2"/>
                    <a:pt x="21" y="2"/>
                  </a:cubicBezTo>
                  <a:cubicBezTo>
                    <a:pt x="23" y="0"/>
                    <a:pt x="23" y="0"/>
                    <a:pt x="23" y="0"/>
                  </a:cubicBezTo>
                  <a:cubicBezTo>
                    <a:pt x="22" y="0"/>
                    <a:pt x="22" y="0"/>
                    <a:pt x="22" y="0"/>
                  </a:cubicBezTo>
                  <a:cubicBezTo>
                    <a:pt x="18" y="1"/>
                    <a:pt x="18" y="1"/>
                    <a:pt x="18" y="1"/>
                  </a:cubicBezTo>
                  <a:cubicBezTo>
                    <a:pt x="17" y="3"/>
                    <a:pt x="17" y="3"/>
                    <a:pt x="17" y="3"/>
                  </a:cubicBezTo>
                  <a:cubicBezTo>
                    <a:pt x="15" y="6"/>
                    <a:pt x="15" y="6"/>
                    <a:pt x="15" y="6"/>
                  </a:cubicBezTo>
                  <a:cubicBezTo>
                    <a:pt x="14" y="8"/>
                    <a:pt x="14" y="8"/>
                    <a:pt x="14" y="8"/>
                  </a:cubicBezTo>
                  <a:cubicBezTo>
                    <a:pt x="14" y="10"/>
                    <a:pt x="14" y="10"/>
                    <a:pt x="14" y="10"/>
                  </a:cubicBezTo>
                  <a:cubicBezTo>
                    <a:pt x="13" y="11"/>
                    <a:pt x="13" y="11"/>
                    <a:pt x="13" y="11"/>
                  </a:cubicBezTo>
                  <a:cubicBezTo>
                    <a:pt x="13" y="12"/>
                    <a:pt x="13" y="12"/>
                    <a:pt x="13" y="12"/>
                  </a:cubicBezTo>
                  <a:cubicBezTo>
                    <a:pt x="11" y="15"/>
                    <a:pt x="11" y="15"/>
                    <a:pt x="11" y="15"/>
                  </a:cubicBezTo>
                  <a:cubicBezTo>
                    <a:pt x="11" y="16"/>
                    <a:pt x="11" y="16"/>
                    <a:pt x="11" y="16"/>
                  </a:cubicBezTo>
                  <a:cubicBezTo>
                    <a:pt x="11" y="17"/>
                    <a:pt x="11" y="17"/>
                    <a:pt x="11" y="17"/>
                  </a:cubicBezTo>
                  <a:cubicBezTo>
                    <a:pt x="10" y="18"/>
                    <a:pt x="10" y="18"/>
                    <a:pt x="10" y="18"/>
                  </a:cubicBezTo>
                  <a:cubicBezTo>
                    <a:pt x="10" y="20"/>
                    <a:pt x="10" y="20"/>
                    <a:pt x="10" y="20"/>
                  </a:cubicBezTo>
                  <a:cubicBezTo>
                    <a:pt x="8" y="22"/>
                    <a:pt x="8" y="22"/>
                    <a:pt x="8" y="22"/>
                  </a:cubicBezTo>
                  <a:cubicBezTo>
                    <a:pt x="7" y="23"/>
                    <a:pt x="7" y="23"/>
                    <a:pt x="7" y="23"/>
                  </a:cubicBezTo>
                  <a:cubicBezTo>
                    <a:pt x="7" y="25"/>
                    <a:pt x="7" y="25"/>
                    <a:pt x="7" y="25"/>
                  </a:cubicBezTo>
                  <a:cubicBezTo>
                    <a:pt x="7" y="26"/>
                    <a:pt x="7" y="26"/>
                    <a:pt x="7" y="26"/>
                  </a:cubicBezTo>
                  <a:cubicBezTo>
                    <a:pt x="7" y="29"/>
                    <a:pt x="7" y="29"/>
                    <a:pt x="7" y="29"/>
                  </a:cubicBezTo>
                  <a:cubicBezTo>
                    <a:pt x="6" y="30"/>
                    <a:pt x="6" y="30"/>
                    <a:pt x="6" y="30"/>
                  </a:cubicBezTo>
                  <a:cubicBezTo>
                    <a:pt x="3" y="30"/>
                    <a:pt x="3" y="30"/>
                    <a:pt x="3" y="30"/>
                  </a:cubicBezTo>
                  <a:cubicBezTo>
                    <a:pt x="1" y="31"/>
                    <a:pt x="1" y="31"/>
                    <a:pt x="1" y="31"/>
                  </a:cubicBezTo>
                  <a:cubicBezTo>
                    <a:pt x="1" y="33"/>
                    <a:pt x="1" y="33"/>
                    <a:pt x="1" y="33"/>
                  </a:cubicBezTo>
                  <a:cubicBezTo>
                    <a:pt x="0" y="36"/>
                    <a:pt x="0" y="36"/>
                    <a:pt x="0" y="36"/>
                  </a:cubicBezTo>
                  <a:cubicBezTo>
                    <a:pt x="0" y="38"/>
                    <a:pt x="0" y="38"/>
                    <a:pt x="0" y="38"/>
                  </a:cubicBezTo>
                  <a:cubicBezTo>
                    <a:pt x="0" y="38"/>
                    <a:pt x="1" y="38"/>
                    <a:pt x="1" y="38"/>
                  </a:cubicBezTo>
                  <a:cubicBezTo>
                    <a:pt x="1" y="36"/>
                    <a:pt x="1" y="36"/>
                    <a:pt x="1" y="36"/>
                  </a:cubicBezTo>
                  <a:cubicBezTo>
                    <a:pt x="2" y="36"/>
                    <a:pt x="2" y="36"/>
                    <a:pt x="2" y="36"/>
                  </a:cubicBezTo>
                  <a:cubicBezTo>
                    <a:pt x="3" y="36"/>
                    <a:pt x="3" y="36"/>
                    <a:pt x="3" y="36"/>
                  </a:cubicBezTo>
                  <a:cubicBezTo>
                    <a:pt x="4" y="37"/>
                    <a:pt x="4" y="37"/>
                    <a:pt x="4" y="37"/>
                  </a:cubicBezTo>
                  <a:cubicBezTo>
                    <a:pt x="5" y="37"/>
                    <a:pt x="5" y="37"/>
                    <a:pt x="5" y="37"/>
                  </a:cubicBezTo>
                  <a:cubicBezTo>
                    <a:pt x="6" y="37"/>
                    <a:pt x="6" y="37"/>
                    <a:pt x="6" y="37"/>
                  </a:cubicBezTo>
                  <a:cubicBezTo>
                    <a:pt x="7" y="37"/>
                    <a:pt x="7" y="37"/>
                    <a:pt x="7" y="37"/>
                  </a:cubicBezTo>
                  <a:cubicBezTo>
                    <a:pt x="7" y="37"/>
                    <a:pt x="7" y="37"/>
                    <a:pt x="7" y="37"/>
                  </a:cubicBezTo>
                  <a:cubicBezTo>
                    <a:pt x="8" y="38"/>
                    <a:pt x="8" y="38"/>
                    <a:pt x="8" y="38"/>
                  </a:cubicBezTo>
                  <a:cubicBezTo>
                    <a:pt x="6" y="40"/>
                    <a:pt x="6" y="40"/>
                    <a:pt x="6" y="40"/>
                  </a:cubicBezTo>
                  <a:cubicBezTo>
                    <a:pt x="7" y="41"/>
                    <a:pt x="7" y="41"/>
                    <a:pt x="7" y="41"/>
                  </a:cubicBezTo>
                  <a:cubicBezTo>
                    <a:pt x="6" y="43"/>
                    <a:pt x="6" y="43"/>
                    <a:pt x="6" y="43"/>
                  </a:cubicBezTo>
                  <a:cubicBezTo>
                    <a:pt x="6" y="45"/>
                    <a:pt x="6" y="45"/>
                    <a:pt x="6" y="45"/>
                  </a:cubicBezTo>
                  <a:cubicBezTo>
                    <a:pt x="6" y="46"/>
                    <a:pt x="6" y="46"/>
                    <a:pt x="6" y="46"/>
                  </a:cubicBezTo>
                  <a:cubicBezTo>
                    <a:pt x="7" y="45"/>
                    <a:pt x="7" y="45"/>
                    <a:pt x="7" y="45"/>
                  </a:cubicBezTo>
                  <a:cubicBezTo>
                    <a:pt x="8" y="46"/>
                    <a:pt x="8" y="46"/>
                    <a:pt x="8" y="46"/>
                  </a:cubicBezTo>
                  <a:cubicBezTo>
                    <a:pt x="9" y="46"/>
                    <a:pt x="9" y="46"/>
                    <a:pt x="9" y="46"/>
                  </a:cubicBezTo>
                  <a:cubicBezTo>
                    <a:pt x="10" y="45"/>
                    <a:pt x="10" y="45"/>
                    <a:pt x="10" y="45"/>
                  </a:cubicBezTo>
                  <a:cubicBezTo>
                    <a:pt x="11" y="45"/>
                    <a:pt x="11" y="45"/>
                    <a:pt x="11" y="45"/>
                  </a:cubicBezTo>
                  <a:cubicBezTo>
                    <a:pt x="12" y="45"/>
                    <a:pt x="12" y="45"/>
                    <a:pt x="12" y="45"/>
                  </a:cubicBezTo>
                  <a:cubicBezTo>
                    <a:pt x="13" y="44"/>
                    <a:pt x="13" y="44"/>
                    <a:pt x="13" y="44"/>
                  </a:cubicBezTo>
                  <a:cubicBezTo>
                    <a:pt x="14" y="44"/>
                    <a:pt x="14" y="44"/>
                    <a:pt x="14" y="44"/>
                  </a:cubicBezTo>
                  <a:cubicBezTo>
                    <a:pt x="16" y="43"/>
                    <a:pt x="16" y="43"/>
                    <a:pt x="16" y="43"/>
                  </a:cubicBezTo>
                  <a:cubicBezTo>
                    <a:pt x="16" y="41"/>
                    <a:pt x="16" y="41"/>
                    <a:pt x="16" y="41"/>
                  </a:cubicBezTo>
                  <a:cubicBezTo>
                    <a:pt x="17" y="40"/>
                    <a:pt x="17" y="40"/>
                    <a:pt x="17" y="40"/>
                  </a:cubicBezTo>
                  <a:cubicBezTo>
                    <a:pt x="18" y="38"/>
                    <a:pt x="18" y="38"/>
                    <a:pt x="18" y="38"/>
                  </a:cubicBezTo>
                  <a:cubicBezTo>
                    <a:pt x="19" y="38"/>
                    <a:pt x="19" y="38"/>
                    <a:pt x="19" y="38"/>
                  </a:cubicBezTo>
                  <a:cubicBezTo>
                    <a:pt x="20" y="39"/>
                    <a:pt x="20" y="39"/>
                    <a:pt x="20" y="39"/>
                  </a:cubicBezTo>
                  <a:cubicBezTo>
                    <a:pt x="21" y="38"/>
                    <a:pt x="21" y="38"/>
                    <a:pt x="21" y="38"/>
                  </a:cubicBezTo>
                  <a:cubicBezTo>
                    <a:pt x="22" y="38"/>
                    <a:pt x="22" y="38"/>
                    <a:pt x="22" y="38"/>
                  </a:cubicBezTo>
                  <a:cubicBezTo>
                    <a:pt x="23" y="38"/>
                    <a:pt x="23" y="38"/>
                    <a:pt x="23" y="38"/>
                  </a:cubicBezTo>
                  <a:cubicBezTo>
                    <a:pt x="24" y="36"/>
                    <a:pt x="24" y="36"/>
                    <a:pt x="24" y="36"/>
                  </a:cubicBezTo>
                  <a:cubicBezTo>
                    <a:pt x="23" y="33"/>
                    <a:pt x="23" y="33"/>
                    <a:pt x="23" y="33"/>
                  </a:cubicBezTo>
                  <a:cubicBezTo>
                    <a:pt x="25" y="32"/>
                    <a:pt x="25" y="32"/>
                    <a:pt x="25" y="32"/>
                  </a:cubicBezTo>
                  <a:cubicBezTo>
                    <a:pt x="25" y="31"/>
                    <a:pt x="25" y="31"/>
                    <a:pt x="25" y="31"/>
                  </a:cubicBezTo>
                  <a:cubicBezTo>
                    <a:pt x="27" y="31"/>
                    <a:pt x="27" y="31"/>
                    <a:pt x="27" y="31"/>
                  </a:cubicBezTo>
                  <a:cubicBezTo>
                    <a:pt x="27" y="32"/>
                    <a:pt x="27" y="32"/>
                    <a:pt x="27" y="32"/>
                  </a:cubicBezTo>
                  <a:cubicBezTo>
                    <a:pt x="28" y="31"/>
                    <a:pt x="28" y="31"/>
                    <a:pt x="28" y="31"/>
                  </a:cubicBezTo>
                  <a:cubicBezTo>
                    <a:pt x="29" y="31"/>
                    <a:pt x="29" y="31"/>
                    <a:pt x="29" y="31"/>
                  </a:cubicBezTo>
                  <a:cubicBezTo>
                    <a:pt x="30" y="31"/>
                    <a:pt x="30" y="31"/>
                    <a:pt x="30" y="31"/>
                  </a:cubicBezTo>
                  <a:cubicBezTo>
                    <a:pt x="30" y="33"/>
                    <a:pt x="30" y="33"/>
                    <a:pt x="30" y="33"/>
                  </a:cubicBezTo>
                  <a:cubicBezTo>
                    <a:pt x="29" y="33"/>
                    <a:pt x="29" y="33"/>
                    <a:pt x="29" y="33"/>
                  </a:cubicBezTo>
                  <a:cubicBezTo>
                    <a:pt x="28" y="34"/>
                    <a:pt x="28" y="34"/>
                    <a:pt x="28" y="34"/>
                  </a:cubicBezTo>
                  <a:cubicBezTo>
                    <a:pt x="30" y="35"/>
                    <a:pt x="30" y="35"/>
                    <a:pt x="30" y="35"/>
                  </a:cubicBezTo>
                  <a:cubicBezTo>
                    <a:pt x="32" y="35"/>
                    <a:pt x="32" y="35"/>
                    <a:pt x="32" y="35"/>
                  </a:cubicBezTo>
                  <a:cubicBezTo>
                    <a:pt x="33" y="36"/>
                    <a:pt x="33" y="36"/>
                    <a:pt x="33" y="36"/>
                  </a:cubicBezTo>
                  <a:cubicBezTo>
                    <a:pt x="34" y="37"/>
                    <a:pt x="34" y="37"/>
                    <a:pt x="34" y="37"/>
                  </a:cubicBezTo>
                  <a:cubicBezTo>
                    <a:pt x="33" y="39"/>
                    <a:pt x="33" y="39"/>
                    <a:pt x="33" y="39"/>
                  </a:cubicBezTo>
                  <a:cubicBezTo>
                    <a:pt x="32" y="39"/>
                    <a:pt x="32" y="39"/>
                    <a:pt x="32" y="39"/>
                  </a:cubicBezTo>
                  <a:cubicBezTo>
                    <a:pt x="32" y="41"/>
                    <a:pt x="32" y="41"/>
                    <a:pt x="32" y="41"/>
                  </a:cubicBezTo>
                  <a:cubicBezTo>
                    <a:pt x="33" y="42"/>
                    <a:pt x="33" y="42"/>
                    <a:pt x="33" y="42"/>
                  </a:cubicBezTo>
                  <a:cubicBezTo>
                    <a:pt x="33" y="41"/>
                    <a:pt x="33" y="41"/>
                    <a:pt x="33" y="41"/>
                  </a:cubicBezTo>
                  <a:cubicBezTo>
                    <a:pt x="35" y="41"/>
                    <a:pt x="35" y="41"/>
                    <a:pt x="35" y="41"/>
                  </a:cubicBezTo>
                  <a:cubicBezTo>
                    <a:pt x="35" y="42"/>
                    <a:pt x="35" y="42"/>
                    <a:pt x="35" y="42"/>
                  </a:cubicBezTo>
                  <a:cubicBezTo>
                    <a:pt x="36" y="41"/>
                    <a:pt x="36" y="41"/>
                    <a:pt x="36" y="41"/>
                  </a:cubicBezTo>
                  <a:cubicBezTo>
                    <a:pt x="37" y="42"/>
                    <a:pt x="37" y="42"/>
                    <a:pt x="37" y="42"/>
                  </a:cubicBezTo>
                  <a:cubicBezTo>
                    <a:pt x="38" y="43"/>
                    <a:pt x="38" y="43"/>
                    <a:pt x="38" y="43"/>
                  </a:cubicBezTo>
                  <a:cubicBezTo>
                    <a:pt x="39" y="43"/>
                    <a:pt x="39" y="43"/>
                    <a:pt x="39" y="43"/>
                  </a:cubicBezTo>
                  <a:cubicBezTo>
                    <a:pt x="40" y="43"/>
                    <a:pt x="40" y="43"/>
                    <a:pt x="40" y="43"/>
                  </a:cubicBezTo>
                  <a:cubicBezTo>
                    <a:pt x="42" y="45"/>
                    <a:pt x="42" y="45"/>
                    <a:pt x="42" y="45"/>
                  </a:cubicBezTo>
                  <a:cubicBezTo>
                    <a:pt x="43" y="44"/>
                    <a:pt x="43" y="44"/>
                    <a:pt x="43" y="44"/>
                  </a:cubicBezTo>
                  <a:cubicBezTo>
                    <a:pt x="44" y="42"/>
                    <a:pt x="44" y="42"/>
                    <a:pt x="44" y="42"/>
                  </a:cubicBezTo>
                  <a:cubicBezTo>
                    <a:pt x="45" y="42"/>
                    <a:pt x="45" y="42"/>
                    <a:pt x="45" y="42"/>
                  </a:cubicBezTo>
                  <a:cubicBezTo>
                    <a:pt x="46" y="40"/>
                    <a:pt x="46" y="40"/>
                    <a:pt x="46" y="40"/>
                  </a:cubicBezTo>
                  <a:cubicBezTo>
                    <a:pt x="48" y="40"/>
                    <a:pt x="48" y="40"/>
                    <a:pt x="48" y="40"/>
                  </a:cubicBezTo>
                  <a:cubicBezTo>
                    <a:pt x="48" y="40"/>
                    <a:pt x="48" y="40"/>
                    <a:pt x="48" y="40"/>
                  </a:cubicBezTo>
                  <a:lnTo>
                    <a:pt x="47" y="39"/>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56" name="Freeform 418">
              <a:extLst>
                <a:ext uri="{FF2B5EF4-FFF2-40B4-BE49-F238E27FC236}">
                  <a16:creationId xmlns:a16="http://schemas.microsoft.com/office/drawing/2014/main" id="{23DC8BCC-6C1D-4015-9D01-AFCA63FFEE50}"/>
                </a:ext>
              </a:extLst>
            </p:cNvPr>
            <p:cNvSpPr>
              <a:spLocks noEditPoints="1"/>
            </p:cNvSpPr>
            <p:nvPr/>
          </p:nvSpPr>
          <p:spPr bwMode="auto">
            <a:xfrm>
              <a:off x="8769350" y="2970213"/>
              <a:ext cx="36513" cy="38100"/>
            </a:xfrm>
            <a:custGeom>
              <a:avLst/>
              <a:gdLst>
                <a:gd name="T0" fmla="*/ 7 w 10"/>
                <a:gd name="T1" fmla="*/ 7 h 10"/>
                <a:gd name="T2" fmla="*/ 6 w 10"/>
                <a:gd name="T3" fmla="*/ 8 h 10"/>
                <a:gd name="T4" fmla="*/ 7 w 10"/>
                <a:gd name="T5" fmla="*/ 7 h 10"/>
                <a:gd name="T6" fmla="*/ 9 w 10"/>
                <a:gd name="T7" fmla="*/ 5 h 10"/>
                <a:gd name="T8" fmla="*/ 10 w 10"/>
                <a:gd name="T9" fmla="*/ 4 h 10"/>
                <a:gd name="T10" fmla="*/ 10 w 10"/>
                <a:gd name="T11" fmla="*/ 3 h 10"/>
                <a:gd name="T12" fmla="*/ 10 w 10"/>
                <a:gd name="T13" fmla="*/ 2 h 10"/>
                <a:gd name="T14" fmla="*/ 9 w 10"/>
                <a:gd name="T15" fmla="*/ 2 h 10"/>
                <a:gd name="T16" fmla="*/ 9 w 10"/>
                <a:gd name="T17" fmla="*/ 0 h 10"/>
                <a:gd name="T18" fmla="*/ 8 w 10"/>
                <a:gd name="T19" fmla="*/ 0 h 10"/>
                <a:gd name="T20" fmla="*/ 7 w 10"/>
                <a:gd name="T21" fmla="*/ 1 h 10"/>
                <a:gd name="T22" fmla="*/ 6 w 10"/>
                <a:gd name="T23" fmla="*/ 3 h 10"/>
                <a:gd name="T24" fmla="*/ 5 w 10"/>
                <a:gd name="T25" fmla="*/ 4 h 10"/>
                <a:gd name="T26" fmla="*/ 4 w 10"/>
                <a:gd name="T27" fmla="*/ 5 h 10"/>
                <a:gd name="T28" fmla="*/ 4 w 10"/>
                <a:gd name="T29" fmla="*/ 4 h 10"/>
                <a:gd name="T30" fmla="*/ 6 w 10"/>
                <a:gd name="T31" fmla="*/ 3 h 10"/>
                <a:gd name="T32" fmla="*/ 6 w 10"/>
                <a:gd name="T33" fmla="*/ 1 h 10"/>
                <a:gd name="T34" fmla="*/ 6 w 10"/>
                <a:gd name="T35" fmla="*/ 1 h 10"/>
                <a:gd name="T36" fmla="*/ 5 w 10"/>
                <a:gd name="T37" fmla="*/ 2 h 10"/>
                <a:gd name="T38" fmla="*/ 4 w 10"/>
                <a:gd name="T39" fmla="*/ 4 h 10"/>
                <a:gd name="T40" fmla="*/ 2 w 10"/>
                <a:gd name="T41" fmla="*/ 6 h 10"/>
                <a:gd name="T42" fmla="*/ 1 w 10"/>
                <a:gd name="T43" fmla="*/ 7 h 10"/>
                <a:gd name="T44" fmla="*/ 0 w 10"/>
                <a:gd name="T45" fmla="*/ 8 h 10"/>
                <a:gd name="T46" fmla="*/ 1 w 10"/>
                <a:gd name="T47" fmla="*/ 9 h 10"/>
                <a:gd name="T48" fmla="*/ 1 w 10"/>
                <a:gd name="T49" fmla="*/ 9 h 10"/>
                <a:gd name="T50" fmla="*/ 3 w 10"/>
                <a:gd name="T51" fmla="*/ 7 h 10"/>
                <a:gd name="T52" fmla="*/ 4 w 10"/>
                <a:gd name="T53" fmla="*/ 6 h 10"/>
                <a:gd name="T54" fmla="*/ 3 w 10"/>
                <a:gd name="T55" fmla="*/ 8 h 10"/>
                <a:gd name="T56" fmla="*/ 2 w 10"/>
                <a:gd name="T57" fmla="*/ 9 h 10"/>
                <a:gd name="T58" fmla="*/ 3 w 10"/>
                <a:gd name="T59" fmla="*/ 10 h 10"/>
                <a:gd name="T60" fmla="*/ 4 w 10"/>
                <a:gd name="T61" fmla="*/ 9 h 10"/>
                <a:gd name="T62" fmla="*/ 5 w 10"/>
                <a:gd name="T63" fmla="*/ 9 h 10"/>
                <a:gd name="T64" fmla="*/ 6 w 10"/>
                <a:gd name="T65" fmla="*/ 7 h 10"/>
                <a:gd name="T66" fmla="*/ 8 w 10"/>
                <a:gd name="T67" fmla="*/ 4 h 10"/>
                <a:gd name="T68" fmla="*/ 9 w 10"/>
                <a:gd name="T69" fmla="*/ 3 h 10"/>
                <a:gd name="T70" fmla="*/ 9 w 10"/>
                <a:gd name="T71" fmla="*/ 3 h 10"/>
                <a:gd name="T72" fmla="*/ 9 w 10"/>
                <a:gd name="T73" fmla="*/ 4 h 10"/>
                <a:gd name="T74" fmla="*/ 7 w 10"/>
                <a:gd name="T75" fmla="*/ 7 h 10"/>
                <a:gd name="T76" fmla="*/ 6 w 10"/>
                <a:gd name="T77" fmla="*/ 6 h 10"/>
                <a:gd name="T78" fmla="*/ 5 w 10"/>
                <a:gd name="T79" fmla="*/ 7 h 10"/>
                <a:gd name="T80" fmla="*/ 4 w 10"/>
                <a:gd name="T81" fmla="*/ 7 h 10"/>
                <a:gd name="T82" fmla="*/ 5 w 10"/>
                <a:gd name="T83" fmla="*/ 6 h 10"/>
                <a:gd name="T84" fmla="*/ 7 w 10"/>
                <a:gd name="T85" fmla="*/ 4 h 10"/>
                <a:gd name="T86" fmla="*/ 6 w 10"/>
                <a:gd name="T8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10">
                  <a:moveTo>
                    <a:pt x="7" y="7"/>
                  </a:moveTo>
                  <a:cubicBezTo>
                    <a:pt x="6" y="8"/>
                    <a:pt x="6" y="8"/>
                    <a:pt x="6" y="8"/>
                  </a:cubicBezTo>
                  <a:cubicBezTo>
                    <a:pt x="7" y="7"/>
                    <a:pt x="7" y="7"/>
                    <a:pt x="7" y="7"/>
                  </a:cubicBezTo>
                  <a:cubicBezTo>
                    <a:pt x="9" y="5"/>
                    <a:pt x="9" y="5"/>
                    <a:pt x="9" y="5"/>
                  </a:cubicBezTo>
                  <a:cubicBezTo>
                    <a:pt x="10" y="4"/>
                    <a:pt x="10" y="4"/>
                    <a:pt x="10" y="4"/>
                  </a:cubicBezTo>
                  <a:cubicBezTo>
                    <a:pt x="10" y="3"/>
                    <a:pt x="10" y="3"/>
                    <a:pt x="10" y="3"/>
                  </a:cubicBezTo>
                  <a:cubicBezTo>
                    <a:pt x="10" y="2"/>
                    <a:pt x="10" y="2"/>
                    <a:pt x="10" y="2"/>
                  </a:cubicBezTo>
                  <a:cubicBezTo>
                    <a:pt x="9" y="2"/>
                    <a:pt x="9" y="2"/>
                    <a:pt x="9" y="2"/>
                  </a:cubicBezTo>
                  <a:cubicBezTo>
                    <a:pt x="9" y="0"/>
                    <a:pt x="9" y="0"/>
                    <a:pt x="9" y="0"/>
                  </a:cubicBezTo>
                  <a:cubicBezTo>
                    <a:pt x="8" y="0"/>
                    <a:pt x="8" y="0"/>
                    <a:pt x="8" y="0"/>
                  </a:cubicBezTo>
                  <a:cubicBezTo>
                    <a:pt x="7" y="1"/>
                    <a:pt x="7" y="1"/>
                    <a:pt x="7" y="1"/>
                  </a:cubicBezTo>
                  <a:cubicBezTo>
                    <a:pt x="6" y="3"/>
                    <a:pt x="6" y="3"/>
                    <a:pt x="6" y="3"/>
                  </a:cubicBezTo>
                  <a:cubicBezTo>
                    <a:pt x="5" y="4"/>
                    <a:pt x="5" y="4"/>
                    <a:pt x="5" y="4"/>
                  </a:cubicBezTo>
                  <a:cubicBezTo>
                    <a:pt x="4" y="5"/>
                    <a:pt x="4" y="5"/>
                    <a:pt x="4" y="5"/>
                  </a:cubicBezTo>
                  <a:cubicBezTo>
                    <a:pt x="4" y="4"/>
                    <a:pt x="4" y="4"/>
                    <a:pt x="4" y="4"/>
                  </a:cubicBezTo>
                  <a:cubicBezTo>
                    <a:pt x="6" y="3"/>
                    <a:pt x="6" y="3"/>
                    <a:pt x="6" y="3"/>
                  </a:cubicBezTo>
                  <a:cubicBezTo>
                    <a:pt x="6" y="1"/>
                    <a:pt x="6" y="1"/>
                    <a:pt x="6" y="1"/>
                  </a:cubicBezTo>
                  <a:cubicBezTo>
                    <a:pt x="6" y="1"/>
                    <a:pt x="6" y="1"/>
                    <a:pt x="6" y="1"/>
                  </a:cubicBezTo>
                  <a:cubicBezTo>
                    <a:pt x="5" y="2"/>
                    <a:pt x="5" y="2"/>
                    <a:pt x="5" y="2"/>
                  </a:cubicBezTo>
                  <a:cubicBezTo>
                    <a:pt x="4" y="4"/>
                    <a:pt x="4" y="4"/>
                    <a:pt x="4" y="4"/>
                  </a:cubicBezTo>
                  <a:cubicBezTo>
                    <a:pt x="2" y="6"/>
                    <a:pt x="2" y="6"/>
                    <a:pt x="2" y="6"/>
                  </a:cubicBezTo>
                  <a:cubicBezTo>
                    <a:pt x="1" y="7"/>
                    <a:pt x="1" y="7"/>
                    <a:pt x="1" y="7"/>
                  </a:cubicBezTo>
                  <a:cubicBezTo>
                    <a:pt x="0" y="8"/>
                    <a:pt x="0" y="8"/>
                    <a:pt x="0" y="8"/>
                  </a:cubicBezTo>
                  <a:cubicBezTo>
                    <a:pt x="1" y="9"/>
                    <a:pt x="1" y="9"/>
                    <a:pt x="1" y="9"/>
                  </a:cubicBezTo>
                  <a:cubicBezTo>
                    <a:pt x="1" y="9"/>
                    <a:pt x="1" y="9"/>
                    <a:pt x="1" y="9"/>
                  </a:cubicBezTo>
                  <a:cubicBezTo>
                    <a:pt x="3" y="7"/>
                    <a:pt x="3" y="7"/>
                    <a:pt x="3" y="7"/>
                  </a:cubicBezTo>
                  <a:cubicBezTo>
                    <a:pt x="4" y="6"/>
                    <a:pt x="4" y="6"/>
                    <a:pt x="4" y="6"/>
                  </a:cubicBezTo>
                  <a:cubicBezTo>
                    <a:pt x="3" y="8"/>
                    <a:pt x="3" y="8"/>
                    <a:pt x="3" y="8"/>
                  </a:cubicBezTo>
                  <a:cubicBezTo>
                    <a:pt x="2" y="9"/>
                    <a:pt x="2" y="9"/>
                    <a:pt x="2" y="9"/>
                  </a:cubicBezTo>
                  <a:cubicBezTo>
                    <a:pt x="3" y="10"/>
                    <a:pt x="3" y="10"/>
                    <a:pt x="3" y="10"/>
                  </a:cubicBezTo>
                  <a:cubicBezTo>
                    <a:pt x="4" y="9"/>
                    <a:pt x="4" y="9"/>
                    <a:pt x="4" y="9"/>
                  </a:cubicBezTo>
                  <a:cubicBezTo>
                    <a:pt x="5" y="9"/>
                    <a:pt x="5" y="9"/>
                    <a:pt x="5" y="9"/>
                  </a:cubicBezTo>
                  <a:cubicBezTo>
                    <a:pt x="5" y="9"/>
                    <a:pt x="6" y="7"/>
                    <a:pt x="6" y="7"/>
                  </a:cubicBezTo>
                  <a:cubicBezTo>
                    <a:pt x="8" y="4"/>
                    <a:pt x="8" y="4"/>
                    <a:pt x="8" y="4"/>
                  </a:cubicBezTo>
                  <a:cubicBezTo>
                    <a:pt x="9" y="3"/>
                    <a:pt x="9" y="3"/>
                    <a:pt x="9" y="3"/>
                  </a:cubicBezTo>
                  <a:cubicBezTo>
                    <a:pt x="9" y="3"/>
                    <a:pt x="9" y="3"/>
                    <a:pt x="9" y="3"/>
                  </a:cubicBezTo>
                  <a:cubicBezTo>
                    <a:pt x="9" y="4"/>
                    <a:pt x="9" y="4"/>
                    <a:pt x="9" y="4"/>
                  </a:cubicBezTo>
                  <a:lnTo>
                    <a:pt x="7" y="7"/>
                  </a:lnTo>
                  <a:close/>
                  <a:moveTo>
                    <a:pt x="6" y="6"/>
                  </a:moveTo>
                  <a:cubicBezTo>
                    <a:pt x="5" y="7"/>
                    <a:pt x="5" y="7"/>
                    <a:pt x="5" y="7"/>
                  </a:cubicBezTo>
                  <a:cubicBezTo>
                    <a:pt x="4" y="7"/>
                    <a:pt x="4" y="7"/>
                    <a:pt x="4" y="7"/>
                  </a:cubicBezTo>
                  <a:cubicBezTo>
                    <a:pt x="5" y="6"/>
                    <a:pt x="5" y="6"/>
                    <a:pt x="5" y="6"/>
                  </a:cubicBezTo>
                  <a:cubicBezTo>
                    <a:pt x="7" y="4"/>
                    <a:pt x="7" y="4"/>
                    <a:pt x="7" y="4"/>
                  </a:cubicBezTo>
                  <a:lnTo>
                    <a:pt x="6" y="6"/>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57" name="Freeform 419">
              <a:extLst>
                <a:ext uri="{FF2B5EF4-FFF2-40B4-BE49-F238E27FC236}">
                  <a16:creationId xmlns:a16="http://schemas.microsoft.com/office/drawing/2014/main" id="{67AEDF7E-674B-4BD3-B7D3-DAA2F92273D6}"/>
                </a:ext>
              </a:extLst>
            </p:cNvPr>
            <p:cNvSpPr>
              <a:spLocks/>
            </p:cNvSpPr>
            <p:nvPr/>
          </p:nvSpPr>
          <p:spPr bwMode="auto">
            <a:xfrm>
              <a:off x="8475663" y="4498975"/>
              <a:ext cx="6350" cy="7938"/>
            </a:xfrm>
            <a:custGeom>
              <a:avLst/>
              <a:gdLst>
                <a:gd name="T0" fmla="*/ 4 w 4"/>
                <a:gd name="T1" fmla="*/ 2 h 5"/>
                <a:gd name="T2" fmla="*/ 4 w 4"/>
                <a:gd name="T3" fmla="*/ 0 h 5"/>
                <a:gd name="T4" fmla="*/ 0 w 4"/>
                <a:gd name="T5" fmla="*/ 0 h 5"/>
                <a:gd name="T6" fmla="*/ 0 w 4"/>
                <a:gd name="T7" fmla="*/ 5 h 5"/>
                <a:gd name="T8" fmla="*/ 4 w 4"/>
                <a:gd name="T9" fmla="*/ 2 h 5"/>
              </a:gdLst>
              <a:ahLst/>
              <a:cxnLst>
                <a:cxn ang="0">
                  <a:pos x="T0" y="T1"/>
                </a:cxn>
                <a:cxn ang="0">
                  <a:pos x="T2" y="T3"/>
                </a:cxn>
                <a:cxn ang="0">
                  <a:pos x="T4" y="T5"/>
                </a:cxn>
                <a:cxn ang="0">
                  <a:pos x="T6" y="T7"/>
                </a:cxn>
                <a:cxn ang="0">
                  <a:pos x="T8" y="T9"/>
                </a:cxn>
              </a:cxnLst>
              <a:rect l="0" t="0" r="r" b="b"/>
              <a:pathLst>
                <a:path w="4" h="5">
                  <a:moveTo>
                    <a:pt x="4" y="2"/>
                  </a:moveTo>
                  <a:lnTo>
                    <a:pt x="4" y="0"/>
                  </a:lnTo>
                  <a:lnTo>
                    <a:pt x="0" y="0"/>
                  </a:lnTo>
                  <a:lnTo>
                    <a:pt x="0" y="5"/>
                  </a:lnTo>
                  <a:lnTo>
                    <a:pt x="4" y="2"/>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58" name="Freeform 420">
              <a:extLst>
                <a:ext uri="{FF2B5EF4-FFF2-40B4-BE49-F238E27FC236}">
                  <a16:creationId xmlns:a16="http://schemas.microsoft.com/office/drawing/2014/main" id="{7257534A-364E-47A6-9519-2A4FC3F64A52}"/>
                </a:ext>
              </a:extLst>
            </p:cNvPr>
            <p:cNvSpPr>
              <a:spLocks/>
            </p:cNvSpPr>
            <p:nvPr/>
          </p:nvSpPr>
          <p:spPr bwMode="auto">
            <a:xfrm>
              <a:off x="8569325" y="4527550"/>
              <a:ext cx="73025" cy="30163"/>
            </a:xfrm>
            <a:custGeom>
              <a:avLst/>
              <a:gdLst>
                <a:gd name="T0" fmla="*/ 37 w 46"/>
                <a:gd name="T1" fmla="*/ 7 h 19"/>
                <a:gd name="T2" fmla="*/ 35 w 46"/>
                <a:gd name="T3" fmla="*/ 0 h 19"/>
                <a:gd name="T4" fmla="*/ 19 w 46"/>
                <a:gd name="T5" fmla="*/ 0 h 19"/>
                <a:gd name="T6" fmla="*/ 12 w 46"/>
                <a:gd name="T7" fmla="*/ 3 h 19"/>
                <a:gd name="T8" fmla="*/ 7 w 46"/>
                <a:gd name="T9" fmla="*/ 3 h 19"/>
                <a:gd name="T10" fmla="*/ 3 w 46"/>
                <a:gd name="T11" fmla="*/ 3 h 19"/>
                <a:gd name="T12" fmla="*/ 0 w 46"/>
                <a:gd name="T13" fmla="*/ 5 h 19"/>
                <a:gd name="T14" fmla="*/ 5 w 46"/>
                <a:gd name="T15" fmla="*/ 10 h 19"/>
                <a:gd name="T16" fmla="*/ 7 w 46"/>
                <a:gd name="T17" fmla="*/ 7 h 19"/>
                <a:gd name="T18" fmla="*/ 10 w 46"/>
                <a:gd name="T19" fmla="*/ 10 h 19"/>
                <a:gd name="T20" fmla="*/ 12 w 46"/>
                <a:gd name="T21" fmla="*/ 14 h 19"/>
                <a:gd name="T22" fmla="*/ 14 w 46"/>
                <a:gd name="T23" fmla="*/ 17 h 19"/>
                <a:gd name="T24" fmla="*/ 19 w 46"/>
                <a:gd name="T25" fmla="*/ 17 h 19"/>
                <a:gd name="T26" fmla="*/ 23 w 46"/>
                <a:gd name="T27" fmla="*/ 19 h 19"/>
                <a:gd name="T28" fmla="*/ 28 w 46"/>
                <a:gd name="T29" fmla="*/ 19 h 19"/>
                <a:gd name="T30" fmla="*/ 28 w 46"/>
                <a:gd name="T31" fmla="*/ 14 h 19"/>
                <a:gd name="T32" fmla="*/ 30 w 46"/>
                <a:gd name="T33" fmla="*/ 14 h 19"/>
                <a:gd name="T34" fmla="*/ 33 w 46"/>
                <a:gd name="T35" fmla="*/ 17 h 19"/>
                <a:gd name="T36" fmla="*/ 35 w 46"/>
                <a:gd name="T37" fmla="*/ 17 h 19"/>
                <a:gd name="T38" fmla="*/ 37 w 46"/>
                <a:gd name="T39" fmla="*/ 12 h 19"/>
                <a:gd name="T40" fmla="*/ 39 w 46"/>
                <a:gd name="T41" fmla="*/ 14 h 19"/>
                <a:gd name="T42" fmla="*/ 46 w 46"/>
                <a:gd name="T43" fmla="*/ 14 h 19"/>
                <a:gd name="T44" fmla="*/ 46 w 46"/>
                <a:gd name="T45" fmla="*/ 12 h 19"/>
                <a:gd name="T46" fmla="*/ 44 w 46"/>
                <a:gd name="T47" fmla="*/ 10 h 19"/>
                <a:gd name="T48" fmla="*/ 37 w 46"/>
                <a:gd name="T49"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19">
                  <a:moveTo>
                    <a:pt x="37" y="7"/>
                  </a:moveTo>
                  <a:lnTo>
                    <a:pt x="35" y="0"/>
                  </a:lnTo>
                  <a:lnTo>
                    <a:pt x="19" y="0"/>
                  </a:lnTo>
                  <a:lnTo>
                    <a:pt x="12" y="3"/>
                  </a:lnTo>
                  <a:lnTo>
                    <a:pt x="7" y="3"/>
                  </a:lnTo>
                  <a:lnTo>
                    <a:pt x="3" y="3"/>
                  </a:lnTo>
                  <a:lnTo>
                    <a:pt x="0" y="5"/>
                  </a:lnTo>
                  <a:lnTo>
                    <a:pt x="5" y="10"/>
                  </a:lnTo>
                  <a:lnTo>
                    <a:pt x="7" y="7"/>
                  </a:lnTo>
                  <a:lnTo>
                    <a:pt x="10" y="10"/>
                  </a:lnTo>
                  <a:lnTo>
                    <a:pt x="12" y="14"/>
                  </a:lnTo>
                  <a:lnTo>
                    <a:pt x="14" y="17"/>
                  </a:lnTo>
                  <a:lnTo>
                    <a:pt x="19" y="17"/>
                  </a:lnTo>
                  <a:lnTo>
                    <a:pt x="23" y="19"/>
                  </a:lnTo>
                  <a:lnTo>
                    <a:pt x="28" y="19"/>
                  </a:lnTo>
                  <a:lnTo>
                    <a:pt x="28" y="14"/>
                  </a:lnTo>
                  <a:lnTo>
                    <a:pt x="30" y="14"/>
                  </a:lnTo>
                  <a:lnTo>
                    <a:pt x="33" y="17"/>
                  </a:lnTo>
                  <a:lnTo>
                    <a:pt x="35" y="17"/>
                  </a:lnTo>
                  <a:lnTo>
                    <a:pt x="37" y="12"/>
                  </a:lnTo>
                  <a:lnTo>
                    <a:pt x="39" y="14"/>
                  </a:lnTo>
                  <a:lnTo>
                    <a:pt x="46" y="14"/>
                  </a:lnTo>
                  <a:lnTo>
                    <a:pt x="46" y="12"/>
                  </a:lnTo>
                  <a:lnTo>
                    <a:pt x="44" y="10"/>
                  </a:lnTo>
                  <a:lnTo>
                    <a:pt x="37" y="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59" name="Freeform 421">
              <a:extLst>
                <a:ext uri="{FF2B5EF4-FFF2-40B4-BE49-F238E27FC236}">
                  <a16:creationId xmlns:a16="http://schemas.microsoft.com/office/drawing/2014/main" id="{F8E90704-B987-4433-BE04-3E0FAB7A2C9F}"/>
                </a:ext>
              </a:extLst>
            </p:cNvPr>
            <p:cNvSpPr>
              <a:spLocks/>
            </p:cNvSpPr>
            <p:nvPr/>
          </p:nvSpPr>
          <p:spPr bwMode="auto">
            <a:xfrm>
              <a:off x="8737600" y="4510088"/>
              <a:ext cx="14288" cy="11113"/>
            </a:xfrm>
            <a:custGeom>
              <a:avLst/>
              <a:gdLst>
                <a:gd name="T0" fmla="*/ 9 w 9"/>
                <a:gd name="T1" fmla="*/ 7 h 7"/>
                <a:gd name="T2" fmla="*/ 7 w 9"/>
                <a:gd name="T3" fmla="*/ 5 h 7"/>
                <a:gd name="T4" fmla="*/ 2 w 9"/>
                <a:gd name="T5" fmla="*/ 0 h 7"/>
                <a:gd name="T6" fmla="*/ 0 w 9"/>
                <a:gd name="T7" fmla="*/ 2 h 7"/>
                <a:gd name="T8" fmla="*/ 2 w 9"/>
                <a:gd name="T9" fmla="*/ 5 h 7"/>
                <a:gd name="T10" fmla="*/ 9 w 9"/>
                <a:gd name="T11" fmla="*/ 7 h 7"/>
              </a:gdLst>
              <a:ahLst/>
              <a:cxnLst>
                <a:cxn ang="0">
                  <a:pos x="T0" y="T1"/>
                </a:cxn>
                <a:cxn ang="0">
                  <a:pos x="T2" y="T3"/>
                </a:cxn>
                <a:cxn ang="0">
                  <a:pos x="T4" y="T5"/>
                </a:cxn>
                <a:cxn ang="0">
                  <a:pos x="T6" y="T7"/>
                </a:cxn>
                <a:cxn ang="0">
                  <a:pos x="T8" y="T9"/>
                </a:cxn>
                <a:cxn ang="0">
                  <a:pos x="T10" y="T11"/>
                </a:cxn>
              </a:cxnLst>
              <a:rect l="0" t="0" r="r" b="b"/>
              <a:pathLst>
                <a:path w="9" h="7">
                  <a:moveTo>
                    <a:pt x="9" y="7"/>
                  </a:moveTo>
                  <a:lnTo>
                    <a:pt x="7" y="5"/>
                  </a:lnTo>
                  <a:lnTo>
                    <a:pt x="2" y="0"/>
                  </a:lnTo>
                  <a:lnTo>
                    <a:pt x="0" y="2"/>
                  </a:lnTo>
                  <a:lnTo>
                    <a:pt x="2" y="5"/>
                  </a:lnTo>
                  <a:lnTo>
                    <a:pt x="9" y="7"/>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60" name="Freeform 422">
              <a:extLst>
                <a:ext uri="{FF2B5EF4-FFF2-40B4-BE49-F238E27FC236}">
                  <a16:creationId xmlns:a16="http://schemas.microsoft.com/office/drawing/2014/main" id="{264B7831-E0AE-4A42-ABAB-8C39BDAF16CB}"/>
                </a:ext>
              </a:extLst>
            </p:cNvPr>
            <p:cNvSpPr>
              <a:spLocks/>
            </p:cNvSpPr>
            <p:nvPr/>
          </p:nvSpPr>
          <p:spPr bwMode="auto">
            <a:xfrm>
              <a:off x="8697913" y="4479925"/>
              <a:ext cx="90488" cy="66675"/>
            </a:xfrm>
            <a:custGeom>
              <a:avLst/>
              <a:gdLst>
                <a:gd name="T0" fmla="*/ 23 w 25"/>
                <a:gd name="T1" fmla="*/ 14 h 18"/>
                <a:gd name="T2" fmla="*/ 23 w 25"/>
                <a:gd name="T3" fmla="*/ 13 h 18"/>
                <a:gd name="T4" fmla="*/ 23 w 25"/>
                <a:gd name="T5" fmla="*/ 11 h 18"/>
                <a:gd name="T6" fmla="*/ 22 w 25"/>
                <a:gd name="T7" fmla="*/ 9 h 18"/>
                <a:gd name="T8" fmla="*/ 23 w 25"/>
                <a:gd name="T9" fmla="*/ 9 h 18"/>
                <a:gd name="T10" fmla="*/ 24 w 25"/>
                <a:gd name="T11" fmla="*/ 8 h 18"/>
                <a:gd name="T12" fmla="*/ 25 w 25"/>
                <a:gd name="T13" fmla="*/ 6 h 18"/>
                <a:gd name="T14" fmla="*/ 24 w 25"/>
                <a:gd name="T15" fmla="*/ 5 h 18"/>
                <a:gd name="T16" fmla="*/ 25 w 25"/>
                <a:gd name="T17" fmla="*/ 3 h 18"/>
                <a:gd name="T18" fmla="*/ 25 w 25"/>
                <a:gd name="T19" fmla="*/ 2 h 18"/>
                <a:gd name="T20" fmla="*/ 25 w 25"/>
                <a:gd name="T21" fmla="*/ 2 h 18"/>
                <a:gd name="T22" fmla="*/ 23 w 25"/>
                <a:gd name="T23" fmla="*/ 2 h 18"/>
                <a:gd name="T24" fmla="*/ 21 w 25"/>
                <a:gd name="T25" fmla="*/ 2 h 18"/>
                <a:gd name="T26" fmla="*/ 20 w 25"/>
                <a:gd name="T27" fmla="*/ 1 h 18"/>
                <a:gd name="T28" fmla="*/ 16 w 25"/>
                <a:gd name="T29" fmla="*/ 0 h 18"/>
                <a:gd name="T30" fmla="*/ 15 w 25"/>
                <a:gd name="T31" fmla="*/ 1 h 18"/>
                <a:gd name="T32" fmla="*/ 14 w 25"/>
                <a:gd name="T33" fmla="*/ 0 h 18"/>
                <a:gd name="T34" fmla="*/ 10 w 25"/>
                <a:gd name="T35" fmla="*/ 0 h 18"/>
                <a:gd name="T36" fmla="*/ 10 w 25"/>
                <a:gd name="T37" fmla="*/ 1 h 18"/>
                <a:gd name="T38" fmla="*/ 12 w 25"/>
                <a:gd name="T39" fmla="*/ 2 h 18"/>
                <a:gd name="T40" fmla="*/ 16 w 25"/>
                <a:gd name="T41" fmla="*/ 4 h 18"/>
                <a:gd name="T42" fmla="*/ 16 w 25"/>
                <a:gd name="T43" fmla="*/ 5 h 18"/>
                <a:gd name="T44" fmla="*/ 16 w 25"/>
                <a:gd name="T45" fmla="*/ 6 h 18"/>
                <a:gd name="T46" fmla="*/ 16 w 25"/>
                <a:gd name="T47" fmla="*/ 8 h 18"/>
                <a:gd name="T48" fmla="*/ 17 w 25"/>
                <a:gd name="T49" fmla="*/ 10 h 18"/>
                <a:gd name="T50" fmla="*/ 18 w 25"/>
                <a:gd name="T51" fmla="*/ 10 h 18"/>
                <a:gd name="T52" fmla="*/ 20 w 25"/>
                <a:gd name="T53" fmla="*/ 12 h 18"/>
                <a:gd name="T54" fmla="*/ 20 w 25"/>
                <a:gd name="T55" fmla="*/ 13 h 18"/>
                <a:gd name="T56" fmla="*/ 16 w 25"/>
                <a:gd name="T57" fmla="*/ 13 h 18"/>
                <a:gd name="T58" fmla="*/ 15 w 25"/>
                <a:gd name="T59" fmla="*/ 13 h 18"/>
                <a:gd name="T60" fmla="*/ 14 w 25"/>
                <a:gd name="T61" fmla="*/ 13 h 18"/>
                <a:gd name="T62" fmla="*/ 12 w 25"/>
                <a:gd name="T63" fmla="*/ 13 h 18"/>
                <a:gd name="T64" fmla="*/ 10 w 25"/>
                <a:gd name="T65" fmla="*/ 12 h 18"/>
                <a:gd name="T66" fmla="*/ 8 w 25"/>
                <a:gd name="T67" fmla="*/ 13 h 18"/>
                <a:gd name="T68" fmla="*/ 8 w 25"/>
                <a:gd name="T69" fmla="*/ 12 h 18"/>
                <a:gd name="T70" fmla="*/ 7 w 25"/>
                <a:gd name="T71" fmla="*/ 12 h 18"/>
                <a:gd name="T72" fmla="*/ 4 w 25"/>
                <a:gd name="T73" fmla="*/ 13 h 18"/>
                <a:gd name="T74" fmla="*/ 3 w 25"/>
                <a:gd name="T75" fmla="*/ 11 h 18"/>
                <a:gd name="T76" fmla="*/ 1 w 25"/>
                <a:gd name="T77" fmla="*/ 12 h 18"/>
                <a:gd name="T78" fmla="*/ 0 w 25"/>
                <a:gd name="T79" fmla="*/ 13 h 18"/>
                <a:gd name="T80" fmla="*/ 1 w 25"/>
                <a:gd name="T81" fmla="*/ 15 h 18"/>
                <a:gd name="T82" fmla="*/ 3 w 25"/>
                <a:gd name="T83" fmla="*/ 15 h 18"/>
                <a:gd name="T84" fmla="*/ 5 w 25"/>
                <a:gd name="T85" fmla="*/ 18 h 18"/>
                <a:gd name="T86" fmla="*/ 6 w 25"/>
                <a:gd name="T87" fmla="*/ 18 h 18"/>
                <a:gd name="T88" fmla="*/ 6 w 25"/>
                <a:gd name="T89" fmla="*/ 16 h 18"/>
                <a:gd name="T90" fmla="*/ 7 w 25"/>
                <a:gd name="T91" fmla="*/ 16 h 18"/>
                <a:gd name="T92" fmla="*/ 11 w 25"/>
                <a:gd name="T93" fmla="*/ 16 h 18"/>
                <a:gd name="T94" fmla="*/ 13 w 25"/>
                <a:gd name="T95" fmla="*/ 17 h 18"/>
                <a:gd name="T96" fmla="*/ 17 w 25"/>
                <a:gd name="T97" fmla="*/ 17 h 18"/>
                <a:gd name="T98" fmla="*/ 18 w 25"/>
                <a:gd name="T99" fmla="*/ 16 h 18"/>
                <a:gd name="T100" fmla="*/ 20 w 25"/>
                <a:gd name="T101" fmla="*/ 17 h 18"/>
                <a:gd name="T102" fmla="*/ 21 w 25"/>
                <a:gd name="T103" fmla="*/ 17 h 18"/>
                <a:gd name="T104" fmla="*/ 21 w 25"/>
                <a:gd name="T105" fmla="*/ 16 h 18"/>
                <a:gd name="T106" fmla="*/ 23 w 25"/>
                <a:gd name="T10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18">
                  <a:moveTo>
                    <a:pt x="23" y="14"/>
                  </a:moveTo>
                  <a:cubicBezTo>
                    <a:pt x="23" y="13"/>
                    <a:pt x="23" y="13"/>
                    <a:pt x="23" y="13"/>
                  </a:cubicBezTo>
                  <a:cubicBezTo>
                    <a:pt x="23" y="11"/>
                    <a:pt x="23" y="11"/>
                    <a:pt x="23" y="11"/>
                  </a:cubicBezTo>
                  <a:cubicBezTo>
                    <a:pt x="22" y="9"/>
                    <a:pt x="22" y="9"/>
                    <a:pt x="22" y="9"/>
                  </a:cubicBezTo>
                  <a:cubicBezTo>
                    <a:pt x="23" y="9"/>
                    <a:pt x="23" y="9"/>
                    <a:pt x="23" y="9"/>
                  </a:cubicBezTo>
                  <a:cubicBezTo>
                    <a:pt x="24" y="8"/>
                    <a:pt x="24" y="8"/>
                    <a:pt x="24" y="8"/>
                  </a:cubicBezTo>
                  <a:cubicBezTo>
                    <a:pt x="25" y="6"/>
                    <a:pt x="25" y="6"/>
                    <a:pt x="25" y="6"/>
                  </a:cubicBezTo>
                  <a:cubicBezTo>
                    <a:pt x="24" y="5"/>
                    <a:pt x="24" y="5"/>
                    <a:pt x="24" y="5"/>
                  </a:cubicBezTo>
                  <a:cubicBezTo>
                    <a:pt x="25" y="3"/>
                    <a:pt x="25" y="3"/>
                    <a:pt x="25" y="3"/>
                  </a:cubicBezTo>
                  <a:cubicBezTo>
                    <a:pt x="25" y="2"/>
                    <a:pt x="25" y="2"/>
                    <a:pt x="25" y="2"/>
                  </a:cubicBezTo>
                  <a:cubicBezTo>
                    <a:pt x="25" y="2"/>
                    <a:pt x="25" y="2"/>
                    <a:pt x="25" y="2"/>
                  </a:cubicBezTo>
                  <a:cubicBezTo>
                    <a:pt x="23" y="2"/>
                    <a:pt x="23" y="2"/>
                    <a:pt x="23" y="2"/>
                  </a:cubicBezTo>
                  <a:cubicBezTo>
                    <a:pt x="21" y="2"/>
                    <a:pt x="21" y="2"/>
                    <a:pt x="21" y="2"/>
                  </a:cubicBezTo>
                  <a:cubicBezTo>
                    <a:pt x="20" y="1"/>
                    <a:pt x="20" y="1"/>
                    <a:pt x="20" y="1"/>
                  </a:cubicBezTo>
                  <a:cubicBezTo>
                    <a:pt x="16" y="0"/>
                    <a:pt x="16" y="0"/>
                    <a:pt x="16" y="0"/>
                  </a:cubicBezTo>
                  <a:cubicBezTo>
                    <a:pt x="15" y="1"/>
                    <a:pt x="15" y="1"/>
                    <a:pt x="15" y="1"/>
                  </a:cubicBezTo>
                  <a:cubicBezTo>
                    <a:pt x="14" y="0"/>
                    <a:pt x="14" y="0"/>
                    <a:pt x="14" y="0"/>
                  </a:cubicBezTo>
                  <a:cubicBezTo>
                    <a:pt x="10" y="0"/>
                    <a:pt x="10" y="0"/>
                    <a:pt x="10" y="0"/>
                  </a:cubicBezTo>
                  <a:cubicBezTo>
                    <a:pt x="10" y="1"/>
                    <a:pt x="10" y="1"/>
                    <a:pt x="10" y="1"/>
                  </a:cubicBezTo>
                  <a:cubicBezTo>
                    <a:pt x="10" y="1"/>
                    <a:pt x="12" y="2"/>
                    <a:pt x="12" y="2"/>
                  </a:cubicBezTo>
                  <a:cubicBezTo>
                    <a:pt x="16" y="4"/>
                    <a:pt x="16" y="4"/>
                    <a:pt x="16" y="4"/>
                  </a:cubicBezTo>
                  <a:cubicBezTo>
                    <a:pt x="16" y="5"/>
                    <a:pt x="16" y="5"/>
                    <a:pt x="16" y="5"/>
                  </a:cubicBezTo>
                  <a:cubicBezTo>
                    <a:pt x="16" y="6"/>
                    <a:pt x="16" y="6"/>
                    <a:pt x="16" y="6"/>
                  </a:cubicBezTo>
                  <a:cubicBezTo>
                    <a:pt x="16" y="8"/>
                    <a:pt x="16" y="8"/>
                    <a:pt x="16" y="8"/>
                  </a:cubicBezTo>
                  <a:cubicBezTo>
                    <a:pt x="17" y="10"/>
                    <a:pt x="17" y="10"/>
                    <a:pt x="17" y="10"/>
                  </a:cubicBezTo>
                  <a:cubicBezTo>
                    <a:pt x="18" y="10"/>
                    <a:pt x="18" y="10"/>
                    <a:pt x="18" y="10"/>
                  </a:cubicBezTo>
                  <a:cubicBezTo>
                    <a:pt x="20" y="12"/>
                    <a:pt x="20" y="12"/>
                    <a:pt x="20" y="12"/>
                  </a:cubicBezTo>
                  <a:cubicBezTo>
                    <a:pt x="20" y="13"/>
                    <a:pt x="20" y="13"/>
                    <a:pt x="20" y="13"/>
                  </a:cubicBezTo>
                  <a:cubicBezTo>
                    <a:pt x="16" y="13"/>
                    <a:pt x="16" y="13"/>
                    <a:pt x="16" y="13"/>
                  </a:cubicBezTo>
                  <a:cubicBezTo>
                    <a:pt x="15" y="13"/>
                    <a:pt x="15" y="13"/>
                    <a:pt x="15" y="13"/>
                  </a:cubicBezTo>
                  <a:cubicBezTo>
                    <a:pt x="14" y="13"/>
                    <a:pt x="14" y="13"/>
                    <a:pt x="14" y="13"/>
                  </a:cubicBezTo>
                  <a:cubicBezTo>
                    <a:pt x="12" y="13"/>
                    <a:pt x="12" y="13"/>
                    <a:pt x="12" y="13"/>
                  </a:cubicBezTo>
                  <a:cubicBezTo>
                    <a:pt x="10" y="12"/>
                    <a:pt x="10" y="12"/>
                    <a:pt x="10" y="12"/>
                  </a:cubicBezTo>
                  <a:cubicBezTo>
                    <a:pt x="8" y="13"/>
                    <a:pt x="8" y="13"/>
                    <a:pt x="8" y="13"/>
                  </a:cubicBezTo>
                  <a:cubicBezTo>
                    <a:pt x="8" y="12"/>
                    <a:pt x="8" y="12"/>
                    <a:pt x="8" y="12"/>
                  </a:cubicBezTo>
                  <a:cubicBezTo>
                    <a:pt x="7" y="12"/>
                    <a:pt x="7" y="12"/>
                    <a:pt x="7" y="12"/>
                  </a:cubicBezTo>
                  <a:cubicBezTo>
                    <a:pt x="4" y="13"/>
                    <a:pt x="4" y="13"/>
                    <a:pt x="4" y="13"/>
                  </a:cubicBezTo>
                  <a:cubicBezTo>
                    <a:pt x="3" y="11"/>
                    <a:pt x="3" y="11"/>
                    <a:pt x="3" y="11"/>
                  </a:cubicBezTo>
                  <a:cubicBezTo>
                    <a:pt x="1" y="12"/>
                    <a:pt x="1" y="12"/>
                    <a:pt x="1" y="12"/>
                  </a:cubicBezTo>
                  <a:cubicBezTo>
                    <a:pt x="0" y="13"/>
                    <a:pt x="0" y="13"/>
                    <a:pt x="0" y="13"/>
                  </a:cubicBezTo>
                  <a:cubicBezTo>
                    <a:pt x="1" y="15"/>
                    <a:pt x="1" y="15"/>
                    <a:pt x="1" y="15"/>
                  </a:cubicBezTo>
                  <a:cubicBezTo>
                    <a:pt x="3" y="15"/>
                    <a:pt x="3" y="15"/>
                    <a:pt x="3" y="15"/>
                  </a:cubicBezTo>
                  <a:cubicBezTo>
                    <a:pt x="5" y="18"/>
                    <a:pt x="5" y="18"/>
                    <a:pt x="5" y="18"/>
                  </a:cubicBezTo>
                  <a:cubicBezTo>
                    <a:pt x="6" y="18"/>
                    <a:pt x="6" y="18"/>
                    <a:pt x="6" y="18"/>
                  </a:cubicBezTo>
                  <a:cubicBezTo>
                    <a:pt x="6" y="16"/>
                    <a:pt x="6" y="16"/>
                    <a:pt x="6" y="16"/>
                  </a:cubicBezTo>
                  <a:cubicBezTo>
                    <a:pt x="7" y="16"/>
                    <a:pt x="7" y="16"/>
                    <a:pt x="7" y="16"/>
                  </a:cubicBezTo>
                  <a:cubicBezTo>
                    <a:pt x="11" y="16"/>
                    <a:pt x="11" y="16"/>
                    <a:pt x="11" y="16"/>
                  </a:cubicBezTo>
                  <a:cubicBezTo>
                    <a:pt x="13" y="17"/>
                    <a:pt x="13" y="17"/>
                    <a:pt x="13" y="17"/>
                  </a:cubicBezTo>
                  <a:cubicBezTo>
                    <a:pt x="17" y="17"/>
                    <a:pt x="17" y="17"/>
                    <a:pt x="17" y="17"/>
                  </a:cubicBezTo>
                  <a:cubicBezTo>
                    <a:pt x="18" y="16"/>
                    <a:pt x="18" y="16"/>
                    <a:pt x="18" y="16"/>
                  </a:cubicBezTo>
                  <a:cubicBezTo>
                    <a:pt x="20" y="17"/>
                    <a:pt x="20" y="17"/>
                    <a:pt x="20" y="17"/>
                  </a:cubicBezTo>
                  <a:cubicBezTo>
                    <a:pt x="21" y="17"/>
                    <a:pt x="21" y="17"/>
                    <a:pt x="21" y="17"/>
                  </a:cubicBezTo>
                  <a:cubicBezTo>
                    <a:pt x="21" y="16"/>
                    <a:pt x="21" y="16"/>
                    <a:pt x="21" y="16"/>
                  </a:cubicBezTo>
                  <a:lnTo>
                    <a:pt x="23" y="1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61" name="Freeform 423">
              <a:extLst>
                <a:ext uri="{FF2B5EF4-FFF2-40B4-BE49-F238E27FC236}">
                  <a16:creationId xmlns:a16="http://schemas.microsoft.com/office/drawing/2014/main" id="{7267758E-0DA5-4046-B521-3F7A129E31D4}"/>
                </a:ext>
              </a:extLst>
            </p:cNvPr>
            <p:cNvSpPr>
              <a:spLocks/>
            </p:cNvSpPr>
            <p:nvPr/>
          </p:nvSpPr>
          <p:spPr bwMode="auto">
            <a:xfrm>
              <a:off x="8748713" y="4470400"/>
              <a:ext cx="17463" cy="6350"/>
            </a:xfrm>
            <a:custGeom>
              <a:avLst/>
              <a:gdLst>
                <a:gd name="T0" fmla="*/ 11 w 11"/>
                <a:gd name="T1" fmla="*/ 4 h 4"/>
                <a:gd name="T2" fmla="*/ 4 w 11"/>
                <a:gd name="T3" fmla="*/ 0 h 4"/>
                <a:gd name="T4" fmla="*/ 0 w 11"/>
                <a:gd name="T5" fmla="*/ 2 h 4"/>
                <a:gd name="T6" fmla="*/ 4 w 11"/>
                <a:gd name="T7" fmla="*/ 4 h 4"/>
                <a:gd name="T8" fmla="*/ 11 w 11"/>
                <a:gd name="T9" fmla="*/ 4 h 4"/>
              </a:gdLst>
              <a:ahLst/>
              <a:cxnLst>
                <a:cxn ang="0">
                  <a:pos x="T0" y="T1"/>
                </a:cxn>
                <a:cxn ang="0">
                  <a:pos x="T2" y="T3"/>
                </a:cxn>
                <a:cxn ang="0">
                  <a:pos x="T4" y="T5"/>
                </a:cxn>
                <a:cxn ang="0">
                  <a:pos x="T6" y="T7"/>
                </a:cxn>
                <a:cxn ang="0">
                  <a:pos x="T8" y="T9"/>
                </a:cxn>
              </a:cxnLst>
              <a:rect l="0" t="0" r="r" b="b"/>
              <a:pathLst>
                <a:path w="11" h="4">
                  <a:moveTo>
                    <a:pt x="11" y="4"/>
                  </a:moveTo>
                  <a:lnTo>
                    <a:pt x="4" y="0"/>
                  </a:lnTo>
                  <a:lnTo>
                    <a:pt x="0" y="2"/>
                  </a:lnTo>
                  <a:lnTo>
                    <a:pt x="4" y="4"/>
                  </a:lnTo>
                  <a:lnTo>
                    <a:pt x="11" y="4"/>
                  </a:lnTo>
                  <a:close/>
                </a:path>
              </a:pathLst>
            </a:custGeom>
            <a:grpFill/>
            <a:ln w="9525">
              <a:solidFill>
                <a:schemeClr val="bg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62" name="Freeform 425">
              <a:extLst>
                <a:ext uri="{FF2B5EF4-FFF2-40B4-BE49-F238E27FC236}">
                  <a16:creationId xmlns:a16="http://schemas.microsoft.com/office/drawing/2014/main" id="{7792D697-3A73-47E2-825D-D47BBBC84B14}"/>
                </a:ext>
              </a:extLst>
            </p:cNvPr>
            <p:cNvSpPr>
              <a:spLocks/>
            </p:cNvSpPr>
            <p:nvPr/>
          </p:nvSpPr>
          <p:spPr bwMode="auto">
            <a:xfrm>
              <a:off x="8369300" y="4364038"/>
              <a:ext cx="339725" cy="120650"/>
            </a:xfrm>
            <a:custGeom>
              <a:avLst/>
              <a:gdLst>
                <a:gd name="T0" fmla="*/ 193 w 214"/>
                <a:gd name="T1" fmla="*/ 73 h 76"/>
                <a:gd name="T2" fmla="*/ 197 w 214"/>
                <a:gd name="T3" fmla="*/ 73 h 76"/>
                <a:gd name="T4" fmla="*/ 207 w 214"/>
                <a:gd name="T5" fmla="*/ 71 h 76"/>
                <a:gd name="T6" fmla="*/ 214 w 214"/>
                <a:gd name="T7" fmla="*/ 67 h 76"/>
                <a:gd name="T8" fmla="*/ 209 w 214"/>
                <a:gd name="T9" fmla="*/ 64 h 76"/>
                <a:gd name="T10" fmla="*/ 197 w 214"/>
                <a:gd name="T11" fmla="*/ 55 h 76"/>
                <a:gd name="T12" fmla="*/ 184 w 214"/>
                <a:gd name="T13" fmla="*/ 53 h 76"/>
                <a:gd name="T14" fmla="*/ 188 w 214"/>
                <a:gd name="T15" fmla="*/ 46 h 76"/>
                <a:gd name="T16" fmla="*/ 181 w 214"/>
                <a:gd name="T17" fmla="*/ 46 h 76"/>
                <a:gd name="T18" fmla="*/ 172 w 214"/>
                <a:gd name="T19" fmla="*/ 41 h 76"/>
                <a:gd name="T20" fmla="*/ 165 w 214"/>
                <a:gd name="T21" fmla="*/ 39 h 76"/>
                <a:gd name="T22" fmla="*/ 156 w 214"/>
                <a:gd name="T23" fmla="*/ 39 h 76"/>
                <a:gd name="T24" fmla="*/ 156 w 214"/>
                <a:gd name="T25" fmla="*/ 34 h 76"/>
                <a:gd name="T26" fmla="*/ 154 w 214"/>
                <a:gd name="T27" fmla="*/ 37 h 76"/>
                <a:gd name="T28" fmla="*/ 142 w 214"/>
                <a:gd name="T29" fmla="*/ 32 h 76"/>
                <a:gd name="T30" fmla="*/ 133 w 214"/>
                <a:gd name="T31" fmla="*/ 25 h 76"/>
                <a:gd name="T32" fmla="*/ 117 w 214"/>
                <a:gd name="T33" fmla="*/ 20 h 76"/>
                <a:gd name="T34" fmla="*/ 110 w 214"/>
                <a:gd name="T35" fmla="*/ 13 h 76"/>
                <a:gd name="T36" fmla="*/ 104 w 214"/>
                <a:gd name="T37" fmla="*/ 9 h 76"/>
                <a:gd name="T38" fmla="*/ 85 w 214"/>
                <a:gd name="T39" fmla="*/ 4 h 76"/>
                <a:gd name="T40" fmla="*/ 76 w 214"/>
                <a:gd name="T41" fmla="*/ 4 h 76"/>
                <a:gd name="T42" fmla="*/ 62 w 214"/>
                <a:gd name="T43" fmla="*/ 0 h 76"/>
                <a:gd name="T44" fmla="*/ 51 w 214"/>
                <a:gd name="T45" fmla="*/ 2 h 76"/>
                <a:gd name="T46" fmla="*/ 30 w 214"/>
                <a:gd name="T47" fmla="*/ 4 h 76"/>
                <a:gd name="T48" fmla="*/ 19 w 214"/>
                <a:gd name="T49" fmla="*/ 11 h 76"/>
                <a:gd name="T50" fmla="*/ 12 w 214"/>
                <a:gd name="T51" fmla="*/ 16 h 76"/>
                <a:gd name="T52" fmla="*/ 14 w 214"/>
                <a:gd name="T53" fmla="*/ 25 h 76"/>
                <a:gd name="T54" fmla="*/ 10 w 214"/>
                <a:gd name="T55" fmla="*/ 25 h 76"/>
                <a:gd name="T56" fmla="*/ 0 w 214"/>
                <a:gd name="T57" fmla="*/ 27 h 76"/>
                <a:gd name="T58" fmla="*/ 3 w 214"/>
                <a:gd name="T59" fmla="*/ 32 h 76"/>
                <a:gd name="T60" fmla="*/ 10 w 214"/>
                <a:gd name="T61" fmla="*/ 27 h 76"/>
                <a:gd name="T62" fmla="*/ 14 w 214"/>
                <a:gd name="T63" fmla="*/ 27 h 76"/>
                <a:gd name="T64" fmla="*/ 21 w 214"/>
                <a:gd name="T65" fmla="*/ 23 h 76"/>
                <a:gd name="T66" fmla="*/ 28 w 214"/>
                <a:gd name="T67" fmla="*/ 20 h 76"/>
                <a:gd name="T68" fmla="*/ 35 w 214"/>
                <a:gd name="T69" fmla="*/ 23 h 76"/>
                <a:gd name="T70" fmla="*/ 44 w 214"/>
                <a:gd name="T71" fmla="*/ 13 h 76"/>
                <a:gd name="T72" fmla="*/ 53 w 214"/>
                <a:gd name="T73" fmla="*/ 13 h 76"/>
                <a:gd name="T74" fmla="*/ 65 w 214"/>
                <a:gd name="T75" fmla="*/ 13 h 76"/>
                <a:gd name="T76" fmla="*/ 65 w 214"/>
                <a:gd name="T77" fmla="*/ 18 h 76"/>
                <a:gd name="T78" fmla="*/ 58 w 214"/>
                <a:gd name="T79" fmla="*/ 18 h 76"/>
                <a:gd name="T80" fmla="*/ 74 w 214"/>
                <a:gd name="T81" fmla="*/ 23 h 76"/>
                <a:gd name="T82" fmla="*/ 78 w 214"/>
                <a:gd name="T83" fmla="*/ 23 h 76"/>
                <a:gd name="T84" fmla="*/ 88 w 214"/>
                <a:gd name="T85" fmla="*/ 27 h 76"/>
                <a:gd name="T86" fmla="*/ 92 w 214"/>
                <a:gd name="T87" fmla="*/ 23 h 76"/>
                <a:gd name="T88" fmla="*/ 94 w 214"/>
                <a:gd name="T89" fmla="*/ 27 h 76"/>
                <a:gd name="T90" fmla="*/ 106 w 214"/>
                <a:gd name="T91" fmla="*/ 34 h 76"/>
                <a:gd name="T92" fmla="*/ 113 w 214"/>
                <a:gd name="T93" fmla="*/ 34 h 76"/>
                <a:gd name="T94" fmla="*/ 120 w 214"/>
                <a:gd name="T95" fmla="*/ 37 h 76"/>
                <a:gd name="T96" fmla="*/ 126 w 214"/>
                <a:gd name="T97" fmla="*/ 34 h 76"/>
                <a:gd name="T98" fmla="*/ 138 w 214"/>
                <a:gd name="T99" fmla="*/ 55 h 76"/>
                <a:gd name="T100" fmla="*/ 142 w 214"/>
                <a:gd name="T101" fmla="*/ 55 h 76"/>
                <a:gd name="T102" fmla="*/ 154 w 214"/>
                <a:gd name="T103" fmla="*/ 57 h 76"/>
                <a:gd name="T104" fmla="*/ 159 w 214"/>
                <a:gd name="T105" fmla="*/ 60 h 76"/>
                <a:gd name="T106" fmla="*/ 152 w 214"/>
                <a:gd name="T107" fmla="*/ 64 h 76"/>
                <a:gd name="T108" fmla="*/ 145 w 214"/>
                <a:gd name="T109" fmla="*/ 76 h 76"/>
                <a:gd name="T110" fmla="*/ 156 w 214"/>
                <a:gd name="T111" fmla="*/ 73 h 76"/>
                <a:gd name="T112" fmla="*/ 170 w 214"/>
                <a:gd name="T113" fmla="*/ 73 h 76"/>
                <a:gd name="T114" fmla="*/ 184 w 214"/>
                <a:gd name="T11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 h="76">
                  <a:moveTo>
                    <a:pt x="184" y="76"/>
                  </a:moveTo>
                  <a:lnTo>
                    <a:pt x="193" y="73"/>
                  </a:lnTo>
                  <a:lnTo>
                    <a:pt x="195" y="71"/>
                  </a:lnTo>
                  <a:lnTo>
                    <a:pt x="197" y="73"/>
                  </a:lnTo>
                  <a:lnTo>
                    <a:pt x="200" y="71"/>
                  </a:lnTo>
                  <a:lnTo>
                    <a:pt x="207" y="71"/>
                  </a:lnTo>
                  <a:lnTo>
                    <a:pt x="211" y="69"/>
                  </a:lnTo>
                  <a:lnTo>
                    <a:pt x="214" y="67"/>
                  </a:lnTo>
                  <a:lnTo>
                    <a:pt x="214" y="64"/>
                  </a:lnTo>
                  <a:lnTo>
                    <a:pt x="209" y="64"/>
                  </a:lnTo>
                  <a:lnTo>
                    <a:pt x="207" y="57"/>
                  </a:lnTo>
                  <a:lnTo>
                    <a:pt x="197" y="55"/>
                  </a:lnTo>
                  <a:lnTo>
                    <a:pt x="186" y="55"/>
                  </a:lnTo>
                  <a:lnTo>
                    <a:pt x="184" y="53"/>
                  </a:lnTo>
                  <a:lnTo>
                    <a:pt x="186" y="50"/>
                  </a:lnTo>
                  <a:lnTo>
                    <a:pt x="188" y="46"/>
                  </a:lnTo>
                  <a:lnTo>
                    <a:pt x="186" y="46"/>
                  </a:lnTo>
                  <a:lnTo>
                    <a:pt x="181" y="46"/>
                  </a:lnTo>
                  <a:lnTo>
                    <a:pt x="179" y="46"/>
                  </a:lnTo>
                  <a:lnTo>
                    <a:pt x="172" y="41"/>
                  </a:lnTo>
                  <a:lnTo>
                    <a:pt x="170" y="43"/>
                  </a:lnTo>
                  <a:lnTo>
                    <a:pt x="165" y="39"/>
                  </a:lnTo>
                  <a:lnTo>
                    <a:pt x="161" y="37"/>
                  </a:lnTo>
                  <a:lnTo>
                    <a:pt x="156" y="39"/>
                  </a:lnTo>
                  <a:lnTo>
                    <a:pt x="156" y="37"/>
                  </a:lnTo>
                  <a:lnTo>
                    <a:pt x="156" y="34"/>
                  </a:lnTo>
                  <a:lnTo>
                    <a:pt x="154" y="34"/>
                  </a:lnTo>
                  <a:lnTo>
                    <a:pt x="154" y="37"/>
                  </a:lnTo>
                  <a:lnTo>
                    <a:pt x="152" y="34"/>
                  </a:lnTo>
                  <a:lnTo>
                    <a:pt x="142" y="32"/>
                  </a:lnTo>
                  <a:lnTo>
                    <a:pt x="138" y="27"/>
                  </a:lnTo>
                  <a:lnTo>
                    <a:pt x="133" y="25"/>
                  </a:lnTo>
                  <a:lnTo>
                    <a:pt x="129" y="20"/>
                  </a:lnTo>
                  <a:lnTo>
                    <a:pt x="117" y="20"/>
                  </a:lnTo>
                  <a:lnTo>
                    <a:pt x="113" y="18"/>
                  </a:lnTo>
                  <a:lnTo>
                    <a:pt x="110" y="13"/>
                  </a:lnTo>
                  <a:lnTo>
                    <a:pt x="106" y="9"/>
                  </a:lnTo>
                  <a:lnTo>
                    <a:pt x="104" y="9"/>
                  </a:lnTo>
                  <a:lnTo>
                    <a:pt x="101" y="7"/>
                  </a:lnTo>
                  <a:lnTo>
                    <a:pt x="85" y="4"/>
                  </a:lnTo>
                  <a:lnTo>
                    <a:pt x="81" y="7"/>
                  </a:lnTo>
                  <a:lnTo>
                    <a:pt x="76" y="4"/>
                  </a:lnTo>
                  <a:lnTo>
                    <a:pt x="71" y="0"/>
                  </a:lnTo>
                  <a:lnTo>
                    <a:pt x="62" y="0"/>
                  </a:lnTo>
                  <a:lnTo>
                    <a:pt x="53" y="0"/>
                  </a:lnTo>
                  <a:lnTo>
                    <a:pt x="51" y="2"/>
                  </a:lnTo>
                  <a:lnTo>
                    <a:pt x="39" y="4"/>
                  </a:lnTo>
                  <a:lnTo>
                    <a:pt x="30" y="4"/>
                  </a:lnTo>
                  <a:lnTo>
                    <a:pt x="28" y="9"/>
                  </a:lnTo>
                  <a:lnTo>
                    <a:pt x="19" y="11"/>
                  </a:lnTo>
                  <a:lnTo>
                    <a:pt x="17" y="13"/>
                  </a:lnTo>
                  <a:lnTo>
                    <a:pt x="12" y="16"/>
                  </a:lnTo>
                  <a:lnTo>
                    <a:pt x="12" y="20"/>
                  </a:lnTo>
                  <a:lnTo>
                    <a:pt x="14" y="25"/>
                  </a:lnTo>
                  <a:lnTo>
                    <a:pt x="12" y="25"/>
                  </a:lnTo>
                  <a:lnTo>
                    <a:pt x="10" y="25"/>
                  </a:lnTo>
                  <a:lnTo>
                    <a:pt x="3" y="27"/>
                  </a:lnTo>
                  <a:lnTo>
                    <a:pt x="0" y="27"/>
                  </a:lnTo>
                  <a:lnTo>
                    <a:pt x="0" y="30"/>
                  </a:lnTo>
                  <a:lnTo>
                    <a:pt x="3" y="32"/>
                  </a:lnTo>
                  <a:lnTo>
                    <a:pt x="7" y="27"/>
                  </a:lnTo>
                  <a:lnTo>
                    <a:pt x="10" y="27"/>
                  </a:lnTo>
                  <a:lnTo>
                    <a:pt x="10" y="32"/>
                  </a:lnTo>
                  <a:lnTo>
                    <a:pt x="14" y="27"/>
                  </a:lnTo>
                  <a:lnTo>
                    <a:pt x="17" y="27"/>
                  </a:lnTo>
                  <a:lnTo>
                    <a:pt x="21" y="23"/>
                  </a:lnTo>
                  <a:lnTo>
                    <a:pt x="26" y="23"/>
                  </a:lnTo>
                  <a:lnTo>
                    <a:pt x="28" y="20"/>
                  </a:lnTo>
                  <a:lnTo>
                    <a:pt x="30" y="23"/>
                  </a:lnTo>
                  <a:lnTo>
                    <a:pt x="35" y="23"/>
                  </a:lnTo>
                  <a:lnTo>
                    <a:pt x="42" y="16"/>
                  </a:lnTo>
                  <a:lnTo>
                    <a:pt x="44" y="13"/>
                  </a:lnTo>
                  <a:lnTo>
                    <a:pt x="46" y="11"/>
                  </a:lnTo>
                  <a:lnTo>
                    <a:pt x="53" y="13"/>
                  </a:lnTo>
                  <a:lnTo>
                    <a:pt x="58" y="11"/>
                  </a:lnTo>
                  <a:lnTo>
                    <a:pt x="65" y="13"/>
                  </a:lnTo>
                  <a:lnTo>
                    <a:pt x="67" y="16"/>
                  </a:lnTo>
                  <a:lnTo>
                    <a:pt x="65" y="18"/>
                  </a:lnTo>
                  <a:lnTo>
                    <a:pt x="60" y="18"/>
                  </a:lnTo>
                  <a:lnTo>
                    <a:pt x="58" y="18"/>
                  </a:lnTo>
                  <a:lnTo>
                    <a:pt x="60" y="23"/>
                  </a:lnTo>
                  <a:lnTo>
                    <a:pt x="74" y="23"/>
                  </a:lnTo>
                  <a:lnTo>
                    <a:pt x="76" y="23"/>
                  </a:lnTo>
                  <a:lnTo>
                    <a:pt x="78" y="23"/>
                  </a:lnTo>
                  <a:lnTo>
                    <a:pt x="83" y="25"/>
                  </a:lnTo>
                  <a:lnTo>
                    <a:pt x="88" y="27"/>
                  </a:lnTo>
                  <a:lnTo>
                    <a:pt x="90" y="25"/>
                  </a:lnTo>
                  <a:lnTo>
                    <a:pt x="92" y="23"/>
                  </a:lnTo>
                  <a:lnTo>
                    <a:pt x="94" y="25"/>
                  </a:lnTo>
                  <a:lnTo>
                    <a:pt x="94" y="27"/>
                  </a:lnTo>
                  <a:lnTo>
                    <a:pt x="101" y="32"/>
                  </a:lnTo>
                  <a:lnTo>
                    <a:pt x="106" y="34"/>
                  </a:lnTo>
                  <a:lnTo>
                    <a:pt x="108" y="32"/>
                  </a:lnTo>
                  <a:lnTo>
                    <a:pt x="113" y="34"/>
                  </a:lnTo>
                  <a:lnTo>
                    <a:pt x="117" y="34"/>
                  </a:lnTo>
                  <a:lnTo>
                    <a:pt x="120" y="37"/>
                  </a:lnTo>
                  <a:lnTo>
                    <a:pt x="124" y="34"/>
                  </a:lnTo>
                  <a:lnTo>
                    <a:pt x="126" y="34"/>
                  </a:lnTo>
                  <a:lnTo>
                    <a:pt x="131" y="48"/>
                  </a:lnTo>
                  <a:lnTo>
                    <a:pt x="138" y="55"/>
                  </a:lnTo>
                  <a:lnTo>
                    <a:pt x="140" y="55"/>
                  </a:lnTo>
                  <a:lnTo>
                    <a:pt x="142" y="55"/>
                  </a:lnTo>
                  <a:lnTo>
                    <a:pt x="147" y="57"/>
                  </a:lnTo>
                  <a:lnTo>
                    <a:pt x="154" y="57"/>
                  </a:lnTo>
                  <a:lnTo>
                    <a:pt x="154" y="60"/>
                  </a:lnTo>
                  <a:lnTo>
                    <a:pt x="159" y="60"/>
                  </a:lnTo>
                  <a:lnTo>
                    <a:pt x="159" y="64"/>
                  </a:lnTo>
                  <a:lnTo>
                    <a:pt x="152" y="64"/>
                  </a:lnTo>
                  <a:lnTo>
                    <a:pt x="145" y="71"/>
                  </a:lnTo>
                  <a:lnTo>
                    <a:pt x="145" y="76"/>
                  </a:lnTo>
                  <a:lnTo>
                    <a:pt x="152" y="76"/>
                  </a:lnTo>
                  <a:lnTo>
                    <a:pt x="156" y="73"/>
                  </a:lnTo>
                  <a:lnTo>
                    <a:pt x="161" y="76"/>
                  </a:lnTo>
                  <a:lnTo>
                    <a:pt x="170" y="73"/>
                  </a:lnTo>
                  <a:lnTo>
                    <a:pt x="177" y="73"/>
                  </a:lnTo>
                  <a:lnTo>
                    <a:pt x="184" y="76"/>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63" name="Freeform 426">
              <a:extLst>
                <a:ext uri="{FF2B5EF4-FFF2-40B4-BE49-F238E27FC236}">
                  <a16:creationId xmlns:a16="http://schemas.microsoft.com/office/drawing/2014/main" id="{0756489F-1B49-4952-B101-B13EC5952EC4}"/>
                </a:ext>
              </a:extLst>
            </p:cNvPr>
            <p:cNvSpPr>
              <a:spLocks/>
            </p:cNvSpPr>
            <p:nvPr/>
          </p:nvSpPr>
          <p:spPr bwMode="auto">
            <a:xfrm>
              <a:off x="8428038" y="4406900"/>
              <a:ext cx="19050" cy="19050"/>
            </a:xfrm>
            <a:custGeom>
              <a:avLst/>
              <a:gdLst>
                <a:gd name="T0" fmla="*/ 2 w 12"/>
                <a:gd name="T1" fmla="*/ 10 h 12"/>
                <a:gd name="T2" fmla="*/ 0 w 12"/>
                <a:gd name="T3" fmla="*/ 7 h 12"/>
                <a:gd name="T4" fmla="*/ 0 w 12"/>
                <a:gd name="T5" fmla="*/ 10 h 12"/>
                <a:gd name="T6" fmla="*/ 5 w 12"/>
                <a:gd name="T7" fmla="*/ 12 h 12"/>
                <a:gd name="T8" fmla="*/ 12 w 12"/>
                <a:gd name="T9" fmla="*/ 10 h 12"/>
                <a:gd name="T10" fmla="*/ 12 w 12"/>
                <a:gd name="T11" fmla="*/ 5 h 12"/>
                <a:gd name="T12" fmla="*/ 7 w 12"/>
                <a:gd name="T13" fmla="*/ 3 h 12"/>
                <a:gd name="T14" fmla="*/ 5 w 12"/>
                <a:gd name="T15" fmla="*/ 0 h 12"/>
                <a:gd name="T16" fmla="*/ 2 w 12"/>
                <a:gd name="T17" fmla="*/ 5 h 12"/>
                <a:gd name="T18" fmla="*/ 5 w 12"/>
                <a:gd name="T19" fmla="*/ 7 h 12"/>
                <a:gd name="T20" fmla="*/ 7 w 12"/>
                <a:gd name="T21" fmla="*/ 7 h 12"/>
                <a:gd name="T22" fmla="*/ 5 w 12"/>
                <a:gd name="T23" fmla="*/ 10 h 12"/>
                <a:gd name="T24" fmla="*/ 2 w 12"/>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2" y="10"/>
                  </a:moveTo>
                  <a:lnTo>
                    <a:pt x="0" y="7"/>
                  </a:lnTo>
                  <a:lnTo>
                    <a:pt x="0" y="10"/>
                  </a:lnTo>
                  <a:lnTo>
                    <a:pt x="5" y="12"/>
                  </a:lnTo>
                  <a:lnTo>
                    <a:pt x="12" y="10"/>
                  </a:lnTo>
                  <a:lnTo>
                    <a:pt x="12" y="5"/>
                  </a:lnTo>
                  <a:lnTo>
                    <a:pt x="7" y="3"/>
                  </a:lnTo>
                  <a:lnTo>
                    <a:pt x="5" y="0"/>
                  </a:lnTo>
                  <a:lnTo>
                    <a:pt x="2" y="5"/>
                  </a:lnTo>
                  <a:lnTo>
                    <a:pt x="5" y="7"/>
                  </a:lnTo>
                  <a:lnTo>
                    <a:pt x="7" y="7"/>
                  </a:lnTo>
                  <a:lnTo>
                    <a:pt x="5" y="10"/>
                  </a:lnTo>
                  <a:lnTo>
                    <a:pt x="2" y="1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64" name="Freeform 427">
              <a:extLst>
                <a:ext uri="{FF2B5EF4-FFF2-40B4-BE49-F238E27FC236}">
                  <a16:creationId xmlns:a16="http://schemas.microsoft.com/office/drawing/2014/main" id="{F1BD15C8-B431-4413-87F1-172D4792F384}"/>
                </a:ext>
              </a:extLst>
            </p:cNvPr>
            <p:cNvSpPr>
              <a:spLocks/>
            </p:cNvSpPr>
            <p:nvPr/>
          </p:nvSpPr>
          <p:spPr bwMode="auto">
            <a:xfrm>
              <a:off x="8712200" y="4378325"/>
              <a:ext cx="17463" cy="17463"/>
            </a:xfrm>
            <a:custGeom>
              <a:avLst/>
              <a:gdLst>
                <a:gd name="T0" fmla="*/ 0 w 11"/>
                <a:gd name="T1" fmla="*/ 9 h 11"/>
                <a:gd name="T2" fmla="*/ 0 w 11"/>
                <a:gd name="T3" fmla="*/ 11 h 11"/>
                <a:gd name="T4" fmla="*/ 2 w 11"/>
                <a:gd name="T5" fmla="*/ 11 h 11"/>
                <a:gd name="T6" fmla="*/ 11 w 11"/>
                <a:gd name="T7" fmla="*/ 7 h 11"/>
                <a:gd name="T8" fmla="*/ 11 w 11"/>
                <a:gd name="T9" fmla="*/ 2 h 11"/>
                <a:gd name="T10" fmla="*/ 9 w 11"/>
                <a:gd name="T11" fmla="*/ 0 h 11"/>
                <a:gd name="T12" fmla="*/ 7 w 11"/>
                <a:gd name="T13" fmla="*/ 2 h 11"/>
                <a:gd name="T14" fmla="*/ 7 w 11"/>
                <a:gd name="T15" fmla="*/ 4 h 11"/>
                <a:gd name="T16" fmla="*/ 2 w 11"/>
                <a:gd name="T17" fmla="*/ 9 h 11"/>
                <a:gd name="T18" fmla="*/ 0 w 11"/>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0" y="9"/>
                  </a:moveTo>
                  <a:lnTo>
                    <a:pt x="0" y="11"/>
                  </a:lnTo>
                  <a:lnTo>
                    <a:pt x="2" y="11"/>
                  </a:lnTo>
                  <a:lnTo>
                    <a:pt x="11" y="7"/>
                  </a:lnTo>
                  <a:lnTo>
                    <a:pt x="11" y="2"/>
                  </a:lnTo>
                  <a:lnTo>
                    <a:pt x="9" y="0"/>
                  </a:lnTo>
                  <a:lnTo>
                    <a:pt x="7" y="2"/>
                  </a:lnTo>
                  <a:lnTo>
                    <a:pt x="7" y="4"/>
                  </a:lnTo>
                  <a:lnTo>
                    <a:pt x="2" y="9"/>
                  </a:lnTo>
                  <a:lnTo>
                    <a:pt x="0" y="9"/>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65" name="Freeform 428">
              <a:extLst>
                <a:ext uri="{FF2B5EF4-FFF2-40B4-BE49-F238E27FC236}">
                  <a16:creationId xmlns:a16="http://schemas.microsoft.com/office/drawing/2014/main" id="{FF77285E-A35E-4EEA-ABAB-11685806CDD6}"/>
                </a:ext>
              </a:extLst>
            </p:cNvPr>
            <p:cNvSpPr>
              <a:spLocks/>
            </p:cNvSpPr>
            <p:nvPr/>
          </p:nvSpPr>
          <p:spPr bwMode="auto">
            <a:xfrm>
              <a:off x="8748713" y="4422775"/>
              <a:ext cx="3175" cy="3175"/>
            </a:xfrm>
            <a:custGeom>
              <a:avLst/>
              <a:gdLst>
                <a:gd name="T0" fmla="*/ 0 w 2"/>
                <a:gd name="T1" fmla="*/ 2 h 2"/>
                <a:gd name="T2" fmla="*/ 2 w 2"/>
                <a:gd name="T3" fmla="*/ 2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2" y="2"/>
                  </a:lnTo>
                  <a:lnTo>
                    <a:pt x="2"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66" name="Freeform 429">
              <a:extLst>
                <a:ext uri="{FF2B5EF4-FFF2-40B4-BE49-F238E27FC236}">
                  <a16:creationId xmlns:a16="http://schemas.microsoft.com/office/drawing/2014/main" id="{8EDD680B-81E6-41C8-97D9-60998BC492F6}"/>
                </a:ext>
              </a:extLst>
            </p:cNvPr>
            <p:cNvSpPr>
              <a:spLocks/>
            </p:cNvSpPr>
            <p:nvPr/>
          </p:nvSpPr>
          <p:spPr bwMode="auto">
            <a:xfrm>
              <a:off x="8682038" y="4348163"/>
              <a:ext cx="15875" cy="26988"/>
            </a:xfrm>
            <a:custGeom>
              <a:avLst/>
              <a:gdLst>
                <a:gd name="T0" fmla="*/ 5 w 10"/>
                <a:gd name="T1" fmla="*/ 14 h 17"/>
                <a:gd name="T2" fmla="*/ 7 w 10"/>
                <a:gd name="T3" fmla="*/ 17 h 17"/>
                <a:gd name="T4" fmla="*/ 10 w 10"/>
                <a:gd name="T5" fmla="*/ 17 h 17"/>
                <a:gd name="T6" fmla="*/ 5 w 10"/>
                <a:gd name="T7" fmla="*/ 12 h 17"/>
                <a:gd name="T8" fmla="*/ 5 w 10"/>
                <a:gd name="T9" fmla="*/ 5 h 17"/>
                <a:gd name="T10" fmla="*/ 0 w 10"/>
                <a:gd name="T11" fmla="*/ 0 h 17"/>
                <a:gd name="T12" fmla="*/ 0 w 10"/>
                <a:gd name="T13" fmla="*/ 3 h 17"/>
                <a:gd name="T14" fmla="*/ 3 w 10"/>
                <a:gd name="T15" fmla="*/ 7 h 17"/>
                <a:gd name="T16" fmla="*/ 0 w 10"/>
                <a:gd name="T17" fmla="*/ 10 h 17"/>
                <a:gd name="T18" fmla="*/ 5 w 10"/>
                <a:gd name="T1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7">
                  <a:moveTo>
                    <a:pt x="5" y="14"/>
                  </a:moveTo>
                  <a:lnTo>
                    <a:pt x="7" y="17"/>
                  </a:lnTo>
                  <a:lnTo>
                    <a:pt x="10" y="17"/>
                  </a:lnTo>
                  <a:lnTo>
                    <a:pt x="5" y="12"/>
                  </a:lnTo>
                  <a:lnTo>
                    <a:pt x="5" y="5"/>
                  </a:lnTo>
                  <a:lnTo>
                    <a:pt x="0" y="0"/>
                  </a:lnTo>
                  <a:lnTo>
                    <a:pt x="0" y="3"/>
                  </a:lnTo>
                  <a:lnTo>
                    <a:pt x="3" y="7"/>
                  </a:lnTo>
                  <a:lnTo>
                    <a:pt x="0" y="10"/>
                  </a:lnTo>
                  <a:lnTo>
                    <a:pt x="5" y="1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67" name="Freeform 430">
              <a:extLst>
                <a:ext uri="{FF2B5EF4-FFF2-40B4-BE49-F238E27FC236}">
                  <a16:creationId xmlns:a16="http://schemas.microsoft.com/office/drawing/2014/main" id="{E75E6051-5DA6-4F9E-AC42-022D6004C9D2}"/>
                </a:ext>
              </a:extLst>
            </p:cNvPr>
            <p:cNvSpPr>
              <a:spLocks/>
            </p:cNvSpPr>
            <p:nvPr/>
          </p:nvSpPr>
          <p:spPr bwMode="auto">
            <a:xfrm>
              <a:off x="8675688" y="4311650"/>
              <a:ext cx="14288" cy="25400"/>
            </a:xfrm>
            <a:custGeom>
              <a:avLst/>
              <a:gdLst>
                <a:gd name="T0" fmla="*/ 4 w 9"/>
                <a:gd name="T1" fmla="*/ 5 h 16"/>
                <a:gd name="T2" fmla="*/ 0 w 9"/>
                <a:gd name="T3" fmla="*/ 0 h 16"/>
                <a:gd name="T4" fmla="*/ 0 w 9"/>
                <a:gd name="T5" fmla="*/ 3 h 16"/>
                <a:gd name="T6" fmla="*/ 2 w 9"/>
                <a:gd name="T7" fmla="*/ 7 h 16"/>
                <a:gd name="T8" fmla="*/ 4 w 9"/>
                <a:gd name="T9" fmla="*/ 12 h 16"/>
                <a:gd name="T10" fmla="*/ 2 w 9"/>
                <a:gd name="T11" fmla="*/ 14 h 16"/>
                <a:gd name="T12" fmla="*/ 4 w 9"/>
                <a:gd name="T13" fmla="*/ 16 h 16"/>
                <a:gd name="T14" fmla="*/ 9 w 9"/>
                <a:gd name="T15" fmla="*/ 16 h 16"/>
                <a:gd name="T16" fmla="*/ 9 w 9"/>
                <a:gd name="T17" fmla="*/ 14 h 16"/>
                <a:gd name="T18" fmla="*/ 4 w 9"/>
                <a:gd name="T19" fmla="*/ 10 h 16"/>
                <a:gd name="T20" fmla="*/ 4 w 9"/>
                <a:gd name="T2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6">
                  <a:moveTo>
                    <a:pt x="4" y="5"/>
                  </a:moveTo>
                  <a:lnTo>
                    <a:pt x="0" y="0"/>
                  </a:lnTo>
                  <a:lnTo>
                    <a:pt x="0" y="3"/>
                  </a:lnTo>
                  <a:lnTo>
                    <a:pt x="2" y="7"/>
                  </a:lnTo>
                  <a:lnTo>
                    <a:pt x="4" y="12"/>
                  </a:lnTo>
                  <a:lnTo>
                    <a:pt x="2" y="14"/>
                  </a:lnTo>
                  <a:lnTo>
                    <a:pt x="4" y="16"/>
                  </a:lnTo>
                  <a:lnTo>
                    <a:pt x="9" y="16"/>
                  </a:lnTo>
                  <a:lnTo>
                    <a:pt x="9" y="14"/>
                  </a:lnTo>
                  <a:lnTo>
                    <a:pt x="4" y="10"/>
                  </a:lnTo>
                  <a:lnTo>
                    <a:pt x="4"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68" name="Freeform 431">
              <a:extLst>
                <a:ext uri="{FF2B5EF4-FFF2-40B4-BE49-F238E27FC236}">
                  <a16:creationId xmlns:a16="http://schemas.microsoft.com/office/drawing/2014/main" id="{831BA236-9BBD-445E-8C0E-E9BA338D1D13}"/>
                </a:ext>
              </a:extLst>
            </p:cNvPr>
            <p:cNvSpPr>
              <a:spLocks/>
            </p:cNvSpPr>
            <p:nvPr/>
          </p:nvSpPr>
          <p:spPr bwMode="auto">
            <a:xfrm>
              <a:off x="8661400" y="4344988"/>
              <a:ext cx="3175" cy="3175"/>
            </a:xfrm>
            <a:custGeom>
              <a:avLst/>
              <a:gdLst>
                <a:gd name="T0" fmla="*/ 0 w 2"/>
                <a:gd name="T1" fmla="*/ 2 h 2"/>
                <a:gd name="T2" fmla="*/ 2 w 2"/>
                <a:gd name="T3" fmla="*/ 2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2" y="2"/>
                  </a:lnTo>
                  <a:lnTo>
                    <a:pt x="0"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69" name="Freeform 432">
              <a:extLst>
                <a:ext uri="{FF2B5EF4-FFF2-40B4-BE49-F238E27FC236}">
                  <a16:creationId xmlns:a16="http://schemas.microsoft.com/office/drawing/2014/main" id="{D3DD0D2A-52BE-4CF8-9F5B-6C4703B858A2}"/>
                </a:ext>
              </a:extLst>
            </p:cNvPr>
            <p:cNvSpPr>
              <a:spLocks/>
            </p:cNvSpPr>
            <p:nvPr/>
          </p:nvSpPr>
          <p:spPr bwMode="auto">
            <a:xfrm>
              <a:off x="8743950" y="4392613"/>
              <a:ext cx="15875" cy="7938"/>
            </a:xfrm>
            <a:custGeom>
              <a:avLst/>
              <a:gdLst>
                <a:gd name="T0" fmla="*/ 0 w 10"/>
                <a:gd name="T1" fmla="*/ 0 h 5"/>
                <a:gd name="T2" fmla="*/ 3 w 10"/>
                <a:gd name="T3" fmla="*/ 2 h 5"/>
                <a:gd name="T4" fmla="*/ 7 w 10"/>
                <a:gd name="T5" fmla="*/ 2 h 5"/>
                <a:gd name="T6" fmla="*/ 10 w 10"/>
                <a:gd name="T7" fmla="*/ 5 h 5"/>
                <a:gd name="T8" fmla="*/ 10 w 10"/>
                <a:gd name="T9" fmla="*/ 2 h 5"/>
                <a:gd name="T10" fmla="*/ 5 w 10"/>
                <a:gd name="T11" fmla="*/ 0 h 5"/>
                <a:gd name="T12" fmla="*/ 0 w 1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0" y="0"/>
                  </a:moveTo>
                  <a:lnTo>
                    <a:pt x="3" y="2"/>
                  </a:lnTo>
                  <a:lnTo>
                    <a:pt x="7" y="2"/>
                  </a:lnTo>
                  <a:lnTo>
                    <a:pt x="10" y="5"/>
                  </a:lnTo>
                  <a:lnTo>
                    <a:pt x="10" y="2"/>
                  </a:lnTo>
                  <a:lnTo>
                    <a:pt x="5"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70" name="Freeform 433">
              <a:extLst>
                <a:ext uri="{FF2B5EF4-FFF2-40B4-BE49-F238E27FC236}">
                  <a16:creationId xmlns:a16="http://schemas.microsoft.com/office/drawing/2014/main" id="{59D096DC-277E-47CD-A44C-14201250C16E}"/>
                </a:ext>
              </a:extLst>
            </p:cNvPr>
            <p:cNvSpPr>
              <a:spLocks/>
            </p:cNvSpPr>
            <p:nvPr/>
          </p:nvSpPr>
          <p:spPr bwMode="auto">
            <a:xfrm>
              <a:off x="8709025" y="4330700"/>
              <a:ext cx="3175" cy="11113"/>
            </a:xfrm>
            <a:custGeom>
              <a:avLst/>
              <a:gdLst>
                <a:gd name="T0" fmla="*/ 0 w 2"/>
                <a:gd name="T1" fmla="*/ 4 h 7"/>
                <a:gd name="T2" fmla="*/ 2 w 2"/>
                <a:gd name="T3" fmla="*/ 7 h 7"/>
                <a:gd name="T4" fmla="*/ 2 w 2"/>
                <a:gd name="T5" fmla="*/ 2 h 7"/>
                <a:gd name="T6" fmla="*/ 2 w 2"/>
                <a:gd name="T7" fmla="*/ 0 h 7"/>
                <a:gd name="T8" fmla="*/ 0 w 2"/>
                <a:gd name="T9" fmla="*/ 4 h 7"/>
              </a:gdLst>
              <a:ahLst/>
              <a:cxnLst>
                <a:cxn ang="0">
                  <a:pos x="T0" y="T1"/>
                </a:cxn>
                <a:cxn ang="0">
                  <a:pos x="T2" y="T3"/>
                </a:cxn>
                <a:cxn ang="0">
                  <a:pos x="T4" y="T5"/>
                </a:cxn>
                <a:cxn ang="0">
                  <a:pos x="T6" y="T7"/>
                </a:cxn>
                <a:cxn ang="0">
                  <a:pos x="T8" y="T9"/>
                </a:cxn>
              </a:cxnLst>
              <a:rect l="0" t="0" r="r" b="b"/>
              <a:pathLst>
                <a:path w="2" h="7">
                  <a:moveTo>
                    <a:pt x="0" y="4"/>
                  </a:moveTo>
                  <a:lnTo>
                    <a:pt x="2" y="7"/>
                  </a:lnTo>
                  <a:lnTo>
                    <a:pt x="2" y="2"/>
                  </a:lnTo>
                  <a:lnTo>
                    <a:pt x="2" y="0"/>
                  </a:lnTo>
                  <a:lnTo>
                    <a:pt x="0"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71" name="Freeform 434">
              <a:extLst>
                <a:ext uri="{FF2B5EF4-FFF2-40B4-BE49-F238E27FC236}">
                  <a16:creationId xmlns:a16="http://schemas.microsoft.com/office/drawing/2014/main" id="{89341108-8DA3-46C4-B91A-5AF686F8EF2D}"/>
                </a:ext>
              </a:extLst>
            </p:cNvPr>
            <p:cNvSpPr>
              <a:spLocks/>
            </p:cNvSpPr>
            <p:nvPr/>
          </p:nvSpPr>
          <p:spPr bwMode="auto">
            <a:xfrm>
              <a:off x="8709025" y="4375150"/>
              <a:ext cx="9525" cy="6350"/>
            </a:xfrm>
            <a:custGeom>
              <a:avLst/>
              <a:gdLst>
                <a:gd name="T0" fmla="*/ 0 w 6"/>
                <a:gd name="T1" fmla="*/ 0 h 4"/>
                <a:gd name="T2" fmla="*/ 0 w 6"/>
                <a:gd name="T3" fmla="*/ 2 h 4"/>
                <a:gd name="T4" fmla="*/ 2 w 6"/>
                <a:gd name="T5" fmla="*/ 4 h 4"/>
                <a:gd name="T6" fmla="*/ 6 w 6"/>
                <a:gd name="T7" fmla="*/ 4 h 4"/>
                <a:gd name="T8" fmla="*/ 4 w 6"/>
                <a:gd name="T9" fmla="*/ 2 h 4"/>
                <a:gd name="T10" fmla="*/ 0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0" y="0"/>
                  </a:moveTo>
                  <a:lnTo>
                    <a:pt x="0" y="2"/>
                  </a:lnTo>
                  <a:lnTo>
                    <a:pt x="2" y="4"/>
                  </a:lnTo>
                  <a:lnTo>
                    <a:pt x="6" y="4"/>
                  </a:lnTo>
                  <a:lnTo>
                    <a:pt x="4" y="2"/>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72" name="Freeform 435">
              <a:extLst>
                <a:ext uri="{FF2B5EF4-FFF2-40B4-BE49-F238E27FC236}">
                  <a16:creationId xmlns:a16="http://schemas.microsoft.com/office/drawing/2014/main" id="{5DE65E13-D0F0-4511-A37A-877E293B46B7}"/>
                </a:ext>
              </a:extLst>
            </p:cNvPr>
            <p:cNvSpPr>
              <a:spLocks/>
            </p:cNvSpPr>
            <p:nvPr/>
          </p:nvSpPr>
          <p:spPr bwMode="auto">
            <a:xfrm>
              <a:off x="8726488" y="4429125"/>
              <a:ext cx="22225" cy="19050"/>
            </a:xfrm>
            <a:custGeom>
              <a:avLst/>
              <a:gdLst>
                <a:gd name="T0" fmla="*/ 7 w 14"/>
                <a:gd name="T1" fmla="*/ 2 h 12"/>
                <a:gd name="T2" fmla="*/ 2 w 14"/>
                <a:gd name="T3" fmla="*/ 5 h 12"/>
                <a:gd name="T4" fmla="*/ 0 w 14"/>
                <a:gd name="T5" fmla="*/ 12 h 12"/>
                <a:gd name="T6" fmla="*/ 11 w 14"/>
                <a:gd name="T7" fmla="*/ 9 h 12"/>
                <a:gd name="T8" fmla="*/ 14 w 14"/>
                <a:gd name="T9" fmla="*/ 7 h 12"/>
                <a:gd name="T10" fmla="*/ 14 w 14"/>
                <a:gd name="T11" fmla="*/ 0 h 12"/>
                <a:gd name="T12" fmla="*/ 11 w 14"/>
                <a:gd name="T13" fmla="*/ 2 h 12"/>
                <a:gd name="T14" fmla="*/ 9 w 14"/>
                <a:gd name="T15" fmla="*/ 5 h 12"/>
                <a:gd name="T16" fmla="*/ 7 w 14"/>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7" y="2"/>
                  </a:moveTo>
                  <a:lnTo>
                    <a:pt x="2" y="5"/>
                  </a:lnTo>
                  <a:lnTo>
                    <a:pt x="0" y="12"/>
                  </a:lnTo>
                  <a:lnTo>
                    <a:pt x="11" y="9"/>
                  </a:lnTo>
                  <a:lnTo>
                    <a:pt x="14" y="7"/>
                  </a:lnTo>
                  <a:lnTo>
                    <a:pt x="14" y="0"/>
                  </a:lnTo>
                  <a:lnTo>
                    <a:pt x="11" y="2"/>
                  </a:lnTo>
                  <a:lnTo>
                    <a:pt x="9" y="5"/>
                  </a:lnTo>
                  <a:lnTo>
                    <a:pt x="7"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73" name="Freeform 436">
              <a:extLst>
                <a:ext uri="{FF2B5EF4-FFF2-40B4-BE49-F238E27FC236}">
                  <a16:creationId xmlns:a16="http://schemas.microsoft.com/office/drawing/2014/main" id="{C7825C2D-3DF4-4608-BEE4-86881AEACD8F}"/>
                </a:ext>
              </a:extLst>
            </p:cNvPr>
            <p:cNvSpPr>
              <a:spLocks/>
            </p:cNvSpPr>
            <p:nvPr/>
          </p:nvSpPr>
          <p:spPr bwMode="auto">
            <a:xfrm>
              <a:off x="8650288" y="4286250"/>
              <a:ext cx="14288" cy="22225"/>
            </a:xfrm>
            <a:custGeom>
              <a:avLst/>
              <a:gdLst>
                <a:gd name="T0" fmla="*/ 0 w 9"/>
                <a:gd name="T1" fmla="*/ 0 h 14"/>
                <a:gd name="T2" fmla="*/ 0 w 9"/>
                <a:gd name="T3" fmla="*/ 2 h 14"/>
                <a:gd name="T4" fmla="*/ 4 w 9"/>
                <a:gd name="T5" fmla="*/ 5 h 14"/>
                <a:gd name="T6" fmla="*/ 7 w 9"/>
                <a:gd name="T7" fmla="*/ 9 h 14"/>
                <a:gd name="T8" fmla="*/ 7 w 9"/>
                <a:gd name="T9" fmla="*/ 12 h 14"/>
                <a:gd name="T10" fmla="*/ 4 w 9"/>
                <a:gd name="T11" fmla="*/ 14 h 14"/>
                <a:gd name="T12" fmla="*/ 4 w 9"/>
                <a:gd name="T13" fmla="*/ 14 h 14"/>
                <a:gd name="T14" fmla="*/ 7 w 9"/>
                <a:gd name="T15" fmla="*/ 14 h 14"/>
                <a:gd name="T16" fmla="*/ 9 w 9"/>
                <a:gd name="T17" fmla="*/ 7 h 14"/>
                <a:gd name="T18" fmla="*/ 7 w 9"/>
                <a:gd name="T19" fmla="*/ 2 h 14"/>
                <a:gd name="T20" fmla="*/ 0 w 9"/>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4">
                  <a:moveTo>
                    <a:pt x="0" y="0"/>
                  </a:moveTo>
                  <a:lnTo>
                    <a:pt x="0" y="2"/>
                  </a:lnTo>
                  <a:lnTo>
                    <a:pt x="4" y="5"/>
                  </a:lnTo>
                  <a:lnTo>
                    <a:pt x="7" y="9"/>
                  </a:lnTo>
                  <a:lnTo>
                    <a:pt x="7" y="12"/>
                  </a:lnTo>
                  <a:lnTo>
                    <a:pt x="4" y="14"/>
                  </a:lnTo>
                  <a:lnTo>
                    <a:pt x="4" y="14"/>
                  </a:lnTo>
                  <a:lnTo>
                    <a:pt x="7" y="14"/>
                  </a:lnTo>
                  <a:lnTo>
                    <a:pt x="9" y="7"/>
                  </a:lnTo>
                  <a:lnTo>
                    <a:pt x="7" y="2"/>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74" name="Freeform 437">
              <a:extLst>
                <a:ext uri="{FF2B5EF4-FFF2-40B4-BE49-F238E27FC236}">
                  <a16:creationId xmlns:a16="http://schemas.microsoft.com/office/drawing/2014/main" id="{549A2427-86DA-4FE6-A5D8-F242BD9BB660}"/>
                </a:ext>
              </a:extLst>
            </p:cNvPr>
            <p:cNvSpPr>
              <a:spLocks/>
            </p:cNvSpPr>
            <p:nvPr/>
          </p:nvSpPr>
          <p:spPr bwMode="auto">
            <a:xfrm>
              <a:off x="8605838" y="4322763"/>
              <a:ext cx="7938" cy="7938"/>
            </a:xfrm>
            <a:custGeom>
              <a:avLst/>
              <a:gdLst>
                <a:gd name="T0" fmla="*/ 5 w 5"/>
                <a:gd name="T1" fmla="*/ 0 h 5"/>
                <a:gd name="T2" fmla="*/ 0 w 5"/>
                <a:gd name="T3" fmla="*/ 3 h 5"/>
                <a:gd name="T4" fmla="*/ 3 w 5"/>
                <a:gd name="T5" fmla="*/ 5 h 5"/>
                <a:gd name="T6" fmla="*/ 5 w 5"/>
                <a:gd name="T7" fmla="*/ 0 h 5"/>
              </a:gdLst>
              <a:ahLst/>
              <a:cxnLst>
                <a:cxn ang="0">
                  <a:pos x="T0" y="T1"/>
                </a:cxn>
                <a:cxn ang="0">
                  <a:pos x="T2" y="T3"/>
                </a:cxn>
                <a:cxn ang="0">
                  <a:pos x="T4" y="T5"/>
                </a:cxn>
                <a:cxn ang="0">
                  <a:pos x="T6" y="T7"/>
                </a:cxn>
              </a:cxnLst>
              <a:rect l="0" t="0" r="r" b="b"/>
              <a:pathLst>
                <a:path w="5" h="5">
                  <a:moveTo>
                    <a:pt x="5" y="0"/>
                  </a:moveTo>
                  <a:lnTo>
                    <a:pt x="0" y="3"/>
                  </a:lnTo>
                  <a:lnTo>
                    <a:pt x="3" y="5"/>
                  </a:lnTo>
                  <a:lnTo>
                    <a:pt x="5"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75" name="Freeform 438">
              <a:extLst>
                <a:ext uri="{FF2B5EF4-FFF2-40B4-BE49-F238E27FC236}">
                  <a16:creationId xmlns:a16="http://schemas.microsoft.com/office/drawing/2014/main" id="{A45613BF-F825-4BEE-9A07-5AA0ECF3EDD5}"/>
                </a:ext>
              </a:extLst>
            </p:cNvPr>
            <p:cNvSpPr>
              <a:spLocks/>
            </p:cNvSpPr>
            <p:nvPr/>
          </p:nvSpPr>
          <p:spPr bwMode="auto">
            <a:xfrm>
              <a:off x="8602663" y="4327525"/>
              <a:ext cx="3175" cy="3175"/>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76" name="Freeform 439">
              <a:extLst>
                <a:ext uri="{FF2B5EF4-FFF2-40B4-BE49-F238E27FC236}">
                  <a16:creationId xmlns:a16="http://schemas.microsoft.com/office/drawing/2014/main" id="{08096AB5-F3E6-4BCA-96CA-37719E5C3BCA}"/>
                </a:ext>
              </a:extLst>
            </p:cNvPr>
            <p:cNvSpPr>
              <a:spLocks/>
            </p:cNvSpPr>
            <p:nvPr/>
          </p:nvSpPr>
          <p:spPr bwMode="auto">
            <a:xfrm>
              <a:off x="8591550" y="4297363"/>
              <a:ext cx="19050" cy="25400"/>
            </a:xfrm>
            <a:custGeom>
              <a:avLst/>
              <a:gdLst>
                <a:gd name="T0" fmla="*/ 9 w 12"/>
                <a:gd name="T1" fmla="*/ 0 h 16"/>
                <a:gd name="T2" fmla="*/ 5 w 12"/>
                <a:gd name="T3" fmla="*/ 0 h 16"/>
                <a:gd name="T4" fmla="*/ 5 w 12"/>
                <a:gd name="T5" fmla="*/ 5 h 16"/>
                <a:gd name="T6" fmla="*/ 0 w 12"/>
                <a:gd name="T7" fmla="*/ 12 h 16"/>
                <a:gd name="T8" fmla="*/ 5 w 12"/>
                <a:gd name="T9" fmla="*/ 14 h 16"/>
                <a:gd name="T10" fmla="*/ 7 w 12"/>
                <a:gd name="T11" fmla="*/ 12 h 16"/>
                <a:gd name="T12" fmla="*/ 7 w 12"/>
                <a:gd name="T13" fmla="*/ 16 h 16"/>
                <a:gd name="T14" fmla="*/ 12 w 12"/>
                <a:gd name="T15" fmla="*/ 12 h 16"/>
                <a:gd name="T16" fmla="*/ 9 w 12"/>
                <a:gd name="T17" fmla="*/ 5 h 16"/>
                <a:gd name="T18" fmla="*/ 9 w 12"/>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6">
                  <a:moveTo>
                    <a:pt x="9" y="0"/>
                  </a:moveTo>
                  <a:lnTo>
                    <a:pt x="5" y="0"/>
                  </a:lnTo>
                  <a:lnTo>
                    <a:pt x="5" y="5"/>
                  </a:lnTo>
                  <a:lnTo>
                    <a:pt x="0" y="12"/>
                  </a:lnTo>
                  <a:lnTo>
                    <a:pt x="5" y="14"/>
                  </a:lnTo>
                  <a:lnTo>
                    <a:pt x="7" y="12"/>
                  </a:lnTo>
                  <a:lnTo>
                    <a:pt x="7" y="16"/>
                  </a:lnTo>
                  <a:lnTo>
                    <a:pt x="12" y="12"/>
                  </a:lnTo>
                  <a:lnTo>
                    <a:pt x="9" y="5"/>
                  </a:lnTo>
                  <a:lnTo>
                    <a:pt x="9"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77" name="Freeform 440">
              <a:extLst>
                <a:ext uri="{FF2B5EF4-FFF2-40B4-BE49-F238E27FC236}">
                  <a16:creationId xmlns:a16="http://schemas.microsoft.com/office/drawing/2014/main" id="{FFDD8D18-B813-4777-AEBA-4BC2CA87DB26}"/>
                </a:ext>
              </a:extLst>
            </p:cNvPr>
            <p:cNvSpPr>
              <a:spLocks/>
            </p:cNvSpPr>
            <p:nvPr/>
          </p:nvSpPr>
          <p:spPr bwMode="auto">
            <a:xfrm>
              <a:off x="8605838" y="4330700"/>
              <a:ext cx="11113" cy="17463"/>
            </a:xfrm>
            <a:custGeom>
              <a:avLst/>
              <a:gdLst>
                <a:gd name="T0" fmla="*/ 3 w 7"/>
                <a:gd name="T1" fmla="*/ 11 h 11"/>
                <a:gd name="T2" fmla="*/ 5 w 7"/>
                <a:gd name="T3" fmla="*/ 11 h 11"/>
                <a:gd name="T4" fmla="*/ 7 w 7"/>
                <a:gd name="T5" fmla="*/ 7 h 11"/>
                <a:gd name="T6" fmla="*/ 5 w 7"/>
                <a:gd name="T7" fmla="*/ 4 h 11"/>
                <a:gd name="T8" fmla="*/ 7 w 7"/>
                <a:gd name="T9" fmla="*/ 2 h 11"/>
                <a:gd name="T10" fmla="*/ 5 w 7"/>
                <a:gd name="T11" fmla="*/ 0 h 11"/>
                <a:gd name="T12" fmla="*/ 0 w 7"/>
                <a:gd name="T13" fmla="*/ 2 h 11"/>
                <a:gd name="T14" fmla="*/ 0 w 7"/>
                <a:gd name="T15" fmla="*/ 7 h 11"/>
                <a:gd name="T16" fmla="*/ 3 w 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3" y="11"/>
                  </a:moveTo>
                  <a:lnTo>
                    <a:pt x="5" y="11"/>
                  </a:lnTo>
                  <a:lnTo>
                    <a:pt x="7" y="7"/>
                  </a:lnTo>
                  <a:lnTo>
                    <a:pt x="5" y="4"/>
                  </a:lnTo>
                  <a:lnTo>
                    <a:pt x="7" y="2"/>
                  </a:lnTo>
                  <a:lnTo>
                    <a:pt x="5" y="0"/>
                  </a:lnTo>
                  <a:lnTo>
                    <a:pt x="0" y="2"/>
                  </a:lnTo>
                  <a:lnTo>
                    <a:pt x="0" y="7"/>
                  </a:lnTo>
                  <a:lnTo>
                    <a:pt x="3" y="11"/>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78" name="Freeform 441">
              <a:extLst>
                <a:ext uri="{FF2B5EF4-FFF2-40B4-BE49-F238E27FC236}">
                  <a16:creationId xmlns:a16="http://schemas.microsoft.com/office/drawing/2014/main" id="{EB3048FD-EB93-4112-801B-25E308DAF8A2}"/>
                </a:ext>
              </a:extLst>
            </p:cNvPr>
            <p:cNvSpPr>
              <a:spLocks/>
            </p:cNvSpPr>
            <p:nvPr/>
          </p:nvSpPr>
          <p:spPr bwMode="auto">
            <a:xfrm>
              <a:off x="8616950" y="4294188"/>
              <a:ext cx="14288" cy="6350"/>
            </a:xfrm>
            <a:custGeom>
              <a:avLst/>
              <a:gdLst>
                <a:gd name="T0" fmla="*/ 0 w 9"/>
                <a:gd name="T1" fmla="*/ 2 h 4"/>
                <a:gd name="T2" fmla="*/ 3 w 9"/>
                <a:gd name="T3" fmla="*/ 4 h 4"/>
                <a:gd name="T4" fmla="*/ 9 w 9"/>
                <a:gd name="T5" fmla="*/ 4 h 4"/>
                <a:gd name="T6" fmla="*/ 9 w 9"/>
                <a:gd name="T7" fmla="*/ 0 h 4"/>
                <a:gd name="T8" fmla="*/ 5 w 9"/>
                <a:gd name="T9" fmla="*/ 0 h 4"/>
                <a:gd name="T10" fmla="*/ 0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0" y="2"/>
                  </a:moveTo>
                  <a:lnTo>
                    <a:pt x="3" y="4"/>
                  </a:lnTo>
                  <a:lnTo>
                    <a:pt x="9" y="4"/>
                  </a:lnTo>
                  <a:lnTo>
                    <a:pt x="9" y="0"/>
                  </a:lnTo>
                  <a:lnTo>
                    <a:pt x="5"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79" name="Freeform 442">
              <a:extLst>
                <a:ext uri="{FF2B5EF4-FFF2-40B4-BE49-F238E27FC236}">
                  <a16:creationId xmlns:a16="http://schemas.microsoft.com/office/drawing/2014/main" id="{118FCE4E-2F0B-437F-AF7E-ECFBD37463FB}"/>
                </a:ext>
              </a:extLst>
            </p:cNvPr>
            <p:cNvSpPr>
              <a:spLocks/>
            </p:cNvSpPr>
            <p:nvPr/>
          </p:nvSpPr>
          <p:spPr bwMode="auto">
            <a:xfrm>
              <a:off x="8616950" y="4227513"/>
              <a:ext cx="25400" cy="41275"/>
            </a:xfrm>
            <a:custGeom>
              <a:avLst/>
              <a:gdLst>
                <a:gd name="T0" fmla="*/ 16 w 16"/>
                <a:gd name="T1" fmla="*/ 12 h 26"/>
                <a:gd name="T2" fmla="*/ 12 w 16"/>
                <a:gd name="T3" fmla="*/ 9 h 26"/>
                <a:gd name="T4" fmla="*/ 12 w 16"/>
                <a:gd name="T5" fmla="*/ 5 h 26"/>
                <a:gd name="T6" fmla="*/ 5 w 16"/>
                <a:gd name="T7" fmla="*/ 0 h 26"/>
                <a:gd name="T8" fmla="*/ 0 w 16"/>
                <a:gd name="T9" fmla="*/ 2 h 26"/>
                <a:gd name="T10" fmla="*/ 7 w 16"/>
                <a:gd name="T11" fmla="*/ 2 h 26"/>
                <a:gd name="T12" fmla="*/ 7 w 16"/>
                <a:gd name="T13" fmla="*/ 7 h 26"/>
                <a:gd name="T14" fmla="*/ 12 w 16"/>
                <a:gd name="T15" fmla="*/ 14 h 26"/>
                <a:gd name="T16" fmla="*/ 9 w 16"/>
                <a:gd name="T17" fmla="*/ 16 h 26"/>
                <a:gd name="T18" fmla="*/ 9 w 16"/>
                <a:gd name="T19" fmla="*/ 19 h 26"/>
                <a:gd name="T20" fmla="*/ 9 w 16"/>
                <a:gd name="T21" fmla="*/ 26 h 26"/>
                <a:gd name="T22" fmla="*/ 12 w 16"/>
                <a:gd name="T23" fmla="*/ 23 h 26"/>
                <a:gd name="T24" fmla="*/ 12 w 16"/>
                <a:gd name="T25" fmla="*/ 19 h 26"/>
                <a:gd name="T26" fmla="*/ 16 w 16"/>
                <a:gd name="T27" fmla="*/ 16 h 26"/>
                <a:gd name="T28" fmla="*/ 16 w 16"/>
                <a:gd name="T2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6">
                  <a:moveTo>
                    <a:pt x="16" y="12"/>
                  </a:moveTo>
                  <a:lnTo>
                    <a:pt x="12" y="9"/>
                  </a:lnTo>
                  <a:lnTo>
                    <a:pt x="12" y="5"/>
                  </a:lnTo>
                  <a:lnTo>
                    <a:pt x="5" y="0"/>
                  </a:lnTo>
                  <a:lnTo>
                    <a:pt x="0" y="2"/>
                  </a:lnTo>
                  <a:lnTo>
                    <a:pt x="7" y="2"/>
                  </a:lnTo>
                  <a:lnTo>
                    <a:pt x="7" y="7"/>
                  </a:lnTo>
                  <a:lnTo>
                    <a:pt x="12" y="14"/>
                  </a:lnTo>
                  <a:lnTo>
                    <a:pt x="9" y="16"/>
                  </a:lnTo>
                  <a:lnTo>
                    <a:pt x="9" y="19"/>
                  </a:lnTo>
                  <a:lnTo>
                    <a:pt x="9" y="26"/>
                  </a:lnTo>
                  <a:lnTo>
                    <a:pt x="12" y="23"/>
                  </a:lnTo>
                  <a:lnTo>
                    <a:pt x="12" y="19"/>
                  </a:lnTo>
                  <a:lnTo>
                    <a:pt x="16" y="16"/>
                  </a:lnTo>
                  <a:lnTo>
                    <a:pt x="16" y="1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80" name="Freeform 443">
              <a:extLst>
                <a:ext uri="{FF2B5EF4-FFF2-40B4-BE49-F238E27FC236}">
                  <a16:creationId xmlns:a16="http://schemas.microsoft.com/office/drawing/2014/main" id="{861AF19D-1DE8-4A88-BA0F-41FEA49F2B99}"/>
                </a:ext>
              </a:extLst>
            </p:cNvPr>
            <p:cNvSpPr>
              <a:spLocks/>
            </p:cNvSpPr>
            <p:nvPr/>
          </p:nvSpPr>
          <p:spPr bwMode="auto">
            <a:xfrm>
              <a:off x="8577263" y="4235450"/>
              <a:ext cx="39688" cy="11113"/>
            </a:xfrm>
            <a:custGeom>
              <a:avLst/>
              <a:gdLst>
                <a:gd name="T0" fmla="*/ 14 w 25"/>
                <a:gd name="T1" fmla="*/ 0 h 7"/>
                <a:gd name="T2" fmla="*/ 9 w 25"/>
                <a:gd name="T3" fmla="*/ 2 h 7"/>
                <a:gd name="T4" fmla="*/ 7 w 25"/>
                <a:gd name="T5" fmla="*/ 0 h 7"/>
                <a:gd name="T6" fmla="*/ 0 w 25"/>
                <a:gd name="T7" fmla="*/ 0 h 7"/>
                <a:gd name="T8" fmla="*/ 7 w 25"/>
                <a:gd name="T9" fmla="*/ 7 h 7"/>
                <a:gd name="T10" fmla="*/ 9 w 25"/>
                <a:gd name="T11" fmla="*/ 7 h 7"/>
                <a:gd name="T12" fmla="*/ 18 w 25"/>
                <a:gd name="T13" fmla="*/ 2 h 7"/>
                <a:gd name="T14" fmla="*/ 21 w 25"/>
                <a:gd name="T15" fmla="*/ 2 h 7"/>
                <a:gd name="T16" fmla="*/ 25 w 25"/>
                <a:gd name="T17" fmla="*/ 2 h 7"/>
                <a:gd name="T18" fmla="*/ 21 w 25"/>
                <a:gd name="T19" fmla="*/ 0 h 7"/>
                <a:gd name="T20" fmla="*/ 14 w 25"/>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7">
                  <a:moveTo>
                    <a:pt x="14" y="0"/>
                  </a:moveTo>
                  <a:lnTo>
                    <a:pt x="9" y="2"/>
                  </a:lnTo>
                  <a:lnTo>
                    <a:pt x="7" y="0"/>
                  </a:lnTo>
                  <a:lnTo>
                    <a:pt x="0" y="0"/>
                  </a:lnTo>
                  <a:lnTo>
                    <a:pt x="7" y="7"/>
                  </a:lnTo>
                  <a:lnTo>
                    <a:pt x="9" y="7"/>
                  </a:lnTo>
                  <a:lnTo>
                    <a:pt x="18" y="2"/>
                  </a:lnTo>
                  <a:lnTo>
                    <a:pt x="21" y="2"/>
                  </a:lnTo>
                  <a:lnTo>
                    <a:pt x="25" y="2"/>
                  </a:lnTo>
                  <a:lnTo>
                    <a:pt x="21" y="0"/>
                  </a:lnTo>
                  <a:lnTo>
                    <a:pt x="14"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81" name="Freeform 444">
              <a:extLst>
                <a:ext uri="{FF2B5EF4-FFF2-40B4-BE49-F238E27FC236}">
                  <a16:creationId xmlns:a16="http://schemas.microsoft.com/office/drawing/2014/main" id="{225F70AD-D911-4F15-A3F0-AD7913D2DC5C}"/>
                </a:ext>
              </a:extLst>
            </p:cNvPr>
            <p:cNvSpPr>
              <a:spLocks/>
            </p:cNvSpPr>
            <p:nvPr/>
          </p:nvSpPr>
          <p:spPr bwMode="auto">
            <a:xfrm>
              <a:off x="8805863" y="3681413"/>
              <a:ext cx="61913" cy="22225"/>
            </a:xfrm>
            <a:custGeom>
              <a:avLst/>
              <a:gdLst>
                <a:gd name="T0" fmla="*/ 35 w 39"/>
                <a:gd name="T1" fmla="*/ 3 h 14"/>
                <a:gd name="T2" fmla="*/ 35 w 39"/>
                <a:gd name="T3" fmla="*/ 0 h 14"/>
                <a:gd name="T4" fmla="*/ 28 w 39"/>
                <a:gd name="T5" fmla="*/ 5 h 14"/>
                <a:gd name="T6" fmla="*/ 21 w 39"/>
                <a:gd name="T7" fmla="*/ 5 h 14"/>
                <a:gd name="T8" fmla="*/ 16 w 39"/>
                <a:gd name="T9" fmla="*/ 5 h 14"/>
                <a:gd name="T10" fmla="*/ 12 w 39"/>
                <a:gd name="T11" fmla="*/ 5 h 14"/>
                <a:gd name="T12" fmla="*/ 7 w 39"/>
                <a:gd name="T13" fmla="*/ 7 h 14"/>
                <a:gd name="T14" fmla="*/ 3 w 39"/>
                <a:gd name="T15" fmla="*/ 7 h 14"/>
                <a:gd name="T16" fmla="*/ 0 w 39"/>
                <a:gd name="T17" fmla="*/ 9 h 14"/>
                <a:gd name="T18" fmla="*/ 0 w 39"/>
                <a:gd name="T19" fmla="*/ 12 h 14"/>
                <a:gd name="T20" fmla="*/ 3 w 39"/>
                <a:gd name="T21" fmla="*/ 12 h 14"/>
                <a:gd name="T22" fmla="*/ 0 w 39"/>
                <a:gd name="T23" fmla="*/ 14 h 14"/>
                <a:gd name="T24" fmla="*/ 5 w 39"/>
                <a:gd name="T25" fmla="*/ 14 h 14"/>
                <a:gd name="T26" fmla="*/ 5 w 39"/>
                <a:gd name="T27" fmla="*/ 12 h 14"/>
                <a:gd name="T28" fmla="*/ 10 w 39"/>
                <a:gd name="T29" fmla="*/ 12 h 14"/>
                <a:gd name="T30" fmla="*/ 14 w 39"/>
                <a:gd name="T31" fmla="*/ 9 h 14"/>
                <a:gd name="T32" fmla="*/ 21 w 39"/>
                <a:gd name="T33" fmla="*/ 9 h 14"/>
                <a:gd name="T34" fmla="*/ 23 w 39"/>
                <a:gd name="T35" fmla="*/ 9 h 14"/>
                <a:gd name="T36" fmla="*/ 30 w 39"/>
                <a:gd name="T37" fmla="*/ 9 h 14"/>
                <a:gd name="T38" fmla="*/ 30 w 39"/>
                <a:gd name="T39" fmla="*/ 7 h 14"/>
                <a:gd name="T40" fmla="*/ 32 w 39"/>
                <a:gd name="T41" fmla="*/ 7 h 14"/>
                <a:gd name="T42" fmla="*/ 39 w 39"/>
                <a:gd name="T43" fmla="*/ 5 h 14"/>
                <a:gd name="T44" fmla="*/ 39 w 39"/>
                <a:gd name="T45" fmla="*/ 5 h 14"/>
                <a:gd name="T46" fmla="*/ 37 w 39"/>
                <a:gd name="T47" fmla="*/ 5 h 14"/>
                <a:gd name="T48" fmla="*/ 35 w 39"/>
                <a:gd name="T49" fmla="*/ 5 h 14"/>
                <a:gd name="T50" fmla="*/ 30 w 39"/>
                <a:gd name="T51" fmla="*/ 5 h 14"/>
                <a:gd name="T52" fmla="*/ 32 w 39"/>
                <a:gd name="T53" fmla="*/ 3 h 14"/>
                <a:gd name="T54" fmla="*/ 35 w 39"/>
                <a:gd name="T5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14">
                  <a:moveTo>
                    <a:pt x="35" y="3"/>
                  </a:moveTo>
                  <a:lnTo>
                    <a:pt x="35" y="0"/>
                  </a:lnTo>
                  <a:lnTo>
                    <a:pt x="28" y="5"/>
                  </a:lnTo>
                  <a:lnTo>
                    <a:pt x="21" y="5"/>
                  </a:lnTo>
                  <a:lnTo>
                    <a:pt x="16" y="5"/>
                  </a:lnTo>
                  <a:lnTo>
                    <a:pt x="12" y="5"/>
                  </a:lnTo>
                  <a:lnTo>
                    <a:pt x="7" y="7"/>
                  </a:lnTo>
                  <a:lnTo>
                    <a:pt x="3" y="7"/>
                  </a:lnTo>
                  <a:lnTo>
                    <a:pt x="0" y="9"/>
                  </a:lnTo>
                  <a:lnTo>
                    <a:pt x="0" y="12"/>
                  </a:lnTo>
                  <a:lnTo>
                    <a:pt x="3" y="12"/>
                  </a:lnTo>
                  <a:lnTo>
                    <a:pt x="0" y="14"/>
                  </a:lnTo>
                  <a:lnTo>
                    <a:pt x="5" y="14"/>
                  </a:lnTo>
                  <a:lnTo>
                    <a:pt x="5" y="12"/>
                  </a:lnTo>
                  <a:lnTo>
                    <a:pt x="10" y="12"/>
                  </a:lnTo>
                  <a:lnTo>
                    <a:pt x="14" y="9"/>
                  </a:lnTo>
                  <a:lnTo>
                    <a:pt x="21" y="9"/>
                  </a:lnTo>
                  <a:lnTo>
                    <a:pt x="23" y="9"/>
                  </a:lnTo>
                  <a:lnTo>
                    <a:pt x="30" y="9"/>
                  </a:lnTo>
                  <a:lnTo>
                    <a:pt x="30" y="7"/>
                  </a:lnTo>
                  <a:lnTo>
                    <a:pt x="32" y="7"/>
                  </a:lnTo>
                  <a:lnTo>
                    <a:pt x="39" y="5"/>
                  </a:lnTo>
                  <a:lnTo>
                    <a:pt x="39" y="5"/>
                  </a:lnTo>
                  <a:lnTo>
                    <a:pt x="37" y="5"/>
                  </a:lnTo>
                  <a:lnTo>
                    <a:pt x="35" y="5"/>
                  </a:lnTo>
                  <a:lnTo>
                    <a:pt x="30" y="5"/>
                  </a:lnTo>
                  <a:lnTo>
                    <a:pt x="32" y="3"/>
                  </a:lnTo>
                  <a:lnTo>
                    <a:pt x="35"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82" name="Freeform 445">
              <a:extLst>
                <a:ext uri="{FF2B5EF4-FFF2-40B4-BE49-F238E27FC236}">
                  <a16:creationId xmlns:a16="http://schemas.microsoft.com/office/drawing/2014/main" id="{FE7FA031-5BEF-4F99-B9DD-F8139DA9F23D}"/>
                </a:ext>
              </a:extLst>
            </p:cNvPr>
            <p:cNvSpPr>
              <a:spLocks/>
            </p:cNvSpPr>
            <p:nvPr/>
          </p:nvSpPr>
          <p:spPr bwMode="auto">
            <a:xfrm>
              <a:off x="7242175" y="3216275"/>
              <a:ext cx="1814513" cy="1077913"/>
            </a:xfrm>
            <a:custGeom>
              <a:avLst/>
              <a:gdLst>
                <a:gd name="T0" fmla="*/ 326 w 1143"/>
                <a:gd name="T1" fmla="*/ 531 h 679"/>
                <a:gd name="T2" fmla="*/ 337 w 1143"/>
                <a:gd name="T3" fmla="*/ 561 h 679"/>
                <a:gd name="T4" fmla="*/ 365 w 1143"/>
                <a:gd name="T5" fmla="*/ 582 h 679"/>
                <a:gd name="T6" fmla="*/ 385 w 1143"/>
                <a:gd name="T7" fmla="*/ 566 h 679"/>
                <a:gd name="T8" fmla="*/ 417 w 1143"/>
                <a:gd name="T9" fmla="*/ 591 h 679"/>
                <a:gd name="T10" fmla="*/ 440 w 1143"/>
                <a:gd name="T11" fmla="*/ 646 h 679"/>
                <a:gd name="T12" fmla="*/ 472 w 1143"/>
                <a:gd name="T13" fmla="*/ 639 h 679"/>
                <a:gd name="T14" fmla="*/ 493 w 1143"/>
                <a:gd name="T15" fmla="*/ 596 h 679"/>
                <a:gd name="T16" fmla="*/ 527 w 1143"/>
                <a:gd name="T17" fmla="*/ 568 h 679"/>
                <a:gd name="T18" fmla="*/ 571 w 1143"/>
                <a:gd name="T19" fmla="*/ 573 h 679"/>
                <a:gd name="T20" fmla="*/ 605 w 1143"/>
                <a:gd name="T21" fmla="*/ 579 h 679"/>
                <a:gd name="T22" fmla="*/ 630 w 1143"/>
                <a:gd name="T23" fmla="*/ 582 h 679"/>
                <a:gd name="T24" fmla="*/ 637 w 1143"/>
                <a:gd name="T25" fmla="*/ 568 h 679"/>
                <a:gd name="T26" fmla="*/ 672 w 1143"/>
                <a:gd name="T27" fmla="*/ 549 h 679"/>
                <a:gd name="T28" fmla="*/ 699 w 1143"/>
                <a:gd name="T29" fmla="*/ 556 h 679"/>
                <a:gd name="T30" fmla="*/ 724 w 1143"/>
                <a:gd name="T31" fmla="*/ 573 h 679"/>
                <a:gd name="T32" fmla="*/ 756 w 1143"/>
                <a:gd name="T33" fmla="*/ 573 h 679"/>
                <a:gd name="T34" fmla="*/ 768 w 1143"/>
                <a:gd name="T35" fmla="*/ 621 h 679"/>
                <a:gd name="T36" fmla="*/ 779 w 1143"/>
                <a:gd name="T37" fmla="*/ 637 h 679"/>
                <a:gd name="T38" fmla="*/ 795 w 1143"/>
                <a:gd name="T39" fmla="*/ 674 h 679"/>
                <a:gd name="T40" fmla="*/ 814 w 1143"/>
                <a:gd name="T41" fmla="*/ 630 h 679"/>
                <a:gd name="T42" fmla="*/ 807 w 1143"/>
                <a:gd name="T43" fmla="*/ 529 h 679"/>
                <a:gd name="T44" fmla="*/ 843 w 1143"/>
                <a:gd name="T45" fmla="*/ 503 h 679"/>
                <a:gd name="T46" fmla="*/ 891 w 1143"/>
                <a:gd name="T47" fmla="*/ 462 h 679"/>
                <a:gd name="T48" fmla="*/ 912 w 1143"/>
                <a:gd name="T49" fmla="*/ 448 h 679"/>
                <a:gd name="T50" fmla="*/ 930 w 1143"/>
                <a:gd name="T51" fmla="*/ 434 h 679"/>
                <a:gd name="T52" fmla="*/ 917 w 1143"/>
                <a:gd name="T53" fmla="*/ 425 h 679"/>
                <a:gd name="T54" fmla="*/ 919 w 1143"/>
                <a:gd name="T55" fmla="*/ 397 h 679"/>
                <a:gd name="T56" fmla="*/ 919 w 1143"/>
                <a:gd name="T57" fmla="*/ 379 h 679"/>
                <a:gd name="T58" fmla="*/ 912 w 1143"/>
                <a:gd name="T59" fmla="*/ 360 h 679"/>
                <a:gd name="T60" fmla="*/ 933 w 1143"/>
                <a:gd name="T61" fmla="*/ 335 h 679"/>
                <a:gd name="T62" fmla="*/ 935 w 1143"/>
                <a:gd name="T63" fmla="*/ 369 h 679"/>
                <a:gd name="T64" fmla="*/ 940 w 1143"/>
                <a:gd name="T65" fmla="*/ 388 h 679"/>
                <a:gd name="T66" fmla="*/ 956 w 1143"/>
                <a:gd name="T67" fmla="*/ 326 h 679"/>
                <a:gd name="T68" fmla="*/ 972 w 1143"/>
                <a:gd name="T69" fmla="*/ 332 h 679"/>
                <a:gd name="T70" fmla="*/ 990 w 1143"/>
                <a:gd name="T71" fmla="*/ 298 h 679"/>
                <a:gd name="T72" fmla="*/ 1040 w 1143"/>
                <a:gd name="T73" fmla="*/ 284 h 679"/>
                <a:gd name="T74" fmla="*/ 1056 w 1143"/>
                <a:gd name="T75" fmla="*/ 275 h 679"/>
                <a:gd name="T76" fmla="*/ 1075 w 1143"/>
                <a:gd name="T77" fmla="*/ 222 h 679"/>
                <a:gd name="T78" fmla="*/ 1107 w 1143"/>
                <a:gd name="T79" fmla="*/ 208 h 679"/>
                <a:gd name="T80" fmla="*/ 1137 w 1143"/>
                <a:gd name="T81" fmla="*/ 199 h 679"/>
                <a:gd name="T82" fmla="*/ 1130 w 1143"/>
                <a:gd name="T83" fmla="*/ 139 h 679"/>
                <a:gd name="T84" fmla="*/ 1082 w 1143"/>
                <a:gd name="T85" fmla="*/ 164 h 679"/>
                <a:gd name="T86" fmla="*/ 972 w 1143"/>
                <a:gd name="T87" fmla="*/ 196 h 679"/>
                <a:gd name="T88" fmla="*/ 834 w 1143"/>
                <a:gd name="T89" fmla="*/ 208 h 679"/>
                <a:gd name="T90" fmla="*/ 681 w 1143"/>
                <a:gd name="T91" fmla="*/ 76 h 679"/>
                <a:gd name="T92" fmla="*/ 637 w 1143"/>
                <a:gd name="T93" fmla="*/ 55 h 679"/>
                <a:gd name="T94" fmla="*/ 106 w 1143"/>
                <a:gd name="T95" fmla="*/ 32 h 679"/>
                <a:gd name="T96" fmla="*/ 92 w 1143"/>
                <a:gd name="T97" fmla="*/ 53 h 679"/>
                <a:gd name="T98" fmla="*/ 90 w 1143"/>
                <a:gd name="T99" fmla="*/ 32 h 679"/>
                <a:gd name="T100" fmla="*/ 60 w 1143"/>
                <a:gd name="T101" fmla="*/ 62 h 679"/>
                <a:gd name="T102" fmla="*/ 67 w 1143"/>
                <a:gd name="T103" fmla="*/ 90 h 679"/>
                <a:gd name="T104" fmla="*/ 46 w 1143"/>
                <a:gd name="T105" fmla="*/ 109 h 679"/>
                <a:gd name="T106" fmla="*/ 12 w 1143"/>
                <a:gd name="T107" fmla="*/ 208 h 679"/>
                <a:gd name="T108" fmla="*/ 7 w 1143"/>
                <a:gd name="T109" fmla="*/ 272 h 679"/>
                <a:gd name="T110" fmla="*/ 19 w 1143"/>
                <a:gd name="T111" fmla="*/ 337 h 679"/>
                <a:gd name="T112" fmla="*/ 26 w 1143"/>
                <a:gd name="T113" fmla="*/ 335 h 679"/>
                <a:gd name="T114" fmla="*/ 23 w 1143"/>
                <a:gd name="T115" fmla="*/ 360 h 679"/>
                <a:gd name="T116" fmla="*/ 37 w 1143"/>
                <a:gd name="T117" fmla="*/ 409 h 679"/>
                <a:gd name="T118" fmla="*/ 67 w 1143"/>
                <a:gd name="T119" fmla="*/ 443 h 679"/>
                <a:gd name="T120" fmla="*/ 147 w 1143"/>
                <a:gd name="T121" fmla="*/ 483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3" h="679">
                  <a:moveTo>
                    <a:pt x="147" y="483"/>
                  </a:moveTo>
                  <a:lnTo>
                    <a:pt x="147" y="485"/>
                  </a:lnTo>
                  <a:lnTo>
                    <a:pt x="216" y="517"/>
                  </a:lnTo>
                  <a:lnTo>
                    <a:pt x="273" y="517"/>
                  </a:lnTo>
                  <a:lnTo>
                    <a:pt x="273" y="510"/>
                  </a:lnTo>
                  <a:lnTo>
                    <a:pt x="307" y="513"/>
                  </a:lnTo>
                  <a:lnTo>
                    <a:pt x="310" y="515"/>
                  </a:lnTo>
                  <a:lnTo>
                    <a:pt x="314" y="519"/>
                  </a:lnTo>
                  <a:lnTo>
                    <a:pt x="314" y="522"/>
                  </a:lnTo>
                  <a:lnTo>
                    <a:pt x="316" y="522"/>
                  </a:lnTo>
                  <a:lnTo>
                    <a:pt x="319" y="522"/>
                  </a:lnTo>
                  <a:lnTo>
                    <a:pt x="319" y="526"/>
                  </a:lnTo>
                  <a:lnTo>
                    <a:pt x="319" y="529"/>
                  </a:lnTo>
                  <a:lnTo>
                    <a:pt x="321" y="529"/>
                  </a:lnTo>
                  <a:lnTo>
                    <a:pt x="326" y="531"/>
                  </a:lnTo>
                  <a:lnTo>
                    <a:pt x="326" y="533"/>
                  </a:lnTo>
                  <a:lnTo>
                    <a:pt x="323" y="536"/>
                  </a:lnTo>
                  <a:lnTo>
                    <a:pt x="326" y="536"/>
                  </a:lnTo>
                  <a:lnTo>
                    <a:pt x="330" y="538"/>
                  </a:lnTo>
                  <a:lnTo>
                    <a:pt x="330" y="540"/>
                  </a:lnTo>
                  <a:lnTo>
                    <a:pt x="333" y="545"/>
                  </a:lnTo>
                  <a:lnTo>
                    <a:pt x="333" y="547"/>
                  </a:lnTo>
                  <a:lnTo>
                    <a:pt x="335" y="547"/>
                  </a:lnTo>
                  <a:lnTo>
                    <a:pt x="335" y="547"/>
                  </a:lnTo>
                  <a:lnTo>
                    <a:pt x="337" y="549"/>
                  </a:lnTo>
                  <a:lnTo>
                    <a:pt x="337" y="554"/>
                  </a:lnTo>
                  <a:lnTo>
                    <a:pt x="335" y="554"/>
                  </a:lnTo>
                  <a:lnTo>
                    <a:pt x="333" y="554"/>
                  </a:lnTo>
                  <a:lnTo>
                    <a:pt x="333" y="556"/>
                  </a:lnTo>
                  <a:lnTo>
                    <a:pt x="337" y="561"/>
                  </a:lnTo>
                  <a:lnTo>
                    <a:pt x="339" y="563"/>
                  </a:lnTo>
                  <a:lnTo>
                    <a:pt x="342" y="568"/>
                  </a:lnTo>
                  <a:lnTo>
                    <a:pt x="342" y="568"/>
                  </a:lnTo>
                  <a:lnTo>
                    <a:pt x="342" y="568"/>
                  </a:lnTo>
                  <a:lnTo>
                    <a:pt x="344" y="570"/>
                  </a:lnTo>
                  <a:lnTo>
                    <a:pt x="344" y="570"/>
                  </a:lnTo>
                  <a:lnTo>
                    <a:pt x="346" y="570"/>
                  </a:lnTo>
                  <a:lnTo>
                    <a:pt x="349" y="573"/>
                  </a:lnTo>
                  <a:lnTo>
                    <a:pt x="349" y="573"/>
                  </a:lnTo>
                  <a:lnTo>
                    <a:pt x="349" y="575"/>
                  </a:lnTo>
                  <a:lnTo>
                    <a:pt x="351" y="575"/>
                  </a:lnTo>
                  <a:lnTo>
                    <a:pt x="355" y="577"/>
                  </a:lnTo>
                  <a:lnTo>
                    <a:pt x="355" y="577"/>
                  </a:lnTo>
                  <a:lnTo>
                    <a:pt x="360" y="579"/>
                  </a:lnTo>
                  <a:lnTo>
                    <a:pt x="365" y="582"/>
                  </a:lnTo>
                  <a:lnTo>
                    <a:pt x="365" y="582"/>
                  </a:lnTo>
                  <a:lnTo>
                    <a:pt x="367" y="582"/>
                  </a:lnTo>
                  <a:lnTo>
                    <a:pt x="369" y="582"/>
                  </a:lnTo>
                  <a:lnTo>
                    <a:pt x="369" y="582"/>
                  </a:lnTo>
                  <a:lnTo>
                    <a:pt x="371" y="579"/>
                  </a:lnTo>
                  <a:lnTo>
                    <a:pt x="374" y="577"/>
                  </a:lnTo>
                  <a:lnTo>
                    <a:pt x="374" y="577"/>
                  </a:lnTo>
                  <a:lnTo>
                    <a:pt x="374" y="575"/>
                  </a:lnTo>
                  <a:lnTo>
                    <a:pt x="376" y="573"/>
                  </a:lnTo>
                  <a:lnTo>
                    <a:pt x="378" y="568"/>
                  </a:lnTo>
                  <a:lnTo>
                    <a:pt x="381" y="566"/>
                  </a:lnTo>
                  <a:lnTo>
                    <a:pt x="383" y="563"/>
                  </a:lnTo>
                  <a:lnTo>
                    <a:pt x="385" y="566"/>
                  </a:lnTo>
                  <a:lnTo>
                    <a:pt x="385" y="566"/>
                  </a:lnTo>
                  <a:lnTo>
                    <a:pt x="385" y="566"/>
                  </a:lnTo>
                  <a:lnTo>
                    <a:pt x="387" y="563"/>
                  </a:lnTo>
                  <a:lnTo>
                    <a:pt x="392" y="563"/>
                  </a:lnTo>
                  <a:lnTo>
                    <a:pt x="394" y="563"/>
                  </a:lnTo>
                  <a:lnTo>
                    <a:pt x="399" y="563"/>
                  </a:lnTo>
                  <a:lnTo>
                    <a:pt x="399" y="563"/>
                  </a:lnTo>
                  <a:lnTo>
                    <a:pt x="401" y="566"/>
                  </a:lnTo>
                  <a:lnTo>
                    <a:pt x="404" y="563"/>
                  </a:lnTo>
                  <a:lnTo>
                    <a:pt x="406" y="566"/>
                  </a:lnTo>
                  <a:lnTo>
                    <a:pt x="408" y="568"/>
                  </a:lnTo>
                  <a:lnTo>
                    <a:pt x="413" y="573"/>
                  </a:lnTo>
                  <a:lnTo>
                    <a:pt x="415" y="577"/>
                  </a:lnTo>
                  <a:lnTo>
                    <a:pt x="417" y="582"/>
                  </a:lnTo>
                  <a:lnTo>
                    <a:pt x="417" y="584"/>
                  </a:lnTo>
                  <a:lnTo>
                    <a:pt x="417" y="586"/>
                  </a:lnTo>
                  <a:lnTo>
                    <a:pt x="417" y="591"/>
                  </a:lnTo>
                  <a:lnTo>
                    <a:pt x="420" y="591"/>
                  </a:lnTo>
                  <a:lnTo>
                    <a:pt x="422" y="596"/>
                  </a:lnTo>
                  <a:lnTo>
                    <a:pt x="424" y="603"/>
                  </a:lnTo>
                  <a:lnTo>
                    <a:pt x="426" y="603"/>
                  </a:lnTo>
                  <a:lnTo>
                    <a:pt x="426" y="605"/>
                  </a:lnTo>
                  <a:lnTo>
                    <a:pt x="429" y="607"/>
                  </a:lnTo>
                  <a:lnTo>
                    <a:pt x="431" y="612"/>
                  </a:lnTo>
                  <a:lnTo>
                    <a:pt x="433" y="614"/>
                  </a:lnTo>
                  <a:lnTo>
                    <a:pt x="436" y="619"/>
                  </a:lnTo>
                  <a:lnTo>
                    <a:pt x="436" y="621"/>
                  </a:lnTo>
                  <a:lnTo>
                    <a:pt x="436" y="626"/>
                  </a:lnTo>
                  <a:lnTo>
                    <a:pt x="436" y="628"/>
                  </a:lnTo>
                  <a:lnTo>
                    <a:pt x="436" y="628"/>
                  </a:lnTo>
                  <a:lnTo>
                    <a:pt x="440" y="639"/>
                  </a:lnTo>
                  <a:lnTo>
                    <a:pt x="440" y="646"/>
                  </a:lnTo>
                  <a:lnTo>
                    <a:pt x="440" y="646"/>
                  </a:lnTo>
                  <a:lnTo>
                    <a:pt x="442" y="649"/>
                  </a:lnTo>
                  <a:lnTo>
                    <a:pt x="445" y="649"/>
                  </a:lnTo>
                  <a:lnTo>
                    <a:pt x="447" y="649"/>
                  </a:lnTo>
                  <a:lnTo>
                    <a:pt x="449" y="649"/>
                  </a:lnTo>
                  <a:lnTo>
                    <a:pt x="452" y="653"/>
                  </a:lnTo>
                  <a:lnTo>
                    <a:pt x="458" y="656"/>
                  </a:lnTo>
                  <a:lnTo>
                    <a:pt x="463" y="658"/>
                  </a:lnTo>
                  <a:lnTo>
                    <a:pt x="465" y="658"/>
                  </a:lnTo>
                  <a:lnTo>
                    <a:pt x="468" y="660"/>
                  </a:lnTo>
                  <a:lnTo>
                    <a:pt x="470" y="663"/>
                  </a:lnTo>
                  <a:lnTo>
                    <a:pt x="472" y="656"/>
                  </a:lnTo>
                  <a:lnTo>
                    <a:pt x="472" y="651"/>
                  </a:lnTo>
                  <a:lnTo>
                    <a:pt x="472" y="649"/>
                  </a:lnTo>
                  <a:lnTo>
                    <a:pt x="472" y="639"/>
                  </a:lnTo>
                  <a:lnTo>
                    <a:pt x="470" y="637"/>
                  </a:lnTo>
                  <a:lnTo>
                    <a:pt x="472" y="633"/>
                  </a:lnTo>
                  <a:lnTo>
                    <a:pt x="475" y="626"/>
                  </a:lnTo>
                  <a:lnTo>
                    <a:pt x="477" y="621"/>
                  </a:lnTo>
                  <a:lnTo>
                    <a:pt x="477" y="614"/>
                  </a:lnTo>
                  <a:lnTo>
                    <a:pt x="479" y="612"/>
                  </a:lnTo>
                  <a:lnTo>
                    <a:pt x="484" y="609"/>
                  </a:lnTo>
                  <a:lnTo>
                    <a:pt x="481" y="607"/>
                  </a:lnTo>
                  <a:lnTo>
                    <a:pt x="484" y="603"/>
                  </a:lnTo>
                  <a:lnTo>
                    <a:pt x="486" y="603"/>
                  </a:lnTo>
                  <a:lnTo>
                    <a:pt x="491" y="603"/>
                  </a:lnTo>
                  <a:lnTo>
                    <a:pt x="491" y="596"/>
                  </a:lnTo>
                  <a:lnTo>
                    <a:pt x="493" y="598"/>
                  </a:lnTo>
                  <a:lnTo>
                    <a:pt x="495" y="596"/>
                  </a:lnTo>
                  <a:lnTo>
                    <a:pt x="493" y="596"/>
                  </a:lnTo>
                  <a:lnTo>
                    <a:pt x="497" y="593"/>
                  </a:lnTo>
                  <a:lnTo>
                    <a:pt x="500" y="593"/>
                  </a:lnTo>
                  <a:lnTo>
                    <a:pt x="502" y="593"/>
                  </a:lnTo>
                  <a:lnTo>
                    <a:pt x="504" y="596"/>
                  </a:lnTo>
                  <a:lnTo>
                    <a:pt x="500" y="598"/>
                  </a:lnTo>
                  <a:lnTo>
                    <a:pt x="504" y="598"/>
                  </a:lnTo>
                  <a:lnTo>
                    <a:pt x="507" y="593"/>
                  </a:lnTo>
                  <a:lnTo>
                    <a:pt x="509" y="593"/>
                  </a:lnTo>
                  <a:lnTo>
                    <a:pt x="518" y="591"/>
                  </a:lnTo>
                  <a:lnTo>
                    <a:pt x="525" y="584"/>
                  </a:lnTo>
                  <a:lnTo>
                    <a:pt x="527" y="584"/>
                  </a:lnTo>
                  <a:lnTo>
                    <a:pt x="530" y="582"/>
                  </a:lnTo>
                  <a:lnTo>
                    <a:pt x="530" y="577"/>
                  </a:lnTo>
                  <a:lnTo>
                    <a:pt x="530" y="575"/>
                  </a:lnTo>
                  <a:lnTo>
                    <a:pt x="527" y="568"/>
                  </a:lnTo>
                  <a:lnTo>
                    <a:pt x="530" y="570"/>
                  </a:lnTo>
                  <a:lnTo>
                    <a:pt x="532" y="570"/>
                  </a:lnTo>
                  <a:lnTo>
                    <a:pt x="534" y="568"/>
                  </a:lnTo>
                  <a:lnTo>
                    <a:pt x="536" y="566"/>
                  </a:lnTo>
                  <a:lnTo>
                    <a:pt x="536" y="570"/>
                  </a:lnTo>
                  <a:lnTo>
                    <a:pt x="534" y="573"/>
                  </a:lnTo>
                  <a:lnTo>
                    <a:pt x="536" y="575"/>
                  </a:lnTo>
                  <a:lnTo>
                    <a:pt x="534" y="579"/>
                  </a:lnTo>
                  <a:lnTo>
                    <a:pt x="539" y="579"/>
                  </a:lnTo>
                  <a:lnTo>
                    <a:pt x="543" y="575"/>
                  </a:lnTo>
                  <a:lnTo>
                    <a:pt x="546" y="573"/>
                  </a:lnTo>
                  <a:lnTo>
                    <a:pt x="548" y="573"/>
                  </a:lnTo>
                  <a:lnTo>
                    <a:pt x="555" y="570"/>
                  </a:lnTo>
                  <a:lnTo>
                    <a:pt x="559" y="570"/>
                  </a:lnTo>
                  <a:lnTo>
                    <a:pt x="571" y="573"/>
                  </a:lnTo>
                  <a:lnTo>
                    <a:pt x="571" y="575"/>
                  </a:lnTo>
                  <a:lnTo>
                    <a:pt x="582" y="575"/>
                  </a:lnTo>
                  <a:lnTo>
                    <a:pt x="587" y="575"/>
                  </a:lnTo>
                  <a:lnTo>
                    <a:pt x="587" y="573"/>
                  </a:lnTo>
                  <a:lnTo>
                    <a:pt x="587" y="570"/>
                  </a:lnTo>
                  <a:lnTo>
                    <a:pt x="591" y="568"/>
                  </a:lnTo>
                  <a:lnTo>
                    <a:pt x="594" y="570"/>
                  </a:lnTo>
                  <a:lnTo>
                    <a:pt x="591" y="573"/>
                  </a:lnTo>
                  <a:lnTo>
                    <a:pt x="594" y="573"/>
                  </a:lnTo>
                  <a:lnTo>
                    <a:pt x="596" y="573"/>
                  </a:lnTo>
                  <a:lnTo>
                    <a:pt x="598" y="573"/>
                  </a:lnTo>
                  <a:lnTo>
                    <a:pt x="598" y="577"/>
                  </a:lnTo>
                  <a:lnTo>
                    <a:pt x="598" y="577"/>
                  </a:lnTo>
                  <a:lnTo>
                    <a:pt x="603" y="577"/>
                  </a:lnTo>
                  <a:lnTo>
                    <a:pt x="605" y="579"/>
                  </a:lnTo>
                  <a:lnTo>
                    <a:pt x="601" y="582"/>
                  </a:lnTo>
                  <a:lnTo>
                    <a:pt x="601" y="584"/>
                  </a:lnTo>
                  <a:lnTo>
                    <a:pt x="603" y="584"/>
                  </a:lnTo>
                  <a:lnTo>
                    <a:pt x="605" y="584"/>
                  </a:lnTo>
                  <a:lnTo>
                    <a:pt x="607" y="586"/>
                  </a:lnTo>
                  <a:lnTo>
                    <a:pt x="612" y="586"/>
                  </a:lnTo>
                  <a:lnTo>
                    <a:pt x="614" y="584"/>
                  </a:lnTo>
                  <a:lnTo>
                    <a:pt x="619" y="584"/>
                  </a:lnTo>
                  <a:lnTo>
                    <a:pt x="621" y="586"/>
                  </a:lnTo>
                  <a:lnTo>
                    <a:pt x="623" y="589"/>
                  </a:lnTo>
                  <a:lnTo>
                    <a:pt x="626" y="586"/>
                  </a:lnTo>
                  <a:lnTo>
                    <a:pt x="626" y="582"/>
                  </a:lnTo>
                  <a:lnTo>
                    <a:pt x="623" y="577"/>
                  </a:lnTo>
                  <a:lnTo>
                    <a:pt x="628" y="577"/>
                  </a:lnTo>
                  <a:lnTo>
                    <a:pt x="630" y="582"/>
                  </a:lnTo>
                  <a:lnTo>
                    <a:pt x="635" y="584"/>
                  </a:lnTo>
                  <a:lnTo>
                    <a:pt x="635" y="586"/>
                  </a:lnTo>
                  <a:lnTo>
                    <a:pt x="637" y="586"/>
                  </a:lnTo>
                  <a:lnTo>
                    <a:pt x="639" y="586"/>
                  </a:lnTo>
                  <a:lnTo>
                    <a:pt x="639" y="591"/>
                  </a:lnTo>
                  <a:lnTo>
                    <a:pt x="642" y="589"/>
                  </a:lnTo>
                  <a:lnTo>
                    <a:pt x="644" y="586"/>
                  </a:lnTo>
                  <a:lnTo>
                    <a:pt x="644" y="586"/>
                  </a:lnTo>
                  <a:lnTo>
                    <a:pt x="639" y="582"/>
                  </a:lnTo>
                  <a:lnTo>
                    <a:pt x="635" y="579"/>
                  </a:lnTo>
                  <a:lnTo>
                    <a:pt x="633" y="577"/>
                  </a:lnTo>
                  <a:lnTo>
                    <a:pt x="633" y="575"/>
                  </a:lnTo>
                  <a:lnTo>
                    <a:pt x="639" y="573"/>
                  </a:lnTo>
                  <a:lnTo>
                    <a:pt x="639" y="570"/>
                  </a:lnTo>
                  <a:lnTo>
                    <a:pt x="637" y="568"/>
                  </a:lnTo>
                  <a:lnTo>
                    <a:pt x="635" y="566"/>
                  </a:lnTo>
                  <a:lnTo>
                    <a:pt x="635" y="566"/>
                  </a:lnTo>
                  <a:lnTo>
                    <a:pt x="633" y="568"/>
                  </a:lnTo>
                  <a:lnTo>
                    <a:pt x="628" y="570"/>
                  </a:lnTo>
                  <a:lnTo>
                    <a:pt x="628" y="568"/>
                  </a:lnTo>
                  <a:lnTo>
                    <a:pt x="633" y="563"/>
                  </a:lnTo>
                  <a:lnTo>
                    <a:pt x="639" y="561"/>
                  </a:lnTo>
                  <a:lnTo>
                    <a:pt x="642" y="556"/>
                  </a:lnTo>
                  <a:lnTo>
                    <a:pt x="655" y="554"/>
                  </a:lnTo>
                  <a:lnTo>
                    <a:pt x="660" y="556"/>
                  </a:lnTo>
                  <a:lnTo>
                    <a:pt x="662" y="554"/>
                  </a:lnTo>
                  <a:lnTo>
                    <a:pt x="665" y="556"/>
                  </a:lnTo>
                  <a:lnTo>
                    <a:pt x="667" y="552"/>
                  </a:lnTo>
                  <a:lnTo>
                    <a:pt x="669" y="549"/>
                  </a:lnTo>
                  <a:lnTo>
                    <a:pt x="672" y="549"/>
                  </a:lnTo>
                  <a:lnTo>
                    <a:pt x="669" y="552"/>
                  </a:lnTo>
                  <a:lnTo>
                    <a:pt x="669" y="554"/>
                  </a:lnTo>
                  <a:lnTo>
                    <a:pt x="674" y="559"/>
                  </a:lnTo>
                  <a:lnTo>
                    <a:pt x="678" y="556"/>
                  </a:lnTo>
                  <a:lnTo>
                    <a:pt x="683" y="556"/>
                  </a:lnTo>
                  <a:lnTo>
                    <a:pt x="685" y="556"/>
                  </a:lnTo>
                  <a:lnTo>
                    <a:pt x="688" y="556"/>
                  </a:lnTo>
                  <a:lnTo>
                    <a:pt x="694" y="556"/>
                  </a:lnTo>
                  <a:lnTo>
                    <a:pt x="697" y="556"/>
                  </a:lnTo>
                  <a:lnTo>
                    <a:pt x="701" y="554"/>
                  </a:lnTo>
                  <a:lnTo>
                    <a:pt x="706" y="554"/>
                  </a:lnTo>
                  <a:lnTo>
                    <a:pt x="706" y="556"/>
                  </a:lnTo>
                  <a:lnTo>
                    <a:pt x="704" y="556"/>
                  </a:lnTo>
                  <a:lnTo>
                    <a:pt x="699" y="556"/>
                  </a:lnTo>
                  <a:lnTo>
                    <a:pt x="699" y="556"/>
                  </a:lnTo>
                  <a:lnTo>
                    <a:pt x="704" y="559"/>
                  </a:lnTo>
                  <a:lnTo>
                    <a:pt x="708" y="559"/>
                  </a:lnTo>
                  <a:lnTo>
                    <a:pt x="710" y="561"/>
                  </a:lnTo>
                  <a:lnTo>
                    <a:pt x="715" y="563"/>
                  </a:lnTo>
                  <a:lnTo>
                    <a:pt x="713" y="559"/>
                  </a:lnTo>
                  <a:lnTo>
                    <a:pt x="713" y="559"/>
                  </a:lnTo>
                  <a:lnTo>
                    <a:pt x="715" y="559"/>
                  </a:lnTo>
                  <a:lnTo>
                    <a:pt x="715" y="561"/>
                  </a:lnTo>
                  <a:lnTo>
                    <a:pt x="720" y="563"/>
                  </a:lnTo>
                  <a:lnTo>
                    <a:pt x="720" y="563"/>
                  </a:lnTo>
                  <a:lnTo>
                    <a:pt x="715" y="563"/>
                  </a:lnTo>
                  <a:lnTo>
                    <a:pt x="715" y="563"/>
                  </a:lnTo>
                  <a:lnTo>
                    <a:pt x="720" y="566"/>
                  </a:lnTo>
                  <a:lnTo>
                    <a:pt x="722" y="570"/>
                  </a:lnTo>
                  <a:lnTo>
                    <a:pt x="724" y="573"/>
                  </a:lnTo>
                  <a:lnTo>
                    <a:pt x="722" y="573"/>
                  </a:lnTo>
                  <a:lnTo>
                    <a:pt x="722" y="570"/>
                  </a:lnTo>
                  <a:lnTo>
                    <a:pt x="722" y="573"/>
                  </a:lnTo>
                  <a:lnTo>
                    <a:pt x="722" y="573"/>
                  </a:lnTo>
                  <a:lnTo>
                    <a:pt x="729" y="573"/>
                  </a:lnTo>
                  <a:lnTo>
                    <a:pt x="731" y="573"/>
                  </a:lnTo>
                  <a:lnTo>
                    <a:pt x="738" y="568"/>
                  </a:lnTo>
                  <a:lnTo>
                    <a:pt x="738" y="568"/>
                  </a:lnTo>
                  <a:lnTo>
                    <a:pt x="740" y="568"/>
                  </a:lnTo>
                  <a:lnTo>
                    <a:pt x="740" y="566"/>
                  </a:lnTo>
                  <a:lnTo>
                    <a:pt x="743" y="563"/>
                  </a:lnTo>
                  <a:lnTo>
                    <a:pt x="747" y="563"/>
                  </a:lnTo>
                  <a:lnTo>
                    <a:pt x="749" y="566"/>
                  </a:lnTo>
                  <a:lnTo>
                    <a:pt x="754" y="566"/>
                  </a:lnTo>
                  <a:lnTo>
                    <a:pt x="756" y="573"/>
                  </a:lnTo>
                  <a:lnTo>
                    <a:pt x="759" y="575"/>
                  </a:lnTo>
                  <a:lnTo>
                    <a:pt x="759" y="575"/>
                  </a:lnTo>
                  <a:lnTo>
                    <a:pt x="759" y="579"/>
                  </a:lnTo>
                  <a:lnTo>
                    <a:pt x="763" y="582"/>
                  </a:lnTo>
                  <a:lnTo>
                    <a:pt x="763" y="582"/>
                  </a:lnTo>
                  <a:lnTo>
                    <a:pt x="763" y="584"/>
                  </a:lnTo>
                  <a:lnTo>
                    <a:pt x="765" y="586"/>
                  </a:lnTo>
                  <a:lnTo>
                    <a:pt x="768" y="586"/>
                  </a:lnTo>
                  <a:lnTo>
                    <a:pt x="772" y="593"/>
                  </a:lnTo>
                  <a:lnTo>
                    <a:pt x="770" y="598"/>
                  </a:lnTo>
                  <a:lnTo>
                    <a:pt x="768" y="607"/>
                  </a:lnTo>
                  <a:lnTo>
                    <a:pt x="765" y="614"/>
                  </a:lnTo>
                  <a:lnTo>
                    <a:pt x="763" y="616"/>
                  </a:lnTo>
                  <a:lnTo>
                    <a:pt x="765" y="621"/>
                  </a:lnTo>
                  <a:lnTo>
                    <a:pt x="768" y="621"/>
                  </a:lnTo>
                  <a:lnTo>
                    <a:pt x="770" y="616"/>
                  </a:lnTo>
                  <a:lnTo>
                    <a:pt x="770" y="614"/>
                  </a:lnTo>
                  <a:lnTo>
                    <a:pt x="770" y="614"/>
                  </a:lnTo>
                  <a:lnTo>
                    <a:pt x="775" y="614"/>
                  </a:lnTo>
                  <a:lnTo>
                    <a:pt x="775" y="619"/>
                  </a:lnTo>
                  <a:lnTo>
                    <a:pt x="770" y="626"/>
                  </a:lnTo>
                  <a:lnTo>
                    <a:pt x="770" y="628"/>
                  </a:lnTo>
                  <a:lnTo>
                    <a:pt x="770" y="633"/>
                  </a:lnTo>
                  <a:lnTo>
                    <a:pt x="772" y="635"/>
                  </a:lnTo>
                  <a:lnTo>
                    <a:pt x="775" y="637"/>
                  </a:lnTo>
                  <a:lnTo>
                    <a:pt x="775" y="637"/>
                  </a:lnTo>
                  <a:lnTo>
                    <a:pt x="777" y="639"/>
                  </a:lnTo>
                  <a:lnTo>
                    <a:pt x="777" y="639"/>
                  </a:lnTo>
                  <a:lnTo>
                    <a:pt x="777" y="637"/>
                  </a:lnTo>
                  <a:lnTo>
                    <a:pt x="779" y="637"/>
                  </a:lnTo>
                  <a:lnTo>
                    <a:pt x="784" y="637"/>
                  </a:lnTo>
                  <a:lnTo>
                    <a:pt x="779" y="639"/>
                  </a:lnTo>
                  <a:lnTo>
                    <a:pt x="779" y="644"/>
                  </a:lnTo>
                  <a:lnTo>
                    <a:pt x="777" y="646"/>
                  </a:lnTo>
                  <a:lnTo>
                    <a:pt x="777" y="649"/>
                  </a:lnTo>
                  <a:lnTo>
                    <a:pt x="784" y="651"/>
                  </a:lnTo>
                  <a:lnTo>
                    <a:pt x="784" y="656"/>
                  </a:lnTo>
                  <a:lnTo>
                    <a:pt x="784" y="660"/>
                  </a:lnTo>
                  <a:lnTo>
                    <a:pt x="784" y="663"/>
                  </a:lnTo>
                  <a:lnTo>
                    <a:pt x="788" y="663"/>
                  </a:lnTo>
                  <a:lnTo>
                    <a:pt x="791" y="665"/>
                  </a:lnTo>
                  <a:lnTo>
                    <a:pt x="788" y="670"/>
                  </a:lnTo>
                  <a:lnTo>
                    <a:pt x="795" y="672"/>
                  </a:lnTo>
                  <a:lnTo>
                    <a:pt x="793" y="674"/>
                  </a:lnTo>
                  <a:lnTo>
                    <a:pt x="795" y="674"/>
                  </a:lnTo>
                  <a:lnTo>
                    <a:pt x="798" y="676"/>
                  </a:lnTo>
                  <a:lnTo>
                    <a:pt x="802" y="679"/>
                  </a:lnTo>
                  <a:lnTo>
                    <a:pt x="804" y="676"/>
                  </a:lnTo>
                  <a:lnTo>
                    <a:pt x="809" y="676"/>
                  </a:lnTo>
                  <a:lnTo>
                    <a:pt x="809" y="672"/>
                  </a:lnTo>
                  <a:lnTo>
                    <a:pt x="811" y="667"/>
                  </a:lnTo>
                  <a:lnTo>
                    <a:pt x="814" y="663"/>
                  </a:lnTo>
                  <a:lnTo>
                    <a:pt x="818" y="656"/>
                  </a:lnTo>
                  <a:lnTo>
                    <a:pt x="816" y="651"/>
                  </a:lnTo>
                  <a:lnTo>
                    <a:pt x="818" y="649"/>
                  </a:lnTo>
                  <a:lnTo>
                    <a:pt x="818" y="642"/>
                  </a:lnTo>
                  <a:lnTo>
                    <a:pt x="818" y="642"/>
                  </a:lnTo>
                  <a:lnTo>
                    <a:pt x="820" y="639"/>
                  </a:lnTo>
                  <a:lnTo>
                    <a:pt x="818" y="633"/>
                  </a:lnTo>
                  <a:lnTo>
                    <a:pt x="814" y="630"/>
                  </a:lnTo>
                  <a:lnTo>
                    <a:pt x="811" y="616"/>
                  </a:lnTo>
                  <a:lnTo>
                    <a:pt x="811" y="614"/>
                  </a:lnTo>
                  <a:lnTo>
                    <a:pt x="811" y="609"/>
                  </a:lnTo>
                  <a:lnTo>
                    <a:pt x="814" y="605"/>
                  </a:lnTo>
                  <a:lnTo>
                    <a:pt x="811" y="600"/>
                  </a:lnTo>
                  <a:lnTo>
                    <a:pt x="809" y="598"/>
                  </a:lnTo>
                  <a:lnTo>
                    <a:pt x="807" y="586"/>
                  </a:lnTo>
                  <a:lnTo>
                    <a:pt x="804" y="584"/>
                  </a:lnTo>
                  <a:lnTo>
                    <a:pt x="804" y="575"/>
                  </a:lnTo>
                  <a:lnTo>
                    <a:pt x="802" y="570"/>
                  </a:lnTo>
                  <a:lnTo>
                    <a:pt x="804" y="561"/>
                  </a:lnTo>
                  <a:lnTo>
                    <a:pt x="802" y="554"/>
                  </a:lnTo>
                  <a:lnTo>
                    <a:pt x="804" y="543"/>
                  </a:lnTo>
                  <a:lnTo>
                    <a:pt x="804" y="536"/>
                  </a:lnTo>
                  <a:lnTo>
                    <a:pt x="807" y="529"/>
                  </a:lnTo>
                  <a:lnTo>
                    <a:pt x="811" y="524"/>
                  </a:lnTo>
                  <a:lnTo>
                    <a:pt x="814" y="522"/>
                  </a:lnTo>
                  <a:lnTo>
                    <a:pt x="816" y="519"/>
                  </a:lnTo>
                  <a:lnTo>
                    <a:pt x="818" y="519"/>
                  </a:lnTo>
                  <a:lnTo>
                    <a:pt x="820" y="515"/>
                  </a:lnTo>
                  <a:lnTo>
                    <a:pt x="820" y="513"/>
                  </a:lnTo>
                  <a:lnTo>
                    <a:pt x="818" y="513"/>
                  </a:lnTo>
                  <a:lnTo>
                    <a:pt x="820" y="510"/>
                  </a:lnTo>
                  <a:lnTo>
                    <a:pt x="825" y="510"/>
                  </a:lnTo>
                  <a:lnTo>
                    <a:pt x="825" y="508"/>
                  </a:lnTo>
                  <a:lnTo>
                    <a:pt x="830" y="508"/>
                  </a:lnTo>
                  <a:lnTo>
                    <a:pt x="830" y="506"/>
                  </a:lnTo>
                  <a:lnTo>
                    <a:pt x="836" y="506"/>
                  </a:lnTo>
                  <a:lnTo>
                    <a:pt x="839" y="503"/>
                  </a:lnTo>
                  <a:lnTo>
                    <a:pt x="843" y="503"/>
                  </a:lnTo>
                  <a:lnTo>
                    <a:pt x="843" y="501"/>
                  </a:lnTo>
                  <a:lnTo>
                    <a:pt x="846" y="501"/>
                  </a:lnTo>
                  <a:lnTo>
                    <a:pt x="848" y="501"/>
                  </a:lnTo>
                  <a:lnTo>
                    <a:pt x="852" y="496"/>
                  </a:lnTo>
                  <a:lnTo>
                    <a:pt x="852" y="494"/>
                  </a:lnTo>
                  <a:lnTo>
                    <a:pt x="855" y="494"/>
                  </a:lnTo>
                  <a:lnTo>
                    <a:pt x="857" y="492"/>
                  </a:lnTo>
                  <a:lnTo>
                    <a:pt x="857" y="489"/>
                  </a:lnTo>
                  <a:lnTo>
                    <a:pt x="866" y="480"/>
                  </a:lnTo>
                  <a:lnTo>
                    <a:pt x="869" y="476"/>
                  </a:lnTo>
                  <a:lnTo>
                    <a:pt x="875" y="476"/>
                  </a:lnTo>
                  <a:lnTo>
                    <a:pt x="878" y="478"/>
                  </a:lnTo>
                  <a:lnTo>
                    <a:pt x="878" y="476"/>
                  </a:lnTo>
                  <a:lnTo>
                    <a:pt x="882" y="471"/>
                  </a:lnTo>
                  <a:lnTo>
                    <a:pt x="891" y="462"/>
                  </a:lnTo>
                  <a:lnTo>
                    <a:pt x="901" y="457"/>
                  </a:lnTo>
                  <a:lnTo>
                    <a:pt x="907" y="455"/>
                  </a:lnTo>
                  <a:lnTo>
                    <a:pt x="907" y="455"/>
                  </a:lnTo>
                  <a:lnTo>
                    <a:pt x="910" y="455"/>
                  </a:lnTo>
                  <a:lnTo>
                    <a:pt x="910" y="455"/>
                  </a:lnTo>
                  <a:lnTo>
                    <a:pt x="914" y="455"/>
                  </a:lnTo>
                  <a:lnTo>
                    <a:pt x="919" y="450"/>
                  </a:lnTo>
                  <a:lnTo>
                    <a:pt x="917" y="450"/>
                  </a:lnTo>
                  <a:lnTo>
                    <a:pt x="917" y="450"/>
                  </a:lnTo>
                  <a:lnTo>
                    <a:pt x="912" y="453"/>
                  </a:lnTo>
                  <a:lnTo>
                    <a:pt x="907" y="453"/>
                  </a:lnTo>
                  <a:lnTo>
                    <a:pt x="903" y="450"/>
                  </a:lnTo>
                  <a:lnTo>
                    <a:pt x="907" y="450"/>
                  </a:lnTo>
                  <a:lnTo>
                    <a:pt x="912" y="448"/>
                  </a:lnTo>
                  <a:lnTo>
                    <a:pt x="912" y="448"/>
                  </a:lnTo>
                  <a:lnTo>
                    <a:pt x="914" y="446"/>
                  </a:lnTo>
                  <a:lnTo>
                    <a:pt x="912" y="443"/>
                  </a:lnTo>
                  <a:lnTo>
                    <a:pt x="907" y="441"/>
                  </a:lnTo>
                  <a:lnTo>
                    <a:pt x="905" y="439"/>
                  </a:lnTo>
                  <a:lnTo>
                    <a:pt x="910" y="439"/>
                  </a:lnTo>
                  <a:lnTo>
                    <a:pt x="912" y="441"/>
                  </a:lnTo>
                  <a:lnTo>
                    <a:pt x="914" y="439"/>
                  </a:lnTo>
                  <a:lnTo>
                    <a:pt x="914" y="436"/>
                  </a:lnTo>
                  <a:lnTo>
                    <a:pt x="917" y="441"/>
                  </a:lnTo>
                  <a:lnTo>
                    <a:pt x="919" y="441"/>
                  </a:lnTo>
                  <a:lnTo>
                    <a:pt x="921" y="443"/>
                  </a:lnTo>
                  <a:lnTo>
                    <a:pt x="924" y="441"/>
                  </a:lnTo>
                  <a:lnTo>
                    <a:pt x="926" y="439"/>
                  </a:lnTo>
                  <a:lnTo>
                    <a:pt x="928" y="434"/>
                  </a:lnTo>
                  <a:lnTo>
                    <a:pt x="930" y="434"/>
                  </a:lnTo>
                  <a:lnTo>
                    <a:pt x="930" y="429"/>
                  </a:lnTo>
                  <a:lnTo>
                    <a:pt x="930" y="427"/>
                  </a:lnTo>
                  <a:lnTo>
                    <a:pt x="928" y="427"/>
                  </a:lnTo>
                  <a:lnTo>
                    <a:pt x="926" y="432"/>
                  </a:lnTo>
                  <a:lnTo>
                    <a:pt x="926" y="434"/>
                  </a:lnTo>
                  <a:lnTo>
                    <a:pt x="924" y="432"/>
                  </a:lnTo>
                  <a:lnTo>
                    <a:pt x="924" y="427"/>
                  </a:lnTo>
                  <a:lnTo>
                    <a:pt x="921" y="427"/>
                  </a:lnTo>
                  <a:lnTo>
                    <a:pt x="914" y="427"/>
                  </a:lnTo>
                  <a:lnTo>
                    <a:pt x="910" y="429"/>
                  </a:lnTo>
                  <a:lnTo>
                    <a:pt x="910" y="427"/>
                  </a:lnTo>
                  <a:lnTo>
                    <a:pt x="912" y="420"/>
                  </a:lnTo>
                  <a:lnTo>
                    <a:pt x="912" y="420"/>
                  </a:lnTo>
                  <a:lnTo>
                    <a:pt x="914" y="423"/>
                  </a:lnTo>
                  <a:lnTo>
                    <a:pt x="917" y="425"/>
                  </a:lnTo>
                  <a:lnTo>
                    <a:pt x="919" y="423"/>
                  </a:lnTo>
                  <a:lnTo>
                    <a:pt x="924" y="420"/>
                  </a:lnTo>
                  <a:lnTo>
                    <a:pt x="926" y="420"/>
                  </a:lnTo>
                  <a:lnTo>
                    <a:pt x="928" y="420"/>
                  </a:lnTo>
                  <a:lnTo>
                    <a:pt x="928" y="418"/>
                  </a:lnTo>
                  <a:lnTo>
                    <a:pt x="928" y="413"/>
                  </a:lnTo>
                  <a:lnTo>
                    <a:pt x="926" y="411"/>
                  </a:lnTo>
                  <a:lnTo>
                    <a:pt x="926" y="409"/>
                  </a:lnTo>
                  <a:lnTo>
                    <a:pt x="928" y="411"/>
                  </a:lnTo>
                  <a:lnTo>
                    <a:pt x="930" y="406"/>
                  </a:lnTo>
                  <a:lnTo>
                    <a:pt x="930" y="404"/>
                  </a:lnTo>
                  <a:lnTo>
                    <a:pt x="928" y="402"/>
                  </a:lnTo>
                  <a:lnTo>
                    <a:pt x="926" y="402"/>
                  </a:lnTo>
                  <a:lnTo>
                    <a:pt x="921" y="402"/>
                  </a:lnTo>
                  <a:lnTo>
                    <a:pt x="919" y="397"/>
                  </a:lnTo>
                  <a:lnTo>
                    <a:pt x="917" y="397"/>
                  </a:lnTo>
                  <a:lnTo>
                    <a:pt x="914" y="395"/>
                  </a:lnTo>
                  <a:lnTo>
                    <a:pt x="912" y="393"/>
                  </a:lnTo>
                  <a:lnTo>
                    <a:pt x="914" y="393"/>
                  </a:lnTo>
                  <a:lnTo>
                    <a:pt x="919" y="393"/>
                  </a:lnTo>
                  <a:lnTo>
                    <a:pt x="921" y="397"/>
                  </a:lnTo>
                  <a:lnTo>
                    <a:pt x="924" y="399"/>
                  </a:lnTo>
                  <a:lnTo>
                    <a:pt x="926" y="395"/>
                  </a:lnTo>
                  <a:lnTo>
                    <a:pt x="921" y="390"/>
                  </a:lnTo>
                  <a:lnTo>
                    <a:pt x="926" y="393"/>
                  </a:lnTo>
                  <a:lnTo>
                    <a:pt x="926" y="390"/>
                  </a:lnTo>
                  <a:lnTo>
                    <a:pt x="926" y="388"/>
                  </a:lnTo>
                  <a:lnTo>
                    <a:pt x="926" y="386"/>
                  </a:lnTo>
                  <a:lnTo>
                    <a:pt x="921" y="383"/>
                  </a:lnTo>
                  <a:lnTo>
                    <a:pt x="919" y="379"/>
                  </a:lnTo>
                  <a:lnTo>
                    <a:pt x="921" y="379"/>
                  </a:lnTo>
                  <a:lnTo>
                    <a:pt x="924" y="383"/>
                  </a:lnTo>
                  <a:lnTo>
                    <a:pt x="926" y="383"/>
                  </a:lnTo>
                  <a:lnTo>
                    <a:pt x="926" y="379"/>
                  </a:lnTo>
                  <a:lnTo>
                    <a:pt x="926" y="376"/>
                  </a:lnTo>
                  <a:lnTo>
                    <a:pt x="924" y="374"/>
                  </a:lnTo>
                  <a:lnTo>
                    <a:pt x="919" y="367"/>
                  </a:lnTo>
                  <a:lnTo>
                    <a:pt x="914" y="367"/>
                  </a:lnTo>
                  <a:lnTo>
                    <a:pt x="912" y="362"/>
                  </a:lnTo>
                  <a:lnTo>
                    <a:pt x="910" y="360"/>
                  </a:lnTo>
                  <a:lnTo>
                    <a:pt x="910" y="358"/>
                  </a:lnTo>
                  <a:lnTo>
                    <a:pt x="912" y="353"/>
                  </a:lnTo>
                  <a:lnTo>
                    <a:pt x="910" y="358"/>
                  </a:lnTo>
                  <a:lnTo>
                    <a:pt x="910" y="360"/>
                  </a:lnTo>
                  <a:lnTo>
                    <a:pt x="912" y="360"/>
                  </a:lnTo>
                  <a:lnTo>
                    <a:pt x="914" y="365"/>
                  </a:lnTo>
                  <a:lnTo>
                    <a:pt x="919" y="365"/>
                  </a:lnTo>
                  <a:lnTo>
                    <a:pt x="924" y="372"/>
                  </a:lnTo>
                  <a:lnTo>
                    <a:pt x="926" y="369"/>
                  </a:lnTo>
                  <a:lnTo>
                    <a:pt x="926" y="362"/>
                  </a:lnTo>
                  <a:lnTo>
                    <a:pt x="926" y="358"/>
                  </a:lnTo>
                  <a:lnTo>
                    <a:pt x="926" y="356"/>
                  </a:lnTo>
                  <a:lnTo>
                    <a:pt x="926" y="353"/>
                  </a:lnTo>
                  <a:lnTo>
                    <a:pt x="926" y="349"/>
                  </a:lnTo>
                  <a:lnTo>
                    <a:pt x="926" y="346"/>
                  </a:lnTo>
                  <a:lnTo>
                    <a:pt x="924" y="342"/>
                  </a:lnTo>
                  <a:lnTo>
                    <a:pt x="926" y="342"/>
                  </a:lnTo>
                  <a:lnTo>
                    <a:pt x="928" y="342"/>
                  </a:lnTo>
                  <a:lnTo>
                    <a:pt x="933" y="337"/>
                  </a:lnTo>
                  <a:lnTo>
                    <a:pt x="933" y="335"/>
                  </a:lnTo>
                  <a:lnTo>
                    <a:pt x="933" y="332"/>
                  </a:lnTo>
                  <a:lnTo>
                    <a:pt x="935" y="335"/>
                  </a:lnTo>
                  <a:lnTo>
                    <a:pt x="933" y="337"/>
                  </a:lnTo>
                  <a:lnTo>
                    <a:pt x="935" y="339"/>
                  </a:lnTo>
                  <a:lnTo>
                    <a:pt x="930" y="342"/>
                  </a:lnTo>
                  <a:lnTo>
                    <a:pt x="928" y="346"/>
                  </a:lnTo>
                  <a:lnTo>
                    <a:pt x="933" y="351"/>
                  </a:lnTo>
                  <a:lnTo>
                    <a:pt x="930" y="358"/>
                  </a:lnTo>
                  <a:lnTo>
                    <a:pt x="928" y="360"/>
                  </a:lnTo>
                  <a:lnTo>
                    <a:pt x="928" y="365"/>
                  </a:lnTo>
                  <a:lnTo>
                    <a:pt x="933" y="369"/>
                  </a:lnTo>
                  <a:lnTo>
                    <a:pt x="933" y="367"/>
                  </a:lnTo>
                  <a:lnTo>
                    <a:pt x="933" y="369"/>
                  </a:lnTo>
                  <a:lnTo>
                    <a:pt x="935" y="369"/>
                  </a:lnTo>
                  <a:lnTo>
                    <a:pt x="935" y="369"/>
                  </a:lnTo>
                  <a:lnTo>
                    <a:pt x="935" y="372"/>
                  </a:lnTo>
                  <a:lnTo>
                    <a:pt x="935" y="374"/>
                  </a:lnTo>
                  <a:lnTo>
                    <a:pt x="940" y="374"/>
                  </a:lnTo>
                  <a:lnTo>
                    <a:pt x="937" y="376"/>
                  </a:lnTo>
                  <a:lnTo>
                    <a:pt x="937" y="376"/>
                  </a:lnTo>
                  <a:lnTo>
                    <a:pt x="935" y="381"/>
                  </a:lnTo>
                  <a:lnTo>
                    <a:pt x="935" y="383"/>
                  </a:lnTo>
                  <a:lnTo>
                    <a:pt x="933" y="388"/>
                  </a:lnTo>
                  <a:lnTo>
                    <a:pt x="933" y="393"/>
                  </a:lnTo>
                  <a:lnTo>
                    <a:pt x="933" y="395"/>
                  </a:lnTo>
                  <a:lnTo>
                    <a:pt x="935" y="395"/>
                  </a:lnTo>
                  <a:lnTo>
                    <a:pt x="935" y="393"/>
                  </a:lnTo>
                  <a:lnTo>
                    <a:pt x="940" y="386"/>
                  </a:lnTo>
                  <a:lnTo>
                    <a:pt x="940" y="386"/>
                  </a:lnTo>
                  <a:lnTo>
                    <a:pt x="940" y="388"/>
                  </a:lnTo>
                  <a:lnTo>
                    <a:pt x="940" y="386"/>
                  </a:lnTo>
                  <a:lnTo>
                    <a:pt x="940" y="383"/>
                  </a:lnTo>
                  <a:lnTo>
                    <a:pt x="942" y="379"/>
                  </a:lnTo>
                  <a:lnTo>
                    <a:pt x="946" y="372"/>
                  </a:lnTo>
                  <a:lnTo>
                    <a:pt x="951" y="369"/>
                  </a:lnTo>
                  <a:lnTo>
                    <a:pt x="953" y="360"/>
                  </a:lnTo>
                  <a:lnTo>
                    <a:pt x="953" y="356"/>
                  </a:lnTo>
                  <a:lnTo>
                    <a:pt x="951" y="349"/>
                  </a:lnTo>
                  <a:lnTo>
                    <a:pt x="949" y="346"/>
                  </a:lnTo>
                  <a:lnTo>
                    <a:pt x="949" y="342"/>
                  </a:lnTo>
                  <a:lnTo>
                    <a:pt x="946" y="339"/>
                  </a:lnTo>
                  <a:lnTo>
                    <a:pt x="946" y="335"/>
                  </a:lnTo>
                  <a:lnTo>
                    <a:pt x="949" y="332"/>
                  </a:lnTo>
                  <a:lnTo>
                    <a:pt x="951" y="328"/>
                  </a:lnTo>
                  <a:lnTo>
                    <a:pt x="956" y="326"/>
                  </a:lnTo>
                  <a:lnTo>
                    <a:pt x="949" y="332"/>
                  </a:lnTo>
                  <a:lnTo>
                    <a:pt x="949" y="337"/>
                  </a:lnTo>
                  <a:lnTo>
                    <a:pt x="951" y="339"/>
                  </a:lnTo>
                  <a:lnTo>
                    <a:pt x="956" y="344"/>
                  </a:lnTo>
                  <a:lnTo>
                    <a:pt x="958" y="344"/>
                  </a:lnTo>
                  <a:lnTo>
                    <a:pt x="960" y="344"/>
                  </a:lnTo>
                  <a:lnTo>
                    <a:pt x="958" y="351"/>
                  </a:lnTo>
                  <a:lnTo>
                    <a:pt x="960" y="349"/>
                  </a:lnTo>
                  <a:lnTo>
                    <a:pt x="960" y="349"/>
                  </a:lnTo>
                  <a:lnTo>
                    <a:pt x="965" y="346"/>
                  </a:lnTo>
                  <a:lnTo>
                    <a:pt x="965" y="342"/>
                  </a:lnTo>
                  <a:lnTo>
                    <a:pt x="967" y="342"/>
                  </a:lnTo>
                  <a:lnTo>
                    <a:pt x="967" y="339"/>
                  </a:lnTo>
                  <a:lnTo>
                    <a:pt x="969" y="339"/>
                  </a:lnTo>
                  <a:lnTo>
                    <a:pt x="972" y="332"/>
                  </a:lnTo>
                  <a:lnTo>
                    <a:pt x="974" y="330"/>
                  </a:lnTo>
                  <a:lnTo>
                    <a:pt x="976" y="330"/>
                  </a:lnTo>
                  <a:lnTo>
                    <a:pt x="978" y="328"/>
                  </a:lnTo>
                  <a:lnTo>
                    <a:pt x="978" y="323"/>
                  </a:lnTo>
                  <a:lnTo>
                    <a:pt x="978" y="323"/>
                  </a:lnTo>
                  <a:lnTo>
                    <a:pt x="981" y="319"/>
                  </a:lnTo>
                  <a:lnTo>
                    <a:pt x="981" y="316"/>
                  </a:lnTo>
                  <a:lnTo>
                    <a:pt x="983" y="314"/>
                  </a:lnTo>
                  <a:lnTo>
                    <a:pt x="981" y="312"/>
                  </a:lnTo>
                  <a:lnTo>
                    <a:pt x="978" y="309"/>
                  </a:lnTo>
                  <a:lnTo>
                    <a:pt x="978" y="307"/>
                  </a:lnTo>
                  <a:lnTo>
                    <a:pt x="983" y="305"/>
                  </a:lnTo>
                  <a:lnTo>
                    <a:pt x="983" y="300"/>
                  </a:lnTo>
                  <a:lnTo>
                    <a:pt x="985" y="298"/>
                  </a:lnTo>
                  <a:lnTo>
                    <a:pt x="990" y="298"/>
                  </a:lnTo>
                  <a:lnTo>
                    <a:pt x="997" y="293"/>
                  </a:lnTo>
                  <a:lnTo>
                    <a:pt x="1001" y="293"/>
                  </a:lnTo>
                  <a:lnTo>
                    <a:pt x="1006" y="289"/>
                  </a:lnTo>
                  <a:lnTo>
                    <a:pt x="1008" y="289"/>
                  </a:lnTo>
                  <a:lnTo>
                    <a:pt x="1011" y="291"/>
                  </a:lnTo>
                  <a:lnTo>
                    <a:pt x="1020" y="291"/>
                  </a:lnTo>
                  <a:lnTo>
                    <a:pt x="1022" y="291"/>
                  </a:lnTo>
                  <a:lnTo>
                    <a:pt x="1029" y="289"/>
                  </a:lnTo>
                  <a:lnTo>
                    <a:pt x="1036" y="289"/>
                  </a:lnTo>
                  <a:lnTo>
                    <a:pt x="1038" y="289"/>
                  </a:lnTo>
                  <a:lnTo>
                    <a:pt x="1036" y="286"/>
                  </a:lnTo>
                  <a:lnTo>
                    <a:pt x="1038" y="282"/>
                  </a:lnTo>
                  <a:lnTo>
                    <a:pt x="1038" y="277"/>
                  </a:lnTo>
                  <a:lnTo>
                    <a:pt x="1040" y="279"/>
                  </a:lnTo>
                  <a:lnTo>
                    <a:pt x="1040" y="284"/>
                  </a:lnTo>
                  <a:lnTo>
                    <a:pt x="1040" y="286"/>
                  </a:lnTo>
                  <a:lnTo>
                    <a:pt x="1043" y="289"/>
                  </a:lnTo>
                  <a:lnTo>
                    <a:pt x="1047" y="284"/>
                  </a:lnTo>
                  <a:lnTo>
                    <a:pt x="1052" y="277"/>
                  </a:lnTo>
                  <a:lnTo>
                    <a:pt x="1054" y="282"/>
                  </a:lnTo>
                  <a:lnTo>
                    <a:pt x="1052" y="284"/>
                  </a:lnTo>
                  <a:lnTo>
                    <a:pt x="1056" y="284"/>
                  </a:lnTo>
                  <a:lnTo>
                    <a:pt x="1066" y="279"/>
                  </a:lnTo>
                  <a:lnTo>
                    <a:pt x="1068" y="275"/>
                  </a:lnTo>
                  <a:lnTo>
                    <a:pt x="1066" y="268"/>
                  </a:lnTo>
                  <a:lnTo>
                    <a:pt x="1063" y="270"/>
                  </a:lnTo>
                  <a:lnTo>
                    <a:pt x="1063" y="272"/>
                  </a:lnTo>
                  <a:lnTo>
                    <a:pt x="1063" y="277"/>
                  </a:lnTo>
                  <a:lnTo>
                    <a:pt x="1056" y="277"/>
                  </a:lnTo>
                  <a:lnTo>
                    <a:pt x="1056" y="275"/>
                  </a:lnTo>
                  <a:lnTo>
                    <a:pt x="1054" y="268"/>
                  </a:lnTo>
                  <a:lnTo>
                    <a:pt x="1049" y="266"/>
                  </a:lnTo>
                  <a:lnTo>
                    <a:pt x="1049" y="263"/>
                  </a:lnTo>
                  <a:lnTo>
                    <a:pt x="1056" y="256"/>
                  </a:lnTo>
                  <a:lnTo>
                    <a:pt x="1056" y="254"/>
                  </a:lnTo>
                  <a:lnTo>
                    <a:pt x="1052" y="254"/>
                  </a:lnTo>
                  <a:lnTo>
                    <a:pt x="1054" y="249"/>
                  </a:lnTo>
                  <a:lnTo>
                    <a:pt x="1056" y="249"/>
                  </a:lnTo>
                  <a:lnTo>
                    <a:pt x="1056" y="247"/>
                  </a:lnTo>
                  <a:lnTo>
                    <a:pt x="1059" y="242"/>
                  </a:lnTo>
                  <a:lnTo>
                    <a:pt x="1061" y="236"/>
                  </a:lnTo>
                  <a:lnTo>
                    <a:pt x="1068" y="231"/>
                  </a:lnTo>
                  <a:lnTo>
                    <a:pt x="1070" y="224"/>
                  </a:lnTo>
                  <a:lnTo>
                    <a:pt x="1072" y="224"/>
                  </a:lnTo>
                  <a:lnTo>
                    <a:pt x="1075" y="222"/>
                  </a:lnTo>
                  <a:lnTo>
                    <a:pt x="1077" y="224"/>
                  </a:lnTo>
                  <a:lnTo>
                    <a:pt x="1079" y="224"/>
                  </a:lnTo>
                  <a:lnTo>
                    <a:pt x="1082" y="222"/>
                  </a:lnTo>
                  <a:lnTo>
                    <a:pt x="1084" y="217"/>
                  </a:lnTo>
                  <a:lnTo>
                    <a:pt x="1084" y="222"/>
                  </a:lnTo>
                  <a:lnTo>
                    <a:pt x="1086" y="222"/>
                  </a:lnTo>
                  <a:lnTo>
                    <a:pt x="1088" y="217"/>
                  </a:lnTo>
                  <a:lnTo>
                    <a:pt x="1088" y="219"/>
                  </a:lnTo>
                  <a:lnTo>
                    <a:pt x="1091" y="217"/>
                  </a:lnTo>
                  <a:lnTo>
                    <a:pt x="1095" y="212"/>
                  </a:lnTo>
                  <a:lnTo>
                    <a:pt x="1100" y="206"/>
                  </a:lnTo>
                  <a:lnTo>
                    <a:pt x="1100" y="208"/>
                  </a:lnTo>
                  <a:lnTo>
                    <a:pt x="1100" y="212"/>
                  </a:lnTo>
                  <a:lnTo>
                    <a:pt x="1104" y="212"/>
                  </a:lnTo>
                  <a:lnTo>
                    <a:pt x="1107" y="208"/>
                  </a:lnTo>
                  <a:lnTo>
                    <a:pt x="1111" y="208"/>
                  </a:lnTo>
                  <a:lnTo>
                    <a:pt x="1114" y="212"/>
                  </a:lnTo>
                  <a:lnTo>
                    <a:pt x="1116" y="212"/>
                  </a:lnTo>
                  <a:lnTo>
                    <a:pt x="1121" y="208"/>
                  </a:lnTo>
                  <a:lnTo>
                    <a:pt x="1123" y="208"/>
                  </a:lnTo>
                  <a:lnTo>
                    <a:pt x="1125" y="208"/>
                  </a:lnTo>
                  <a:lnTo>
                    <a:pt x="1127" y="206"/>
                  </a:lnTo>
                  <a:lnTo>
                    <a:pt x="1132" y="206"/>
                  </a:lnTo>
                  <a:lnTo>
                    <a:pt x="1137" y="203"/>
                  </a:lnTo>
                  <a:lnTo>
                    <a:pt x="1137" y="206"/>
                  </a:lnTo>
                  <a:lnTo>
                    <a:pt x="1141" y="206"/>
                  </a:lnTo>
                  <a:lnTo>
                    <a:pt x="1143" y="201"/>
                  </a:lnTo>
                  <a:lnTo>
                    <a:pt x="1141" y="199"/>
                  </a:lnTo>
                  <a:lnTo>
                    <a:pt x="1139" y="201"/>
                  </a:lnTo>
                  <a:lnTo>
                    <a:pt x="1137" y="199"/>
                  </a:lnTo>
                  <a:lnTo>
                    <a:pt x="1137" y="194"/>
                  </a:lnTo>
                  <a:lnTo>
                    <a:pt x="1130" y="189"/>
                  </a:lnTo>
                  <a:lnTo>
                    <a:pt x="1130" y="189"/>
                  </a:lnTo>
                  <a:lnTo>
                    <a:pt x="1130" y="189"/>
                  </a:lnTo>
                  <a:lnTo>
                    <a:pt x="1127" y="189"/>
                  </a:lnTo>
                  <a:lnTo>
                    <a:pt x="1130" y="187"/>
                  </a:lnTo>
                  <a:lnTo>
                    <a:pt x="1130" y="185"/>
                  </a:lnTo>
                  <a:lnTo>
                    <a:pt x="1130" y="182"/>
                  </a:lnTo>
                  <a:lnTo>
                    <a:pt x="1130" y="180"/>
                  </a:lnTo>
                  <a:lnTo>
                    <a:pt x="1127" y="178"/>
                  </a:lnTo>
                  <a:lnTo>
                    <a:pt x="1127" y="176"/>
                  </a:lnTo>
                  <a:lnTo>
                    <a:pt x="1125" y="173"/>
                  </a:lnTo>
                  <a:lnTo>
                    <a:pt x="1125" y="171"/>
                  </a:lnTo>
                  <a:lnTo>
                    <a:pt x="1130" y="146"/>
                  </a:lnTo>
                  <a:lnTo>
                    <a:pt x="1130" y="139"/>
                  </a:lnTo>
                  <a:lnTo>
                    <a:pt x="1123" y="132"/>
                  </a:lnTo>
                  <a:lnTo>
                    <a:pt x="1121" y="134"/>
                  </a:lnTo>
                  <a:lnTo>
                    <a:pt x="1114" y="132"/>
                  </a:lnTo>
                  <a:lnTo>
                    <a:pt x="1111" y="132"/>
                  </a:lnTo>
                  <a:lnTo>
                    <a:pt x="1107" y="129"/>
                  </a:lnTo>
                  <a:lnTo>
                    <a:pt x="1104" y="129"/>
                  </a:lnTo>
                  <a:lnTo>
                    <a:pt x="1104" y="129"/>
                  </a:lnTo>
                  <a:lnTo>
                    <a:pt x="1100" y="132"/>
                  </a:lnTo>
                  <a:lnTo>
                    <a:pt x="1100" y="136"/>
                  </a:lnTo>
                  <a:lnTo>
                    <a:pt x="1091" y="143"/>
                  </a:lnTo>
                  <a:lnTo>
                    <a:pt x="1088" y="148"/>
                  </a:lnTo>
                  <a:lnTo>
                    <a:pt x="1088" y="152"/>
                  </a:lnTo>
                  <a:lnTo>
                    <a:pt x="1084" y="155"/>
                  </a:lnTo>
                  <a:lnTo>
                    <a:pt x="1082" y="159"/>
                  </a:lnTo>
                  <a:lnTo>
                    <a:pt x="1082" y="164"/>
                  </a:lnTo>
                  <a:lnTo>
                    <a:pt x="1075" y="169"/>
                  </a:lnTo>
                  <a:lnTo>
                    <a:pt x="1072" y="171"/>
                  </a:lnTo>
                  <a:lnTo>
                    <a:pt x="1068" y="178"/>
                  </a:lnTo>
                  <a:lnTo>
                    <a:pt x="1066" y="180"/>
                  </a:lnTo>
                  <a:lnTo>
                    <a:pt x="1063" y="182"/>
                  </a:lnTo>
                  <a:lnTo>
                    <a:pt x="1059" y="182"/>
                  </a:lnTo>
                  <a:lnTo>
                    <a:pt x="1056" y="182"/>
                  </a:lnTo>
                  <a:lnTo>
                    <a:pt x="1056" y="182"/>
                  </a:lnTo>
                  <a:lnTo>
                    <a:pt x="1054" y="182"/>
                  </a:lnTo>
                  <a:lnTo>
                    <a:pt x="1049" y="187"/>
                  </a:lnTo>
                  <a:lnTo>
                    <a:pt x="990" y="187"/>
                  </a:lnTo>
                  <a:lnTo>
                    <a:pt x="983" y="187"/>
                  </a:lnTo>
                  <a:lnTo>
                    <a:pt x="981" y="192"/>
                  </a:lnTo>
                  <a:lnTo>
                    <a:pt x="974" y="194"/>
                  </a:lnTo>
                  <a:lnTo>
                    <a:pt x="972" y="196"/>
                  </a:lnTo>
                  <a:lnTo>
                    <a:pt x="962" y="206"/>
                  </a:lnTo>
                  <a:lnTo>
                    <a:pt x="956" y="206"/>
                  </a:lnTo>
                  <a:lnTo>
                    <a:pt x="953" y="208"/>
                  </a:lnTo>
                  <a:lnTo>
                    <a:pt x="935" y="222"/>
                  </a:lnTo>
                  <a:lnTo>
                    <a:pt x="898" y="233"/>
                  </a:lnTo>
                  <a:lnTo>
                    <a:pt x="896" y="242"/>
                  </a:lnTo>
                  <a:lnTo>
                    <a:pt x="887" y="245"/>
                  </a:lnTo>
                  <a:lnTo>
                    <a:pt x="818" y="263"/>
                  </a:lnTo>
                  <a:lnTo>
                    <a:pt x="814" y="259"/>
                  </a:lnTo>
                  <a:lnTo>
                    <a:pt x="818" y="254"/>
                  </a:lnTo>
                  <a:lnTo>
                    <a:pt x="825" y="249"/>
                  </a:lnTo>
                  <a:lnTo>
                    <a:pt x="830" y="245"/>
                  </a:lnTo>
                  <a:lnTo>
                    <a:pt x="832" y="240"/>
                  </a:lnTo>
                  <a:lnTo>
                    <a:pt x="834" y="236"/>
                  </a:lnTo>
                  <a:lnTo>
                    <a:pt x="834" y="208"/>
                  </a:lnTo>
                  <a:lnTo>
                    <a:pt x="823" y="146"/>
                  </a:lnTo>
                  <a:lnTo>
                    <a:pt x="809" y="136"/>
                  </a:lnTo>
                  <a:lnTo>
                    <a:pt x="804" y="129"/>
                  </a:lnTo>
                  <a:lnTo>
                    <a:pt x="724" y="92"/>
                  </a:lnTo>
                  <a:lnTo>
                    <a:pt x="720" y="90"/>
                  </a:lnTo>
                  <a:lnTo>
                    <a:pt x="715" y="88"/>
                  </a:lnTo>
                  <a:lnTo>
                    <a:pt x="713" y="86"/>
                  </a:lnTo>
                  <a:lnTo>
                    <a:pt x="704" y="86"/>
                  </a:lnTo>
                  <a:lnTo>
                    <a:pt x="701" y="83"/>
                  </a:lnTo>
                  <a:lnTo>
                    <a:pt x="701" y="81"/>
                  </a:lnTo>
                  <a:lnTo>
                    <a:pt x="697" y="83"/>
                  </a:lnTo>
                  <a:lnTo>
                    <a:pt x="690" y="83"/>
                  </a:lnTo>
                  <a:lnTo>
                    <a:pt x="688" y="81"/>
                  </a:lnTo>
                  <a:lnTo>
                    <a:pt x="685" y="79"/>
                  </a:lnTo>
                  <a:lnTo>
                    <a:pt x="681" y="76"/>
                  </a:lnTo>
                  <a:lnTo>
                    <a:pt x="674" y="74"/>
                  </a:lnTo>
                  <a:lnTo>
                    <a:pt x="672" y="69"/>
                  </a:lnTo>
                  <a:lnTo>
                    <a:pt x="669" y="69"/>
                  </a:lnTo>
                  <a:lnTo>
                    <a:pt x="665" y="67"/>
                  </a:lnTo>
                  <a:lnTo>
                    <a:pt x="660" y="67"/>
                  </a:lnTo>
                  <a:lnTo>
                    <a:pt x="658" y="67"/>
                  </a:lnTo>
                  <a:lnTo>
                    <a:pt x="653" y="67"/>
                  </a:lnTo>
                  <a:lnTo>
                    <a:pt x="653" y="67"/>
                  </a:lnTo>
                  <a:lnTo>
                    <a:pt x="651" y="65"/>
                  </a:lnTo>
                  <a:lnTo>
                    <a:pt x="646" y="65"/>
                  </a:lnTo>
                  <a:lnTo>
                    <a:pt x="646" y="62"/>
                  </a:lnTo>
                  <a:lnTo>
                    <a:pt x="642" y="62"/>
                  </a:lnTo>
                  <a:lnTo>
                    <a:pt x="639" y="60"/>
                  </a:lnTo>
                  <a:lnTo>
                    <a:pt x="637" y="58"/>
                  </a:lnTo>
                  <a:lnTo>
                    <a:pt x="637" y="55"/>
                  </a:lnTo>
                  <a:lnTo>
                    <a:pt x="633" y="53"/>
                  </a:lnTo>
                  <a:lnTo>
                    <a:pt x="628" y="53"/>
                  </a:lnTo>
                  <a:lnTo>
                    <a:pt x="623" y="53"/>
                  </a:lnTo>
                  <a:lnTo>
                    <a:pt x="99" y="0"/>
                  </a:lnTo>
                  <a:lnTo>
                    <a:pt x="101" y="7"/>
                  </a:lnTo>
                  <a:lnTo>
                    <a:pt x="106" y="9"/>
                  </a:lnTo>
                  <a:lnTo>
                    <a:pt x="106" y="12"/>
                  </a:lnTo>
                  <a:lnTo>
                    <a:pt x="101" y="16"/>
                  </a:lnTo>
                  <a:lnTo>
                    <a:pt x="103" y="19"/>
                  </a:lnTo>
                  <a:lnTo>
                    <a:pt x="106" y="21"/>
                  </a:lnTo>
                  <a:lnTo>
                    <a:pt x="103" y="23"/>
                  </a:lnTo>
                  <a:lnTo>
                    <a:pt x="101" y="25"/>
                  </a:lnTo>
                  <a:lnTo>
                    <a:pt x="103" y="28"/>
                  </a:lnTo>
                  <a:lnTo>
                    <a:pt x="103" y="30"/>
                  </a:lnTo>
                  <a:lnTo>
                    <a:pt x="106" y="32"/>
                  </a:lnTo>
                  <a:lnTo>
                    <a:pt x="101" y="37"/>
                  </a:lnTo>
                  <a:lnTo>
                    <a:pt x="99" y="39"/>
                  </a:lnTo>
                  <a:lnTo>
                    <a:pt x="97" y="44"/>
                  </a:lnTo>
                  <a:lnTo>
                    <a:pt x="94" y="46"/>
                  </a:lnTo>
                  <a:lnTo>
                    <a:pt x="94" y="51"/>
                  </a:lnTo>
                  <a:lnTo>
                    <a:pt x="92" y="53"/>
                  </a:lnTo>
                  <a:lnTo>
                    <a:pt x="92" y="55"/>
                  </a:lnTo>
                  <a:lnTo>
                    <a:pt x="87" y="58"/>
                  </a:lnTo>
                  <a:lnTo>
                    <a:pt x="83" y="58"/>
                  </a:lnTo>
                  <a:lnTo>
                    <a:pt x="83" y="55"/>
                  </a:lnTo>
                  <a:lnTo>
                    <a:pt x="85" y="51"/>
                  </a:lnTo>
                  <a:lnTo>
                    <a:pt x="87" y="53"/>
                  </a:lnTo>
                  <a:lnTo>
                    <a:pt x="90" y="51"/>
                  </a:lnTo>
                  <a:lnTo>
                    <a:pt x="90" y="53"/>
                  </a:lnTo>
                  <a:lnTo>
                    <a:pt x="92" y="53"/>
                  </a:lnTo>
                  <a:lnTo>
                    <a:pt x="92" y="49"/>
                  </a:lnTo>
                  <a:lnTo>
                    <a:pt x="94" y="42"/>
                  </a:lnTo>
                  <a:lnTo>
                    <a:pt x="97" y="39"/>
                  </a:lnTo>
                  <a:lnTo>
                    <a:pt x="97" y="37"/>
                  </a:lnTo>
                  <a:lnTo>
                    <a:pt x="94" y="37"/>
                  </a:lnTo>
                  <a:lnTo>
                    <a:pt x="90" y="42"/>
                  </a:lnTo>
                  <a:lnTo>
                    <a:pt x="87" y="44"/>
                  </a:lnTo>
                  <a:lnTo>
                    <a:pt x="85" y="44"/>
                  </a:lnTo>
                  <a:lnTo>
                    <a:pt x="85" y="42"/>
                  </a:lnTo>
                  <a:lnTo>
                    <a:pt x="90" y="37"/>
                  </a:lnTo>
                  <a:lnTo>
                    <a:pt x="94" y="35"/>
                  </a:lnTo>
                  <a:lnTo>
                    <a:pt x="94" y="32"/>
                  </a:lnTo>
                  <a:lnTo>
                    <a:pt x="92" y="30"/>
                  </a:lnTo>
                  <a:lnTo>
                    <a:pt x="92" y="30"/>
                  </a:lnTo>
                  <a:lnTo>
                    <a:pt x="90" y="32"/>
                  </a:lnTo>
                  <a:lnTo>
                    <a:pt x="87" y="28"/>
                  </a:lnTo>
                  <a:lnTo>
                    <a:pt x="85" y="25"/>
                  </a:lnTo>
                  <a:lnTo>
                    <a:pt x="76" y="25"/>
                  </a:lnTo>
                  <a:lnTo>
                    <a:pt x="71" y="23"/>
                  </a:lnTo>
                  <a:lnTo>
                    <a:pt x="60" y="14"/>
                  </a:lnTo>
                  <a:lnTo>
                    <a:pt x="60" y="14"/>
                  </a:lnTo>
                  <a:lnTo>
                    <a:pt x="60" y="19"/>
                  </a:lnTo>
                  <a:lnTo>
                    <a:pt x="55" y="25"/>
                  </a:lnTo>
                  <a:lnTo>
                    <a:pt x="55" y="30"/>
                  </a:lnTo>
                  <a:lnTo>
                    <a:pt x="58" y="37"/>
                  </a:lnTo>
                  <a:lnTo>
                    <a:pt x="55" y="49"/>
                  </a:lnTo>
                  <a:lnTo>
                    <a:pt x="58" y="53"/>
                  </a:lnTo>
                  <a:lnTo>
                    <a:pt x="55" y="58"/>
                  </a:lnTo>
                  <a:lnTo>
                    <a:pt x="55" y="60"/>
                  </a:lnTo>
                  <a:lnTo>
                    <a:pt x="60" y="62"/>
                  </a:lnTo>
                  <a:lnTo>
                    <a:pt x="60" y="62"/>
                  </a:lnTo>
                  <a:lnTo>
                    <a:pt x="58" y="65"/>
                  </a:lnTo>
                  <a:lnTo>
                    <a:pt x="55" y="65"/>
                  </a:lnTo>
                  <a:lnTo>
                    <a:pt x="55" y="69"/>
                  </a:lnTo>
                  <a:lnTo>
                    <a:pt x="55" y="69"/>
                  </a:lnTo>
                  <a:lnTo>
                    <a:pt x="60" y="72"/>
                  </a:lnTo>
                  <a:lnTo>
                    <a:pt x="58" y="74"/>
                  </a:lnTo>
                  <a:lnTo>
                    <a:pt x="58" y="79"/>
                  </a:lnTo>
                  <a:lnTo>
                    <a:pt x="55" y="81"/>
                  </a:lnTo>
                  <a:lnTo>
                    <a:pt x="55" y="81"/>
                  </a:lnTo>
                  <a:lnTo>
                    <a:pt x="53" y="83"/>
                  </a:lnTo>
                  <a:lnTo>
                    <a:pt x="53" y="86"/>
                  </a:lnTo>
                  <a:lnTo>
                    <a:pt x="60" y="86"/>
                  </a:lnTo>
                  <a:lnTo>
                    <a:pt x="64" y="88"/>
                  </a:lnTo>
                  <a:lnTo>
                    <a:pt x="67" y="90"/>
                  </a:lnTo>
                  <a:lnTo>
                    <a:pt x="71" y="90"/>
                  </a:lnTo>
                  <a:lnTo>
                    <a:pt x="74" y="92"/>
                  </a:lnTo>
                  <a:lnTo>
                    <a:pt x="74" y="97"/>
                  </a:lnTo>
                  <a:lnTo>
                    <a:pt x="74" y="92"/>
                  </a:lnTo>
                  <a:lnTo>
                    <a:pt x="69" y="90"/>
                  </a:lnTo>
                  <a:lnTo>
                    <a:pt x="67" y="92"/>
                  </a:lnTo>
                  <a:lnTo>
                    <a:pt x="64" y="90"/>
                  </a:lnTo>
                  <a:lnTo>
                    <a:pt x="58" y="90"/>
                  </a:lnTo>
                  <a:lnTo>
                    <a:pt x="55" y="88"/>
                  </a:lnTo>
                  <a:lnTo>
                    <a:pt x="53" y="88"/>
                  </a:lnTo>
                  <a:lnTo>
                    <a:pt x="53" y="92"/>
                  </a:lnTo>
                  <a:lnTo>
                    <a:pt x="48" y="97"/>
                  </a:lnTo>
                  <a:lnTo>
                    <a:pt x="48" y="99"/>
                  </a:lnTo>
                  <a:lnTo>
                    <a:pt x="51" y="104"/>
                  </a:lnTo>
                  <a:lnTo>
                    <a:pt x="46" y="109"/>
                  </a:lnTo>
                  <a:lnTo>
                    <a:pt x="44" y="113"/>
                  </a:lnTo>
                  <a:lnTo>
                    <a:pt x="39" y="125"/>
                  </a:lnTo>
                  <a:lnTo>
                    <a:pt x="39" y="134"/>
                  </a:lnTo>
                  <a:lnTo>
                    <a:pt x="32" y="143"/>
                  </a:lnTo>
                  <a:lnTo>
                    <a:pt x="32" y="155"/>
                  </a:lnTo>
                  <a:lnTo>
                    <a:pt x="30" y="159"/>
                  </a:lnTo>
                  <a:lnTo>
                    <a:pt x="26" y="164"/>
                  </a:lnTo>
                  <a:lnTo>
                    <a:pt x="23" y="171"/>
                  </a:lnTo>
                  <a:lnTo>
                    <a:pt x="21" y="173"/>
                  </a:lnTo>
                  <a:lnTo>
                    <a:pt x="21" y="178"/>
                  </a:lnTo>
                  <a:lnTo>
                    <a:pt x="14" y="185"/>
                  </a:lnTo>
                  <a:lnTo>
                    <a:pt x="14" y="187"/>
                  </a:lnTo>
                  <a:lnTo>
                    <a:pt x="14" y="196"/>
                  </a:lnTo>
                  <a:lnTo>
                    <a:pt x="12" y="203"/>
                  </a:lnTo>
                  <a:lnTo>
                    <a:pt x="12" y="208"/>
                  </a:lnTo>
                  <a:lnTo>
                    <a:pt x="14" y="212"/>
                  </a:lnTo>
                  <a:lnTo>
                    <a:pt x="12" y="215"/>
                  </a:lnTo>
                  <a:lnTo>
                    <a:pt x="12" y="219"/>
                  </a:lnTo>
                  <a:lnTo>
                    <a:pt x="14" y="224"/>
                  </a:lnTo>
                  <a:lnTo>
                    <a:pt x="12" y="231"/>
                  </a:lnTo>
                  <a:lnTo>
                    <a:pt x="12" y="236"/>
                  </a:lnTo>
                  <a:lnTo>
                    <a:pt x="10" y="238"/>
                  </a:lnTo>
                  <a:lnTo>
                    <a:pt x="10" y="242"/>
                  </a:lnTo>
                  <a:lnTo>
                    <a:pt x="10" y="242"/>
                  </a:lnTo>
                  <a:lnTo>
                    <a:pt x="10" y="247"/>
                  </a:lnTo>
                  <a:lnTo>
                    <a:pt x="3" y="252"/>
                  </a:lnTo>
                  <a:lnTo>
                    <a:pt x="0" y="256"/>
                  </a:lnTo>
                  <a:lnTo>
                    <a:pt x="0" y="261"/>
                  </a:lnTo>
                  <a:lnTo>
                    <a:pt x="3" y="266"/>
                  </a:lnTo>
                  <a:lnTo>
                    <a:pt x="7" y="272"/>
                  </a:lnTo>
                  <a:lnTo>
                    <a:pt x="7" y="282"/>
                  </a:lnTo>
                  <a:lnTo>
                    <a:pt x="7" y="286"/>
                  </a:lnTo>
                  <a:lnTo>
                    <a:pt x="5" y="291"/>
                  </a:lnTo>
                  <a:lnTo>
                    <a:pt x="5" y="291"/>
                  </a:lnTo>
                  <a:lnTo>
                    <a:pt x="5" y="296"/>
                  </a:lnTo>
                  <a:lnTo>
                    <a:pt x="7" y="300"/>
                  </a:lnTo>
                  <a:lnTo>
                    <a:pt x="5" y="302"/>
                  </a:lnTo>
                  <a:lnTo>
                    <a:pt x="5" y="305"/>
                  </a:lnTo>
                  <a:lnTo>
                    <a:pt x="5" y="307"/>
                  </a:lnTo>
                  <a:lnTo>
                    <a:pt x="14" y="321"/>
                  </a:lnTo>
                  <a:lnTo>
                    <a:pt x="14" y="323"/>
                  </a:lnTo>
                  <a:lnTo>
                    <a:pt x="12" y="328"/>
                  </a:lnTo>
                  <a:lnTo>
                    <a:pt x="14" y="330"/>
                  </a:lnTo>
                  <a:lnTo>
                    <a:pt x="19" y="335"/>
                  </a:lnTo>
                  <a:lnTo>
                    <a:pt x="19" y="337"/>
                  </a:lnTo>
                  <a:lnTo>
                    <a:pt x="21" y="337"/>
                  </a:lnTo>
                  <a:lnTo>
                    <a:pt x="21" y="337"/>
                  </a:lnTo>
                  <a:lnTo>
                    <a:pt x="21" y="332"/>
                  </a:lnTo>
                  <a:lnTo>
                    <a:pt x="21" y="328"/>
                  </a:lnTo>
                  <a:lnTo>
                    <a:pt x="26" y="330"/>
                  </a:lnTo>
                  <a:lnTo>
                    <a:pt x="26" y="328"/>
                  </a:lnTo>
                  <a:lnTo>
                    <a:pt x="26" y="330"/>
                  </a:lnTo>
                  <a:lnTo>
                    <a:pt x="30" y="330"/>
                  </a:lnTo>
                  <a:lnTo>
                    <a:pt x="30" y="332"/>
                  </a:lnTo>
                  <a:lnTo>
                    <a:pt x="35" y="332"/>
                  </a:lnTo>
                  <a:lnTo>
                    <a:pt x="32" y="332"/>
                  </a:lnTo>
                  <a:lnTo>
                    <a:pt x="28" y="335"/>
                  </a:lnTo>
                  <a:lnTo>
                    <a:pt x="26" y="332"/>
                  </a:lnTo>
                  <a:lnTo>
                    <a:pt x="26" y="332"/>
                  </a:lnTo>
                  <a:lnTo>
                    <a:pt x="26" y="335"/>
                  </a:lnTo>
                  <a:lnTo>
                    <a:pt x="26" y="337"/>
                  </a:lnTo>
                  <a:lnTo>
                    <a:pt x="28" y="342"/>
                  </a:lnTo>
                  <a:lnTo>
                    <a:pt x="28" y="346"/>
                  </a:lnTo>
                  <a:lnTo>
                    <a:pt x="30" y="346"/>
                  </a:lnTo>
                  <a:lnTo>
                    <a:pt x="26" y="346"/>
                  </a:lnTo>
                  <a:lnTo>
                    <a:pt x="23" y="342"/>
                  </a:lnTo>
                  <a:lnTo>
                    <a:pt x="23" y="339"/>
                  </a:lnTo>
                  <a:lnTo>
                    <a:pt x="21" y="342"/>
                  </a:lnTo>
                  <a:lnTo>
                    <a:pt x="21" y="344"/>
                  </a:lnTo>
                  <a:lnTo>
                    <a:pt x="19" y="346"/>
                  </a:lnTo>
                  <a:lnTo>
                    <a:pt x="21" y="349"/>
                  </a:lnTo>
                  <a:lnTo>
                    <a:pt x="19" y="353"/>
                  </a:lnTo>
                  <a:lnTo>
                    <a:pt x="19" y="356"/>
                  </a:lnTo>
                  <a:lnTo>
                    <a:pt x="21" y="356"/>
                  </a:lnTo>
                  <a:lnTo>
                    <a:pt x="23" y="360"/>
                  </a:lnTo>
                  <a:lnTo>
                    <a:pt x="26" y="362"/>
                  </a:lnTo>
                  <a:lnTo>
                    <a:pt x="28" y="365"/>
                  </a:lnTo>
                  <a:lnTo>
                    <a:pt x="28" y="367"/>
                  </a:lnTo>
                  <a:lnTo>
                    <a:pt x="26" y="372"/>
                  </a:lnTo>
                  <a:lnTo>
                    <a:pt x="23" y="369"/>
                  </a:lnTo>
                  <a:lnTo>
                    <a:pt x="23" y="372"/>
                  </a:lnTo>
                  <a:lnTo>
                    <a:pt x="23" y="376"/>
                  </a:lnTo>
                  <a:lnTo>
                    <a:pt x="23" y="381"/>
                  </a:lnTo>
                  <a:lnTo>
                    <a:pt x="26" y="383"/>
                  </a:lnTo>
                  <a:lnTo>
                    <a:pt x="28" y="386"/>
                  </a:lnTo>
                  <a:lnTo>
                    <a:pt x="28" y="393"/>
                  </a:lnTo>
                  <a:lnTo>
                    <a:pt x="32" y="402"/>
                  </a:lnTo>
                  <a:lnTo>
                    <a:pt x="35" y="406"/>
                  </a:lnTo>
                  <a:lnTo>
                    <a:pt x="37" y="406"/>
                  </a:lnTo>
                  <a:lnTo>
                    <a:pt x="37" y="409"/>
                  </a:lnTo>
                  <a:lnTo>
                    <a:pt x="37" y="409"/>
                  </a:lnTo>
                  <a:lnTo>
                    <a:pt x="39" y="413"/>
                  </a:lnTo>
                  <a:lnTo>
                    <a:pt x="42" y="418"/>
                  </a:lnTo>
                  <a:lnTo>
                    <a:pt x="39" y="423"/>
                  </a:lnTo>
                  <a:lnTo>
                    <a:pt x="39" y="427"/>
                  </a:lnTo>
                  <a:lnTo>
                    <a:pt x="37" y="427"/>
                  </a:lnTo>
                  <a:lnTo>
                    <a:pt x="39" y="432"/>
                  </a:lnTo>
                  <a:lnTo>
                    <a:pt x="42" y="432"/>
                  </a:lnTo>
                  <a:lnTo>
                    <a:pt x="48" y="432"/>
                  </a:lnTo>
                  <a:lnTo>
                    <a:pt x="53" y="434"/>
                  </a:lnTo>
                  <a:lnTo>
                    <a:pt x="55" y="436"/>
                  </a:lnTo>
                  <a:lnTo>
                    <a:pt x="58" y="436"/>
                  </a:lnTo>
                  <a:lnTo>
                    <a:pt x="64" y="436"/>
                  </a:lnTo>
                  <a:lnTo>
                    <a:pt x="67" y="439"/>
                  </a:lnTo>
                  <a:lnTo>
                    <a:pt x="67" y="443"/>
                  </a:lnTo>
                  <a:lnTo>
                    <a:pt x="71" y="446"/>
                  </a:lnTo>
                  <a:lnTo>
                    <a:pt x="76" y="446"/>
                  </a:lnTo>
                  <a:lnTo>
                    <a:pt x="81" y="448"/>
                  </a:lnTo>
                  <a:lnTo>
                    <a:pt x="81" y="448"/>
                  </a:lnTo>
                  <a:lnTo>
                    <a:pt x="81" y="453"/>
                  </a:lnTo>
                  <a:lnTo>
                    <a:pt x="83" y="453"/>
                  </a:lnTo>
                  <a:lnTo>
                    <a:pt x="85" y="453"/>
                  </a:lnTo>
                  <a:lnTo>
                    <a:pt x="87" y="453"/>
                  </a:lnTo>
                  <a:lnTo>
                    <a:pt x="92" y="457"/>
                  </a:lnTo>
                  <a:lnTo>
                    <a:pt x="99" y="469"/>
                  </a:lnTo>
                  <a:lnTo>
                    <a:pt x="99" y="473"/>
                  </a:lnTo>
                  <a:lnTo>
                    <a:pt x="99" y="478"/>
                  </a:lnTo>
                  <a:lnTo>
                    <a:pt x="99" y="483"/>
                  </a:lnTo>
                  <a:lnTo>
                    <a:pt x="147" y="483"/>
                  </a:lnTo>
                  <a:lnTo>
                    <a:pt x="147" y="48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83" name="Freeform 446">
              <a:extLst>
                <a:ext uri="{FF2B5EF4-FFF2-40B4-BE49-F238E27FC236}">
                  <a16:creationId xmlns:a16="http://schemas.microsoft.com/office/drawing/2014/main" id="{35F5AE2E-F945-4660-9D38-C703A655DA6F}"/>
                </a:ext>
              </a:extLst>
            </p:cNvPr>
            <p:cNvSpPr>
              <a:spLocks/>
            </p:cNvSpPr>
            <p:nvPr/>
          </p:nvSpPr>
          <p:spPr bwMode="auto">
            <a:xfrm>
              <a:off x="8002588" y="4194175"/>
              <a:ext cx="3175" cy="11113"/>
            </a:xfrm>
            <a:custGeom>
              <a:avLst/>
              <a:gdLst>
                <a:gd name="T0" fmla="*/ 0 w 2"/>
                <a:gd name="T1" fmla="*/ 7 h 7"/>
                <a:gd name="T2" fmla="*/ 2 w 2"/>
                <a:gd name="T3" fmla="*/ 3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3"/>
                  </a:lnTo>
                  <a:lnTo>
                    <a:pt x="2" y="0"/>
                  </a:lnTo>
                  <a:lnTo>
                    <a:pt x="0" y="7"/>
                  </a:lnTo>
                  <a:lnTo>
                    <a:pt x="0" y="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84" name="Freeform 447">
              <a:extLst>
                <a:ext uri="{FF2B5EF4-FFF2-40B4-BE49-F238E27FC236}">
                  <a16:creationId xmlns:a16="http://schemas.microsoft.com/office/drawing/2014/main" id="{58246DDB-7E83-48DE-BE8C-913ED6ADCBDA}"/>
                </a:ext>
              </a:extLst>
            </p:cNvPr>
            <p:cNvSpPr>
              <a:spLocks/>
            </p:cNvSpPr>
            <p:nvPr/>
          </p:nvSpPr>
          <p:spPr bwMode="auto">
            <a:xfrm>
              <a:off x="7999413" y="42497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85" name="Freeform 448">
              <a:extLst>
                <a:ext uri="{FF2B5EF4-FFF2-40B4-BE49-F238E27FC236}">
                  <a16:creationId xmlns:a16="http://schemas.microsoft.com/office/drawing/2014/main" id="{734B9366-5A49-47F9-B99F-681FCDCFF18A}"/>
                </a:ext>
              </a:extLst>
            </p:cNvPr>
            <p:cNvSpPr>
              <a:spLocks/>
            </p:cNvSpPr>
            <p:nvPr/>
          </p:nvSpPr>
          <p:spPr bwMode="auto">
            <a:xfrm>
              <a:off x="7996238" y="4210050"/>
              <a:ext cx="3175" cy="39688"/>
            </a:xfrm>
            <a:custGeom>
              <a:avLst/>
              <a:gdLst>
                <a:gd name="T0" fmla="*/ 1 w 1"/>
                <a:gd name="T1" fmla="*/ 0 h 11"/>
                <a:gd name="T2" fmla="*/ 0 w 1"/>
                <a:gd name="T3" fmla="*/ 4 h 11"/>
                <a:gd name="T4" fmla="*/ 0 w 1"/>
                <a:gd name="T5" fmla="*/ 8 h 11"/>
                <a:gd name="T6" fmla="*/ 1 w 1"/>
                <a:gd name="T7" fmla="*/ 11 h 11"/>
                <a:gd name="T8" fmla="*/ 0 w 1"/>
                <a:gd name="T9" fmla="*/ 8 h 11"/>
                <a:gd name="T10" fmla="*/ 0 w 1"/>
                <a:gd name="T11" fmla="*/ 4 h 11"/>
                <a:gd name="T12" fmla="*/ 1 w 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1" y="0"/>
                  </a:moveTo>
                  <a:cubicBezTo>
                    <a:pt x="0" y="4"/>
                    <a:pt x="0" y="4"/>
                    <a:pt x="0" y="4"/>
                  </a:cubicBezTo>
                  <a:cubicBezTo>
                    <a:pt x="0" y="8"/>
                    <a:pt x="0" y="8"/>
                    <a:pt x="0" y="8"/>
                  </a:cubicBezTo>
                  <a:cubicBezTo>
                    <a:pt x="0" y="8"/>
                    <a:pt x="1" y="11"/>
                    <a:pt x="1" y="11"/>
                  </a:cubicBezTo>
                  <a:cubicBezTo>
                    <a:pt x="0" y="8"/>
                    <a:pt x="0" y="8"/>
                    <a:pt x="0" y="8"/>
                  </a:cubicBezTo>
                  <a:cubicBezTo>
                    <a:pt x="0" y="4"/>
                    <a:pt x="0" y="4"/>
                    <a:pt x="0" y="4"/>
                  </a:cubicBezTo>
                  <a:lnTo>
                    <a:pt x="1"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86" name="Freeform 449">
              <a:extLst>
                <a:ext uri="{FF2B5EF4-FFF2-40B4-BE49-F238E27FC236}">
                  <a16:creationId xmlns:a16="http://schemas.microsoft.com/office/drawing/2014/main" id="{781AEF94-6326-439F-A7A4-BCB583179E95}"/>
                </a:ext>
              </a:extLst>
            </p:cNvPr>
            <p:cNvSpPr>
              <a:spLocks/>
            </p:cNvSpPr>
            <p:nvPr/>
          </p:nvSpPr>
          <p:spPr bwMode="auto">
            <a:xfrm>
              <a:off x="8010525" y="4173538"/>
              <a:ext cx="14288" cy="17463"/>
            </a:xfrm>
            <a:custGeom>
              <a:avLst/>
              <a:gdLst>
                <a:gd name="T0" fmla="*/ 0 w 9"/>
                <a:gd name="T1" fmla="*/ 11 h 11"/>
                <a:gd name="T2" fmla="*/ 0 w 9"/>
                <a:gd name="T3" fmla="*/ 9 h 11"/>
                <a:gd name="T4" fmla="*/ 4 w 9"/>
                <a:gd name="T5" fmla="*/ 4 h 11"/>
                <a:gd name="T6" fmla="*/ 9 w 9"/>
                <a:gd name="T7" fmla="*/ 0 h 11"/>
                <a:gd name="T8" fmla="*/ 4 w 9"/>
                <a:gd name="T9" fmla="*/ 4 h 11"/>
                <a:gd name="T10" fmla="*/ 0 w 9"/>
                <a:gd name="T11" fmla="*/ 11 h 11"/>
              </a:gdLst>
              <a:ahLst/>
              <a:cxnLst>
                <a:cxn ang="0">
                  <a:pos x="T0" y="T1"/>
                </a:cxn>
                <a:cxn ang="0">
                  <a:pos x="T2" y="T3"/>
                </a:cxn>
                <a:cxn ang="0">
                  <a:pos x="T4" y="T5"/>
                </a:cxn>
                <a:cxn ang="0">
                  <a:pos x="T6" y="T7"/>
                </a:cxn>
                <a:cxn ang="0">
                  <a:pos x="T8" y="T9"/>
                </a:cxn>
                <a:cxn ang="0">
                  <a:pos x="T10" y="T11"/>
                </a:cxn>
              </a:cxnLst>
              <a:rect l="0" t="0" r="r" b="b"/>
              <a:pathLst>
                <a:path w="9" h="11">
                  <a:moveTo>
                    <a:pt x="0" y="11"/>
                  </a:moveTo>
                  <a:lnTo>
                    <a:pt x="0" y="9"/>
                  </a:lnTo>
                  <a:lnTo>
                    <a:pt x="4" y="4"/>
                  </a:lnTo>
                  <a:lnTo>
                    <a:pt x="9" y="0"/>
                  </a:lnTo>
                  <a:lnTo>
                    <a:pt x="4" y="4"/>
                  </a:lnTo>
                  <a:lnTo>
                    <a:pt x="0" y="11"/>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87" name="Freeform 450">
              <a:extLst>
                <a:ext uri="{FF2B5EF4-FFF2-40B4-BE49-F238E27FC236}">
                  <a16:creationId xmlns:a16="http://schemas.microsoft.com/office/drawing/2014/main" id="{5E20840C-748F-47CF-BAC2-4F64B656A32F}"/>
                </a:ext>
              </a:extLst>
            </p:cNvPr>
            <p:cNvSpPr>
              <a:spLocks/>
            </p:cNvSpPr>
            <p:nvPr/>
          </p:nvSpPr>
          <p:spPr bwMode="auto">
            <a:xfrm>
              <a:off x="8907463" y="3670300"/>
              <a:ext cx="11113" cy="7938"/>
            </a:xfrm>
            <a:custGeom>
              <a:avLst/>
              <a:gdLst>
                <a:gd name="T0" fmla="*/ 3 w 7"/>
                <a:gd name="T1" fmla="*/ 0 h 5"/>
                <a:gd name="T2" fmla="*/ 3 w 7"/>
                <a:gd name="T3" fmla="*/ 3 h 5"/>
                <a:gd name="T4" fmla="*/ 0 w 7"/>
                <a:gd name="T5" fmla="*/ 3 h 5"/>
                <a:gd name="T6" fmla="*/ 0 w 7"/>
                <a:gd name="T7" fmla="*/ 5 h 5"/>
                <a:gd name="T8" fmla="*/ 3 w 7"/>
                <a:gd name="T9" fmla="*/ 5 h 5"/>
                <a:gd name="T10" fmla="*/ 5 w 7"/>
                <a:gd name="T11" fmla="*/ 3 h 5"/>
                <a:gd name="T12" fmla="*/ 7 w 7"/>
                <a:gd name="T13" fmla="*/ 3 h 5"/>
                <a:gd name="T14" fmla="*/ 5 w 7"/>
                <a:gd name="T15" fmla="*/ 0 h 5"/>
                <a:gd name="T16" fmla="*/ 3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3" y="0"/>
                  </a:moveTo>
                  <a:lnTo>
                    <a:pt x="3" y="3"/>
                  </a:lnTo>
                  <a:lnTo>
                    <a:pt x="0" y="3"/>
                  </a:lnTo>
                  <a:lnTo>
                    <a:pt x="0" y="5"/>
                  </a:lnTo>
                  <a:lnTo>
                    <a:pt x="3" y="5"/>
                  </a:lnTo>
                  <a:lnTo>
                    <a:pt x="5" y="3"/>
                  </a:lnTo>
                  <a:lnTo>
                    <a:pt x="7" y="3"/>
                  </a:lnTo>
                  <a:lnTo>
                    <a:pt x="5" y="0"/>
                  </a:lnTo>
                  <a:lnTo>
                    <a:pt x="3"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88" name="Freeform 451">
              <a:extLst>
                <a:ext uri="{FF2B5EF4-FFF2-40B4-BE49-F238E27FC236}">
                  <a16:creationId xmlns:a16="http://schemas.microsoft.com/office/drawing/2014/main" id="{2900C13D-C1FD-4DE9-ADD5-1F2CF718D32E}"/>
                </a:ext>
              </a:extLst>
            </p:cNvPr>
            <p:cNvSpPr>
              <a:spLocks/>
            </p:cNvSpPr>
            <p:nvPr/>
          </p:nvSpPr>
          <p:spPr bwMode="auto">
            <a:xfrm>
              <a:off x="7396163" y="3249613"/>
              <a:ext cx="6350" cy="22225"/>
            </a:xfrm>
            <a:custGeom>
              <a:avLst/>
              <a:gdLst>
                <a:gd name="T0" fmla="*/ 4 w 4"/>
                <a:gd name="T1" fmla="*/ 0 h 14"/>
                <a:gd name="T2" fmla="*/ 4 w 4"/>
                <a:gd name="T3" fmla="*/ 0 h 14"/>
                <a:gd name="T4" fmla="*/ 0 w 4"/>
                <a:gd name="T5" fmla="*/ 2 h 14"/>
                <a:gd name="T6" fmla="*/ 0 w 4"/>
                <a:gd name="T7" fmla="*/ 7 h 14"/>
                <a:gd name="T8" fmla="*/ 2 w 4"/>
                <a:gd name="T9" fmla="*/ 14 h 14"/>
                <a:gd name="T10" fmla="*/ 4 w 4"/>
                <a:gd name="T11" fmla="*/ 11 h 14"/>
                <a:gd name="T12" fmla="*/ 2 w 4"/>
                <a:gd name="T13" fmla="*/ 4 h 14"/>
                <a:gd name="T14" fmla="*/ 2 w 4"/>
                <a:gd name="T15" fmla="*/ 2 h 14"/>
                <a:gd name="T16" fmla="*/ 4 w 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4">
                  <a:moveTo>
                    <a:pt x="4" y="0"/>
                  </a:moveTo>
                  <a:lnTo>
                    <a:pt x="4" y="0"/>
                  </a:lnTo>
                  <a:lnTo>
                    <a:pt x="0" y="2"/>
                  </a:lnTo>
                  <a:lnTo>
                    <a:pt x="0" y="7"/>
                  </a:lnTo>
                  <a:lnTo>
                    <a:pt x="2" y="14"/>
                  </a:lnTo>
                  <a:lnTo>
                    <a:pt x="4" y="11"/>
                  </a:lnTo>
                  <a:lnTo>
                    <a:pt x="2" y="4"/>
                  </a:lnTo>
                  <a:lnTo>
                    <a:pt x="2" y="2"/>
                  </a:lnTo>
                  <a:lnTo>
                    <a:pt x="4"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89" name="Freeform 452">
              <a:extLst>
                <a:ext uri="{FF2B5EF4-FFF2-40B4-BE49-F238E27FC236}">
                  <a16:creationId xmlns:a16="http://schemas.microsoft.com/office/drawing/2014/main" id="{6CFF5C41-976D-4553-816E-D0C7DA1B6550}"/>
                </a:ext>
              </a:extLst>
            </p:cNvPr>
            <p:cNvSpPr>
              <a:spLocks/>
            </p:cNvSpPr>
            <p:nvPr/>
          </p:nvSpPr>
          <p:spPr bwMode="auto">
            <a:xfrm>
              <a:off x="8413750" y="4824413"/>
              <a:ext cx="177800" cy="85725"/>
            </a:xfrm>
            <a:custGeom>
              <a:avLst/>
              <a:gdLst>
                <a:gd name="T0" fmla="*/ 108 w 112"/>
                <a:gd name="T1" fmla="*/ 42 h 54"/>
                <a:gd name="T2" fmla="*/ 112 w 112"/>
                <a:gd name="T3" fmla="*/ 33 h 54"/>
                <a:gd name="T4" fmla="*/ 110 w 112"/>
                <a:gd name="T5" fmla="*/ 26 h 54"/>
                <a:gd name="T6" fmla="*/ 110 w 112"/>
                <a:gd name="T7" fmla="*/ 19 h 54"/>
                <a:gd name="T8" fmla="*/ 105 w 112"/>
                <a:gd name="T9" fmla="*/ 17 h 54"/>
                <a:gd name="T10" fmla="*/ 94 w 112"/>
                <a:gd name="T11" fmla="*/ 7 h 54"/>
                <a:gd name="T12" fmla="*/ 80 w 112"/>
                <a:gd name="T13" fmla="*/ 5 h 54"/>
                <a:gd name="T14" fmla="*/ 76 w 112"/>
                <a:gd name="T15" fmla="*/ 3 h 54"/>
                <a:gd name="T16" fmla="*/ 71 w 112"/>
                <a:gd name="T17" fmla="*/ 3 h 54"/>
                <a:gd name="T18" fmla="*/ 60 w 112"/>
                <a:gd name="T19" fmla="*/ 7 h 54"/>
                <a:gd name="T20" fmla="*/ 43 w 112"/>
                <a:gd name="T21" fmla="*/ 17 h 54"/>
                <a:gd name="T22" fmla="*/ 32 w 112"/>
                <a:gd name="T23" fmla="*/ 17 h 54"/>
                <a:gd name="T24" fmla="*/ 21 w 112"/>
                <a:gd name="T25" fmla="*/ 10 h 54"/>
                <a:gd name="T26" fmla="*/ 23 w 112"/>
                <a:gd name="T27" fmla="*/ 12 h 54"/>
                <a:gd name="T28" fmla="*/ 18 w 112"/>
                <a:gd name="T29" fmla="*/ 17 h 54"/>
                <a:gd name="T30" fmla="*/ 16 w 112"/>
                <a:gd name="T31" fmla="*/ 12 h 54"/>
                <a:gd name="T32" fmla="*/ 18 w 112"/>
                <a:gd name="T33" fmla="*/ 12 h 54"/>
                <a:gd name="T34" fmla="*/ 14 w 112"/>
                <a:gd name="T35" fmla="*/ 10 h 54"/>
                <a:gd name="T36" fmla="*/ 9 w 112"/>
                <a:gd name="T37" fmla="*/ 7 h 54"/>
                <a:gd name="T38" fmla="*/ 5 w 112"/>
                <a:gd name="T39" fmla="*/ 5 h 54"/>
                <a:gd name="T40" fmla="*/ 5 w 112"/>
                <a:gd name="T41" fmla="*/ 10 h 54"/>
                <a:gd name="T42" fmla="*/ 0 w 112"/>
                <a:gd name="T43" fmla="*/ 14 h 54"/>
                <a:gd name="T44" fmla="*/ 5 w 112"/>
                <a:gd name="T45" fmla="*/ 19 h 54"/>
                <a:gd name="T46" fmla="*/ 2 w 112"/>
                <a:gd name="T47" fmla="*/ 26 h 54"/>
                <a:gd name="T48" fmla="*/ 2 w 112"/>
                <a:gd name="T49" fmla="*/ 28 h 54"/>
                <a:gd name="T50" fmla="*/ 9 w 112"/>
                <a:gd name="T51" fmla="*/ 30 h 54"/>
                <a:gd name="T52" fmla="*/ 14 w 112"/>
                <a:gd name="T53" fmla="*/ 28 h 54"/>
                <a:gd name="T54" fmla="*/ 16 w 112"/>
                <a:gd name="T55" fmla="*/ 30 h 54"/>
                <a:gd name="T56" fmla="*/ 25 w 112"/>
                <a:gd name="T57" fmla="*/ 33 h 54"/>
                <a:gd name="T58" fmla="*/ 30 w 112"/>
                <a:gd name="T59" fmla="*/ 42 h 54"/>
                <a:gd name="T60" fmla="*/ 37 w 112"/>
                <a:gd name="T61" fmla="*/ 44 h 54"/>
                <a:gd name="T62" fmla="*/ 37 w 112"/>
                <a:gd name="T63" fmla="*/ 40 h 54"/>
                <a:gd name="T64" fmla="*/ 39 w 112"/>
                <a:gd name="T65" fmla="*/ 40 h 54"/>
                <a:gd name="T66" fmla="*/ 41 w 112"/>
                <a:gd name="T67" fmla="*/ 42 h 54"/>
                <a:gd name="T68" fmla="*/ 41 w 112"/>
                <a:gd name="T69" fmla="*/ 49 h 54"/>
                <a:gd name="T70" fmla="*/ 48 w 112"/>
                <a:gd name="T71" fmla="*/ 54 h 54"/>
                <a:gd name="T72" fmla="*/ 53 w 112"/>
                <a:gd name="T73" fmla="*/ 47 h 54"/>
                <a:gd name="T74" fmla="*/ 60 w 112"/>
                <a:gd name="T75" fmla="*/ 47 h 54"/>
                <a:gd name="T76" fmla="*/ 55 w 112"/>
                <a:gd name="T77" fmla="*/ 40 h 54"/>
                <a:gd name="T78" fmla="*/ 50 w 112"/>
                <a:gd name="T79" fmla="*/ 33 h 54"/>
                <a:gd name="T80" fmla="*/ 55 w 112"/>
                <a:gd name="T81" fmla="*/ 30 h 54"/>
                <a:gd name="T82" fmla="*/ 66 w 112"/>
                <a:gd name="T83" fmla="*/ 24 h 54"/>
                <a:gd name="T84" fmla="*/ 66 w 112"/>
                <a:gd name="T85" fmla="*/ 21 h 54"/>
                <a:gd name="T86" fmla="*/ 71 w 112"/>
                <a:gd name="T87" fmla="*/ 12 h 54"/>
                <a:gd name="T88" fmla="*/ 80 w 112"/>
                <a:gd name="T89" fmla="*/ 14 h 54"/>
                <a:gd name="T90" fmla="*/ 85 w 112"/>
                <a:gd name="T91" fmla="*/ 19 h 54"/>
                <a:gd name="T92" fmla="*/ 92 w 112"/>
                <a:gd name="T93" fmla="*/ 26 h 54"/>
                <a:gd name="T94" fmla="*/ 94 w 112"/>
                <a:gd name="T95" fmla="*/ 28 h 54"/>
                <a:gd name="T96" fmla="*/ 98 w 112"/>
                <a:gd name="T97" fmla="*/ 24 h 54"/>
                <a:gd name="T98" fmla="*/ 98 w 112"/>
                <a:gd name="T99" fmla="*/ 28 h 54"/>
                <a:gd name="T100" fmla="*/ 92 w 112"/>
                <a:gd name="T101" fmla="*/ 35 h 54"/>
                <a:gd name="T102" fmla="*/ 92 w 112"/>
                <a:gd name="T103" fmla="*/ 40 h 54"/>
                <a:gd name="T104" fmla="*/ 101 w 112"/>
                <a:gd name="T105" fmla="*/ 51 h 54"/>
                <a:gd name="T106" fmla="*/ 105 w 112"/>
                <a:gd name="T10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54">
                  <a:moveTo>
                    <a:pt x="105" y="44"/>
                  </a:moveTo>
                  <a:lnTo>
                    <a:pt x="108" y="42"/>
                  </a:lnTo>
                  <a:lnTo>
                    <a:pt x="110" y="37"/>
                  </a:lnTo>
                  <a:lnTo>
                    <a:pt x="112" y="33"/>
                  </a:lnTo>
                  <a:lnTo>
                    <a:pt x="110" y="28"/>
                  </a:lnTo>
                  <a:lnTo>
                    <a:pt x="110" y="26"/>
                  </a:lnTo>
                  <a:lnTo>
                    <a:pt x="110" y="21"/>
                  </a:lnTo>
                  <a:lnTo>
                    <a:pt x="110" y="19"/>
                  </a:lnTo>
                  <a:lnTo>
                    <a:pt x="108" y="19"/>
                  </a:lnTo>
                  <a:lnTo>
                    <a:pt x="105" y="17"/>
                  </a:lnTo>
                  <a:lnTo>
                    <a:pt x="103" y="12"/>
                  </a:lnTo>
                  <a:lnTo>
                    <a:pt x="94" y="7"/>
                  </a:lnTo>
                  <a:lnTo>
                    <a:pt x="89" y="5"/>
                  </a:lnTo>
                  <a:lnTo>
                    <a:pt x="80" y="5"/>
                  </a:lnTo>
                  <a:lnTo>
                    <a:pt x="78" y="5"/>
                  </a:lnTo>
                  <a:lnTo>
                    <a:pt x="76" y="3"/>
                  </a:lnTo>
                  <a:lnTo>
                    <a:pt x="73" y="0"/>
                  </a:lnTo>
                  <a:lnTo>
                    <a:pt x="71" y="3"/>
                  </a:lnTo>
                  <a:lnTo>
                    <a:pt x="64" y="5"/>
                  </a:lnTo>
                  <a:lnTo>
                    <a:pt x="60" y="7"/>
                  </a:lnTo>
                  <a:lnTo>
                    <a:pt x="46" y="14"/>
                  </a:lnTo>
                  <a:lnTo>
                    <a:pt x="43" y="17"/>
                  </a:lnTo>
                  <a:lnTo>
                    <a:pt x="39" y="17"/>
                  </a:lnTo>
                  <a:lnTo>
                    <a:pt x="32" y="17"/>
                  </a:lnTo>
                  <a:lnTo>
                    <a:pt x="25" y="12"/>
                  </a:lnTo>
                  <a:lnTo>
                    <a:pt x="21" y="10"/>
                  </a:lnTo>
                  <a:lnTo>
                    <a:pt x="21" y="12"/>
                  </a:lnTo>
                  <a:lnTo>
                    <a:pt x="23" y="12"/>
                  </a:lnTo>
                  <a:lnTo>
                    <a:pt x="23" y="14"/>
                  </a:lnTo>
                  <a:lnTo>
                    <a:pt x="18" y="17"/>
                  </a:lnTo>
                  <a:lnTo>
                    <a:pt x="16" y="14"/>
                  </a:lnTo>
                  <a:lnTo>
                    <a:pt x="16" y="12"/>
                  </a:lnTo>
                  <a:lnTo>
                    <a:pt x="16" y="12"/>
                  </a:lnTo>
                  <a:lnTo>
                    <a:pt x="18" y="12"/>
                  </a:lnTo>
                  <a:lnTo>
                    <a:pt x="16" y="10"/>
                  </a:lnTo>
                  <a:lnTo>
                    <a:pt x="14" y="10"/>
                  </a:lnTo>
                  <a:lnTo>
                    <a:pt x="11" y="10"/>
                  </a:lnTo>
                  <a:lnTo>
                    <a:pt x="9" y="7"/>
                  </a:lnTo>
                  <a:lnTo>
                    <a:pt x="9" y="5"/>
                  </a:lnTo>
                  <a:lnTo>
                    <a:pt x="5" y="5"/>
                  </a:lnTo>
                  <a:lnTo>
                    <a:pt x="5" y="5"/>
                  </a:lnTo>
                  <a:lnTo>
                    <a:pt x="5" y="10"/>
                  </a:lnTo>
                  <a:lnTo>
                    <a:pt x="2" y="12"/>
                  </a:lnTo>
                  <a:lnTo>
                    <a:pt x="0" y="14"/>
                  </a:lnTo>
                  <a:lnTo>
                    <a:pt x="2" y="17"/>
                  </a:lnTo>
                  <a:lnTo>
                    <a:pt x="5" y="19"/>
                  </a:lnTo>
                  <a:lnTo>
                    <a:pt x="2" y="21"/>
                  </a:lnTo>
                  <a:lnTo>
                    <a:pt x="2" y="26"/>
                  </a:lnTo>
                  <a:lnTo>
                    <a:pt x="2" y="28"/>
                  </a:lnTo>
                  <a:lnTo>
                    <a:pt x="2" y="28"/>
                  </a:lnTo>
                  <a:lnTo>
                    <a:pt x="5" y="28"/>
                  </a:lnTo>
                  <a:lnTo>
                    <a:pt x="9" y="30"/>
                  </a:lnTo>
                  <a:lnTo>
                    <a:pt x="14" y="28"/>
                  </a:lnTo>
                  <a:lnTo>
                    <a:pt x="14" y="28"/>
                  </a:lnTo>
                  <a:lnTo>
                    <a:pt x="16" y="28"/>
                  </a:lnTo>
                  <a:lnTo>
                    <a:pt x="16" y="30"/>
                  </a:lnTo>
                  <a:lnTo>
                    <a:pt x="18" y="30"/>
                  </a:lnTo>
                  <a:lnTo>
                    <a:pt x="25" y="33"/>
                  </a:lnTo>
                  <a:lnTo>
                    <a:pt x="27" y="37"/>
                  </a:lnTo>
                  <a:lnTo>
                    <a:pt x="30" y="42"/>
                  </a:lnTo>
                  <a:lnTo>
                    <a:pt x="32" y="44"/>
                  </a:lnTo>
                  <a:lnTo>
                    <a:pt x="37" y="44"/>
                  </a:lnTo>
                  <a:lnTo>
                    <a:pt x="37" y="42"/>
                  </a:lnTo>
                  <a:lnTo>
                    <a:pt x="37" y="40"/>
                  </a:lnTo>
                  <a:lnTo>
                    <a:pt x="37" y="37"/>
                  </a:lnTo>
                  <a:lnTo>
                    <a:pt x="39" y="40"/>
                  </a:lnTo>
                  <a:lnTo>
                    <a:pt x="41" y="40"/>
                  </a:lnTo>
                  <a:lnTo>
                    <a:pt x="41" y="42"/>
                  </a:lnTo>
                  <a:lnTo>
                    <a:pt x="41" y="47"/>
                  </a:lnTo>
                  <a:lnTo>
                    <a:pt x="41" y="49"/>
                  </a:lnTo>
                  <a:lnTo>
                    <a:pt x="41" y="51"/>
                  </a:lnTo>
                  <a:lnTo>
                    <a:pt x="48" y="54"/>
                  </a:lnTo>
                  <a:lnTo>
                    <a:pt x="50" y="49"/>
                  </a:lnTo>
                  <a:lnTo>
                    <a:pt x="53" y="47"/>
                  </a:lnTo>
                  <a:lnTo>
                    <a:pt x="57" y="47"/>
                  </a:lnTo>
                  <a:lnTo>
                    <a:pt x="60" y="47"/>
                  </a:lnTo>
                  <a:lnTo>
                    <a:pt x="60" y="42"/>
                  </a:lnTo>
                  <a:lnTo>
                    <a:pt x="55" y="40"/>
                  </a:lnTo>
                  <a:lnTo>
                    <a:pt x="53" y="37"/>
                  </a:lnTo>
                  <a:lnTo>
                    <a:pt x="50" y="33"/>
                  </a:lnTo>
                  <a:lnTo>
                    <a:pt x="50" y="30"/>
                  </a:lnTo>
                  <a:lnTo>
                    <a:pt x="55" y="30"/>
                  </a:lnTo>
                  <a:lnTo>
                    <a:pt x="62" y="28"/>
                  </a:lnTo>
                  <a:lnTo>
                    <a:pt x="66" y="24"/>
                  </a:lnTo>
                  <a:lnTo>
                    <a:pt x="66" y="21"/>
                  </a:lnTo>
                  <a:lnTo>
                    <a:pt x="66" y="21"/>
                  </a:lnTo>
                  <a:lnTo>
                    <a:pt x="66" y="17"/>
                  </a:lnTo>
                  <a:lnTo>
                    <a:pt x="71" y="12"/>
                  </a:lnTo>
                  <a:lnTo>
                    <a:pt x="76" y="12"/>
                  </a:lnTo>
                  <a:lnTo>
                    <a:pt x="80" y="14"/>
                  </a:lnTo>
                  <a:lnTo>
                    <a:pt x="82" y="17"/>
                  </a:lnTo>
                  <a:lnTo>
                    <a:pt x="85" y="19"/>
                  </a:lnTo>
                  <a:lnTo>
                    <a:pt x="89" y="24"/>
                  </a:lnTo>
                  <a:lnTo>
                    <a:pt x="92" y="26"/>
                  </a:lnTo>
                  <a:lnTo>
                    <a:pt x="92" y="28"/>
                  </a:lnTo>
                  <a:lnTo>
                    <a:pt x="94" y="28"/>
                  </a:lnTo>
                  <a:lnTo>
                    <a:pt x="96" y="24"/>
                  </a:lnTo>
                  <a:lnTo>
                    <a:pt x="98" y="24"/>
                  </a:lnTo>
                  <a:lnTo>
                    <a:pt x="98" y="26"/>
                  </a:lnTo>
                  <a:lnTo>
                    <a:pt x="98" y="28"/>
                  </a:lnTo>
                  <a:lnTo>
                    <a:pt x="96" y="28"/>
                  </a:lnTo>
                  <a:lnTo>
                    <a:pt x="92" y="35"/>
                  </a:lnTo>
                  <a:lnTo>
                    <a:pt x="92" y="35"/>
                  </a:lnTo>
                  <a:lnTo>
                    <a:pt x="92" y="40"/>
                  </a:lnTo>
                  <a:lnTo>
                    <a:pt x="96" y="47"/>
                  </a:lnTo>
                  <a:lnTo>
                    <a:pt x="101" y="51"/>
                  </a:lnTo>
                  <a:lnTo>
                    <a:pt x="103" y="44"/>
                  </a:lnTo>
                  <a:lnTo>
                    <a:pt x="105" y="4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90" name="Freeform 453">
              <a:extLst>
                <a:ext uri="{FF2B5EF4-FFF2-40B4-BE49-F238E27FC236}">
                  <a16:creationId xmlns:a16="http://schemas.microsoft.com/office/drawing/2014/main" id="{C0B00610-15DC-4698-8E7F-BF537128F31B}"/>
                </a:ext>
              </a:extLst>
            </p:cNvPr>
            <p:cNvSpPr>
              <a:spLocks/>
            </p:cNvSpPr>
            <p:nvPr/>
          </p:nvSpPr>
          <p:spPr bwMode="auto">
            <a:xfrm>
              <a:off x="8318500" y="4773613"/>
              <a:ext cx="109538" cy="103188"/>
            </a:xfrm>
            <a:custGeom>
              <a:avLst/>
              <a:gdLst>
                <a:gd name="T0" fmla="*/ 62 w 69"/>
                <a:gd name="T1" fmla="*/ 53 h 65"/>
                <a:gd name="T2" fmla="*/ 62 w 69"/>
                <a:gd name="T3" fmla="*/ 49 h 65"/>
                <a:gd name="T4" fmla="*/ 62 w 69"/>
                <a:gd name="T5" fmla="*/ 44 h 65"/>
                <a:gd name="T6" fmla="*/ 65 w 69"/>
                <a:gd name="T7" fmla="*/ 37 h 65"/>
                <a:gd name="T8" fmla="*/ 69 w 69"/>
                <a:gd name="T9" fmla="*/ 37 h 65"/>
                <a:gd name="T10" fmla="*/ 67 w 69"/>
                <a:gd name="T11" fmla="*/ 32 h 65"/>
                <a:gd name="T12" fmla="*/ 60 w 69"/>
                <a:gd name="T13" fmla="*/ 30 h 65"/>
                <a:gd name="T14" fmla="*/ 55 w 69"/>
                <a:gd name="T15" fmla="*/ 23 h 65"/>
                <a:gd name="T16" fmla="*/ 51 w 69"/>
                <a:gd name="T17" fmla="*/ 14 h 65"/>
                <a:gd name="T18" fmla="*/ 49 w 69"/>
                <a:gd name="T19" fmla="*/ 12 h 65"/>
                <a:gd name="T20" fmla="*/ 44 w 69"/>
                <a:gd name="T21" fmla="*/ 12 h 65"/>
                <a:gd name="T22" fmla="*/ 42 w 69"/>
                <a:gd name="T23" fmla="*/ 12 h 65"/>
                <a:gd name="T24" fmla="*/ 37 w 69"/>
                <a:gd name="T25" fmla="*/ 9 h 65"/>
                <a:gd name="T26" fmla="*/ 35 w 69"/>
                <a:gd name="T27" fmla="*/ 5 h 65"/>
                <a:gd name="T28" fmla="*/ 26 w 69"/>
                <a:gd name="T29" fmla="*/ 2 h 65"/>
                <a:gd name="T30" fmla="*/ 12 w 69"/>
                <a:gd name="T31" fmla="*/ 0 h 65"/>
                <a:gd name="T32" fmla="*/ 5 w 69"/>
                <a:gd name="T33" fmla="*/ 2 h 65"/>
                <a:gd name="T34" fmla="*/ 3 w 69"/>
                <a:gd name="T35" fmla="*/ 2 h 65"/>
                <a:gd name="T36" fmla="*/ 0 w 69"/>
                <a:gd name="T37" fmla="*/ 9 h 65"/>
                <a:gd name="T38" fmla="*/ 5 w 69"/>
                <a:gd name="T39" fmla="*/ 12 h 65"/>
                <a:gd name="T40" fmla="*/ 3 w 69"/>
                <a:gd name="T41" fmla="*/ 16 h 65"/>
                <a:gd name="T42" fmla="*/ 3 w 69"/>
                <a:gd name="T43" fmla="*/ 26 h 65"/>
                <a:gd name="T44" fmla="*/ 12 w 69"/>
                <a:gd name="T45" fmla="*/ 30 h 65"/>
                <a:gd name="T46" fmla="*/ 19 w 69"/>
                <a:gd name="T47" fmla="*/ 37 h 65"/>
                <a:gd name="T48" fmla="*/ 21 w 69"/>
                <a:gd name="T49" fmla="*/ 32 h 65"/>
                <a:gd name="T50" fmla="*/ 16 w 69"/>
                <a:gd name="T51" fmla="*/ 26 h 65"/>
                <a:gd name="T52" fmla="*/ 16 w 69"/>
                <a:gd name="T53" fmla="*/ 21 h 65"/>
                <a:gd name="T54" fmla="*/ 23 w 69"/>
                <a:gd name="T55" fmla="*/ 26 h 65"/>
                <a:gd name="T56" fmla="*/ 28 w 69"/>
                <a:gd name="T57" fmla="*/ 32 h 65"/>
                <a:gd name="T58" fmla="*/ 32 w 69"/>
                <a:gd name="T59" fmla="*/ 39 h 65"/>
                <a:gd name="T60" fmla="*/ 39 w 69"/>
                <a:gd name="T61" fmla="*/ 44 h 65"/>
                <a:gd name="T62" fmla="*/ 44 w 69"/>
                <a:gd name="T63" fmla="*/ 51 h 65"/>
                <a:gd name="T64" fmla="*/ 42 w 69"/>
                <a:gd name="T65" fmla="*/ 56 h 65"/>
                <a:gd name="T66" fmla="*/ 49 w 69"/>
                <a:gd name="T67" fmla="*/ 60 h 65"/>
                <a:gd name="T68" fmla="*/ 53 w 69"/>
                <a:gd name="T69" fmla="*/ 62 h 65"/>
                <a:gd name="T70" fmla="*/ 51 w 69"/>
                <a:gd name="T71" fmla="*/ 56 h 65"/>
                <a:gd name="T72" fmla="*/ 49 w 69"/>
                <a:gd name="T73" fmla="*/ 53 h 65"/>
                <a:gd name="T74" fmla="*/ 53 w 69"/>
                <a:gd name="T75" fmla="*/ 56 h 65"/>
                <a:gd name="T76" fmla="*/ 55 w 69"/>
                <a:gd name="T77" fmla="*/ 62 h 65"/>
                <a:gd name="T78" fmla="*/ 58 w 69"/>
                <a:gd name="T79" fmla="*/ 65 h 65"/>
                <a:gd name="T80" fmla="*/ 62 w 69"/>
                <a:gd name="T81" fmla="*/ 65 h 65"/>
                <a:gd name="T82" fmla="*/ 62 w 69"/>
                <a:gd name="T83" fmla="*/ 60 h 65"/>
                <a:gd name="T84" fmla="*/ 62 w 69"/>
                <a:gd name="T8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5">
                  <a:moveTo>
                    <a:pt x="62" y="58"/>
                  </a:moveTo>
                  <a:lnTo>
                    <a:pt x="62" y="53"/>
                  </a:lnTo>
                  <a:lnTo>
                    <a:pt x="65" y="51"/>
                  </a:lnTo>
                  <a:lnTo>
                    <a:pt x="62" y="49"/>
                  </a:lnTo>
                  <a:lnTo>
                    <a:pt x="60" y="46"/>
                  </a:lnTo>
                  <a:lnTo>
                    <a:pt x="62" y="44"/>
                  </a:lnTo>
                  <a:lnTo>
                    <a:pt x="65" y="42"/>
                  </a:lnTo>
                  <a:lnTo>
                    <a:pt x="65" y="37"/>
                  </a:lnTo>
                  <a:lnTo>
                    <a:pt x="65" y="37"/>
                  </a:lnTo>
                  <a:lnTo>
                    <a:pt x="69" y="37"/>
                  </a:lnTo>
                  <a:lnTo>
                    <a:pt x="69" y="35"/>
                  </a:lnTo>
                  <a:lnTo>
                    <a:pt x="67" y="32"/>
                  </a:lnTo>
                  <a:lnTo>
                    <a:pt x="62" y="32"/>
                  </a:lnTo>
                  <a:lnTo>
                    <a:pt x="60" y="30"/>
                  </a:lnTo>
                  <a:lnTo>
                    <a:pt x="60" y="26"/>
                  </a:lnTo>
                  <a:lnTo>
                    <a:pt x="55" y="23"/>
                  </a:lnTo>
                  <a:lnTo>
                    <a:pt x="53" y="19"/>
                  </a:lnTo>
                  <a:lnTo>
                    <a:pt x="51" y="14"/>
                  </a:lnTo>
                  <a:lnTo>
                    <a:pt x="51" y="9"/>
                  </a:lnTo>
                  <a:lnTo>
                    <a:pt x="49" y="12"/>
                  </a:lnTo>
                  <a:lnTo>
                    <a:pt x="49" y="12"/>
                  </a:lnTo>
                  <a:lnTo>
                    <a:pt x="44" y="12"/>
                  </a:lnTo>
                  <a:lnTo>
                    <a:pt x="44" y="12"/>
                  </a:lnTo>
                  <a:lnTo>
                    <a:pt x="42" y="12"/>
                  </a:lnTo>
                  <a:lnTo>
                    <a:pt x="42" y="12"/>
                  </a:lnTo>
                  <a:lnTo>
                    <a:pt x="37" y="9"/>
                  </a:lnTo>
                  <a:lnTo>
                    <a:pt x="37" y="7"/>
                  </a:lnTo>
                  <a:lnTo>
                    <a:pt x="35" y="5"/>
                  </a:lnTo>
                  <a:lnTo>
                    <a:pt x="32" y="2"/>
                  </a:lnTo>
                  <a:lnTo>
                    <a:pt x="26" y="2"/>
                  </a:lnTo>
                  <a:lnTo>
                    <a:pt x="23" y="5"/>
                  </a:lnTo>
                  <a:lnTo>
                    <a:pt x="12" y="0"/>
                  </a:lnTo>
                  <a:lnTo>
                    <a:pt x="5" y="2"/>
                  </a:lnTo>
                  <a:lnTo>
                    <a:pt x="5" y="2"/>
                  </a:lnTo>
                  <a:lnTo>
                    <a:pt x="3" y="2"/>
                  </a:lnTo>
                  <a:lnTo>
                    <a:pt x="3" y="2"/>
                  </a:lnTo>
                  <a:lnTo>
                    <a:pt x="3" y="7"/>
                  </a:lnTo>
                  <a:lnTo>
                    <a:pt x="0" y="9"/>
                  </a:lnTo>
                  <a:lnTo>
                    <a:pt x="3" y="9"/>
                  </a:lnTo>
                  <a:lnTo>
                    <a:pt x="5" y="12"/>
                  </a:lnTo>
                  <a:lnTo>
                    <a:pt x="7" y="14"/>
                  </a:lnTo>
                  <a:lnTo>
                    <a:pt x="3" y="16"/>
                  </a:lnTo>
                  <a:lnTo>
                    <a:pt x="0" y="21"/>
                  </a:lnTo>
                  <a:lnTo>
                    <a:pt x="3" y="26"/>
                  </a:lnTo>
                  <a:lnTo>
                    <a:pt x="7" y="30"/>
                  </a:lnTo>
                  <a:lnTo>
                    <a:pt x="12" y="30"/>
                  </a:lnTo>
                  <a:lnTo>
                    <a:pt x="16" y="32"/>
                  </a:lnTo>
                  <a:lnTo>
                    <a:pt x="19" y="37"/>
                  </a:lnTo>
                  <a:lnTo>
                    <a:pt x="19" y="37"/>
                  </a:lnTo>
                  <a:lnTo>
                    <a:pt x="21" y="32"/>
                  </a:lnTo>
                  <a:lnTo>
                    <a:pt x="21" y="28"/>
                  </a:lnTo>
                  <a:lnTo>
                    <a:pt x="16" y="26"/>
                  </a:lnTo>
                  <a:lnTo>
                    <a:pt x="14" y="23"/>
                  </a:lnTo>
                  <a:lnTo>
                    <a:pt x="16" y="21"/>
                  </a:lnTo>
                  <a:lnTo>
                    <a:pt x="19" y="23"/>
                  </a:lnTo>
                  <a:lnTo>
                    <a:pt x="23" y="26"/>
                  </a:lnTo>
                  <a:lnTo>
                    <a:pt x="23" y="28"/>
                  </a:lnTo>
                  <a:lnTo>
                    <a:pt x="28" y="32"/>
                  </a:lnTo>
                  <a:lnTo>
                    <a:pt x="28" y="35"/>
                  </a:lnTo>
                  <a:lnTo>
                    <a:pt x="32" y="39"/>
                  </a:lnTo>
                  <a:lnTo>
                    <a:pt x="37" y="42"/>
                  </a:lnTo>
                  <a:lnTo>
                    <a:pt x="39" y="44"/>
                  </a:lnTo>
                  <a:lnTo>
                    <a:pt x="44" y="49"/>
                  </a:lnTo>
                  <a:lnTo>
                    <a:pt x="44" y="51"/>
                  </a:lnTo>
                  <a:lnTo>
                    <a:pt x="42" y="53"/>
                  </a:lnTo>
                  <a:lnTo>
                    <a:pt x="42" y="56"/>
                  </a:lnTo>
                  <a:lnTo>
                    <a:pt x="44" y="60"/>
                  </a:lnTo>
                  <a:lnTo>
                    <a:pt x="49" y="60"/>
                  </a:lnTo>
                  <a:lnTo>
                    <a:pt x="51" y="62"/>
                  </a:lnTo>
                  <a:lnTo>
                    <a:pt x="53" y="62"/>
                  </a:lnTo>
                  <a:lnTo>
                    <a:pt x="53" y="58"/>
                  </a:lnTo>
                  <a:lnTo>
                    <a:pt x="51" y="56"/>
                  </a:lnTo>
                  <a:lnTo>
                    <a:pt x="49" y="56"/>
                  </a:lnTo>
                  <a:lnTo>
                    <a:pt x="49" y="53"/>
                  </a:lnTo>
                  <a:lnTo>
                    <a:pt x="51" y="53"/>
                  </a:lnTo>
                  <a:lnTo>
                    <a:pt x="53" y="56"/>
                  </a:lnTo>
                  <a:lnTo>
                    <a:pt x="55" y="58"/>
                  </a:lnTo>
                  <a:lnTo>
                    <a:pt x="55" y="62"/>
                  </a:lnTo>
                  <a:lnTo>
                    <a:pt x="58" y="62"/>
                  </a:lnTo>
                  <a:lnTo>
                    <a:pt x="58" y="65"/>
                  </a:lnTo>
                  <a:lnTo>
                    <a:pt x="60" y="65"/>
                  </a:lnTo>
                  <a:lnTo>
                    <a:pt x="62" y="65"/>
                  </a:lnTo>
                  <a:lnTo>
                    <a:pt x="62" y="62"/>
                  </a:lnTo>
                  <a:lnTo>
                    <a:pt x="62" y="60"/>
                  </a:lnTo>
                  <a:lnTo>
                    <a:pt x="62" y="60"/>
                  </a:lnTo>
                  <a:lnTo>
                    <a:pt x="62" y="60"/>
                  </a:lnTo>
                  <a:lnTo>
                    <a:pt x="62" y="58"/>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91" name="Freeform 454">
              <a:extLst>
                <a:ext uri="{FF2B5EF4-FFF2-40B4-BE49-F238E27FC236}">
                  <a16:creationId xmlns:a16="http://schemas.microsoft.com/office/drawing/2014/main" id="{6F0B26FD-4248-4C18-B2ED-18764B01474D}"/>
                </a:ext>
              </a:extLst>
            </p:cNvPr>
            <p:cNvSpPr>
              <a:spLocks/>
            </p:cNvSpPr>
            <p:nvPr/>
          </p:nvSpPr>
          <p:spPr bwMode="auto">
            <a:xfrm>
              <a:off x="8267700" y="4645025"/>
              <a:ext cx="149225" cy="147638"/>
            </a:xfrm>
            <a:custGeom>
              <a:avLst/>
              <a:gdLst>
                <a:gd name="T0" fmla="*/ 19 w 41"/>
                <a:gd name="T1" fmla="*/ 35 h 40"/>
                <a:gd name="T2" fmla="*/ 25 w 41"/>
                <a:gd name="T3" fmla="*/ 36 h 40"/>
                <a:gd name="T4" fmla="*/ 29 w 41"/>
                <a:gd name="T5" fmla="*/ 37 h 40"/>
                <a:gd name="T6" fmla="*/ 30 w 41"/>
                <a:gd name="T7" fmla="*/ 39 h 40"/>
                <a:gd name="T8" fmla="*/ 32 w 41"/>
                <a:gd name="T9" fmla="*/ 40 h 40"/>
                <a:gd name="T10" fmla="*/ 33 w 41"/>
                <a:gd name="T11" fmla="*/ 40 h 40"/>
                <a:gd name="T12" fmla="*/ 34 w 41"/>
                <a:gd name="T13" fmla="*/ 38 h 40"/>
                <a:gd name="T14" fmla="*/ 33 w 41"/>
                <a:gd name="T15" fmla="*/ 35 h 40"/>
                <a:gd name="T16" fmla="*/ 34 w 41"/>
                <a:gd name="T17" fmla="*/ 31 h 40"/>
                <a:gd name="T18" fmla="*/ 34 w 41"/>
                <a:gd name="T19" fmla="*/ 30 h 40"/>
                <a:gd name="T20" fmla="*/ 33 w 41"/>
                <a:gd name="T21" fmla="*/ 32 h 40"/>
                <a:gd name="T22" fmla="*/ 33 w 41"/>
                <a:gd name="T23" fmla="*/ 29 h 40"/>
                <a:gd name="T24" fmla="*/ 34 w 41"/>
                <a:gd name="T25" fmla="*/ 26 h 40"/>
                <a:gd name="T26" fmla="*/ 35 w 41"/>
                <a:gd name="T27" fmla="*/ 22 h 40"/>
                <a:gd name="T28" fmla="*/ 35 w 41"/>
                <a:gd name="T29" fmla="*/ 23 h 40"/>
                <a:gd name="T30" fmla="*/ 35 w 41"/>
                <a:gd name="T31" fmla="*/ 26 h 40"/>
                <a:gd name="T32" fmla="*/ 36 w 41"/>
                <a:gd name="T33" fmla="*/ 25 h 40"/>
                <a:gd name="T34" fmla="*/ 37 w 41"/>
                <a:gd name="T35" fmla="*/ 18 h 40"/>
                <a:gd name="T36" fmla="*/ 36 w 41"/>
                <a:gd name="T37" fmla="*/ 16 h 40"/>
                <a:gd name="T38" fmla="*/ 36 w 41"/>
                <a:gd name="T39" fmla="*/ 15 h 40"/>
                <a:gd name="T40" fmla="*/ 37 w 41"/>
                <a:gd name="T41" fmla="*/ 14 h 40"/>
                <a:gd name="T42" fmla="*/ 38 w 41"/>
                <a:gd name="T43" fmla="*/ 12 h 40"/>
                <a:gd name="T44" fmla="*/ 40 w 41"/>
                <a:gd name="T45" fmla="*/ 9 h 40"/>
                <a:gd name="T46" fmla="*/ 39 w 41"/>
                <a:gd name="T47" fmla="*/ 8 h 40"/>
                <a:gd name="T48" fmla="*/ 40 w 41"/>
                <a:gd name="T49" fmla="*/ 6 h 40"/>
                <a:gd name="T50" fmla="*/ 40 w 41"/>
                <a:gd name="T51" fmla="*/ 2 h 40"/>
                <a:gd name="T52" fmla="*/ 41 w 41"/>
                <a:gd name="T53" fmla="*/ 1 h 40"/>
                <a:gd name="T54" fmla="*/ 38 w 41"/>
                <a:gd name="T55" fmla="*/ 1 h 40"/>
                <a:gd name="T56" fmla="*/ 37 w 41"/>
                <a:gd name="T57" fmla="*/ 0 h 40"/>
                <a:gd name="T58" fmla="*/ 36 w 41"/>
                <a:gd name="T59" fmla="*/ 2 h 40"/>
                <a:gd name="T60" fmla="*/ 33 w 41"/>
                <a:gd name="T61" fmla="*/ 4 h 40"/>
                <a:gd name="T62" fmla="*/ 31 w 41"/>
                <a:gd name="T63" fmla="*/ 5 h 40"/>
                <a:gd name="T64" fmla="*/ 29 w 41"/>
                <a:gd name="T65" fmla="*/ 5 h 40"/>
                <a:gd name="T66" fmla="*/ 27 w 41"/>
                <a:gd name="T67" fmla="*/ 3 h 40"/>
                <a:gd name="T68" fmla="*/ 26 w 41"/>
                <a:gd name="T69" fmla="*/ 5 h 40"/>
                <a:gd name="T70" fmla="*/ 23 w 41"/>
                <a:gd name="T71" fmla="*/ 7 h 40"/>
                <a:gd name="T72" fmla="*/ 22 w 41"/>
                <a:gd name="T73" fmla="*/ 8 h 40"/>
                <a:gd name="T74" fmla="*/ 18 w 41"/>
                <a:gd name="T75" fmla="*/ 11 h 40"/>
                <a:gd name="T76" fmla="*/ 17 w 41"/>
                <a:gd name="T77" fmla="*/ 11 h 40"/>
                <a:gd name="T78" fmla="*/ 15 w 41"/>
                <a:gd name="T79" fmla="*/ 10 h 40"/>
                <a:gd name="T80" fmla="*/ 10 w 41"/>
                <a:gd name="T81" fmla="*/ 12 h 40"/>
                <a:gd name="T82" fmla="*/ 7 w 41"/>
                <a:gd name="T83" fmla="*/ 14 h 40"/>
                <a:gd name="T84" fmla="*/ 7 w 41"/>
                <a:gd name="T85" fmla="*/ 17 h 40"/>
                <a:gd name="T86" fmla="*/ 4 w 41"/>
                <a:gd name="T87" fmla="*/ 19 h 40"/>
                <a:gd name="T88" fmla="*/ 3 w 41"/>
                <a:gd name="T89" fmla="*/ 20 h 40"/>
                <a:gd name="T90" fmla="*/ 0 w 41"/>
                <a:gd name="T91" fmla="*/ 19 h 40"/>
                <a:gd name="T92" fmla="*/ 3 w 41"/>
                <a:gd name="T93" fmla="*/ 24 h 40"/>
                <a:gd name="T94" fmla="*/ 5 w 41"/>
                <a:gd name="T95" fmla="*/ 26 h 40"/>
                <a:gd name="T96" fmla="*/ 9 w 41"/>
                <a:gd name="T97" fmla="*/ 31 h 40"/>
                <a:gd name="T98" fmla="*/ 15 w 41"/>
                <a:gd name="T99" fmla="*/ 36 h 40"/>
                <a:gd name="T100" fmla="*/ 16 w 41"/>
                <a:gd name="T101"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 h="40">
                  <a:moveTo>
                    <a:pt x="16" y="36"/>
                  </a:moveTo>
                  <a:cubicBezTo>
                    <a:pt x="19" y="35"/>
                    <a:pt x="19" y="35"/>
                    <a:pt x="19" y="35"/>
                  </a:cubicBezTo>
                  <a:cubicBezTo>
                    <a:pt x="24" y="37"/>
                    <a:pt x="24" y="37"/>
                    <a:pt x="24" y="37"/>
                  </a:cubicBezTo>
                  <a:cubicBezTo>
                    <a:pt x="25" y="36"/>
                    <a:pt x="25" y="36"/>
                    <a:pt x="25" y="36"/>
                  </a:cubicBezTo>
                  <a:cubicBezTo>
                    <a:pt x="28" y="36"/>
                    <a:pt x="28" y="36"/>
                    <a:pt x="28" y="36"/>
                  </a:cubicBezTo>
                  <a:cubicBezTo>
                    <a:pt x="29" y="37"/>
                    <a:pt x="29" y="37"/>
                    <a:pt x="29" y="37"/>
                  </a:cubicBezTo>
                  <a:cubicBezTo>
                    <a:pt x="30" y="38"/>
                    <a:pt x="30" y="38"/>
                    <a:pt x="30" y="38"/>
                  </a:cubicBezTo>
                  <a:cubicBezTo>
                    <a:pt x="30" y="39"/>
                    <a:pt x="30" y="39"/>
                    <a:pt x="30" y="39"/>
                  </a:cubicBezTo>
                  <a:cubicBezTo>
                    <a:pt x="32" y="40"/>
                    <a:pt x="32" y="40"/>
                    <a:pt x="32" y="40"/>
                  </a:cubicBezTo>
                  <a:cubicBezTo>
                    <a:pt x="32" y="40"/>
                    <a:pt x="32" y="40"/>
                    <a:pt x="32" y="40"/>
                  </a:cubicBezTo>
                  <a:cubicBezTo>
                    <a:pt x="33" y="40"/>
                    <a:pt x="33" y="40"/>
                    <a:pt x="33" y="40"/>
                  </a:cubicBezTo>
                  <a:cubicBezTo>
                    <a:pt x="33" y="40"/>
                    <a:pt x="33" y="40"/>
                    <a:pt x="33" y="40"/>
                  </a:cubicBezTo>
                  <a:cubicBezTo>
                    <a:pt x="34" y="39"/>
                    <a:pt x="34" y="39"/>
                    <a:pt x="34" y="39"/>
                  </a:cubicBezTo>
                  <a:cubicBezTo>
                    <a:pt x="34" y="38"/>
                    <a:pt x="34" y="38"/>
                    <a:pt x="34" y="38"/>
                  </a:cubicBezTo>
                  <a:cubicBezTo>
                    <a:pt x="33" y="37"/>
                    <a:pt x="33" y="37"/>
                    <a:pt x="33" y="37"/>
                  </a:cubicBezTo>
                  <a:cubicBezTo>
                    <a:pt x="33" y="35"/>
                    <a:pt x="33" y="35"/>
                    <a:pt x="33" y="35"/>
                  </a:cubicBezTo>
                  <a:cubicBezTo>
                    <a:pt x="34" y="33"/>
                    <a:pt x="34" y="33"/>
                    <a:pt x="34" y="33"/>
                  </a:cubicBezTo>
                  <a:cubicBezTo>
                    <a:pt x="34" y="31"/>
                    <a:pt x="34" y="31"/>
                    <a:pt x="34" y="31"/>
                  </a:cubicBezTo>
                  <a:cubicBezTo>
                    <a:pt x="34" y="29"/>
                    <a:pt x="34" y="29"/>
                    <a:pt x="34" y="29"/>
                  </a:cubicBezTo>
                  <a:cubicBezTo>
                    <a:pt x="34" y="30"/>
                    <a:pt x="34" y="30"/>
                    <a:pt x="34" y="30"/>
                  </a:cubicBezTo>
                  <a:cubicBezTo>
                    <a:pt x="34" y="31"/>
                    <a:pt x="34" y="31"/>
                    <a:pt x="34" y="31"/>
                  </a:cubicBezTo>
                  <a:cubicBezTo>
                    <a:pt x="33" y="32"/>
                    <a:pt x="33" y="32"/>
                    <a:pt x="33" y="32"/>
                  </a:cubicBezTo>
                  <a:cubicBezTo>
                    <a:pt x="33" y="30"/>
                    <a:pt x="33" y="30"/>
                    <a:pt x="33" y="30"/>
                  </a:cubicBezTo>
                  <a:cubicBezTo>
                    <a:pt x="33" y="29"/>
                    <a:pt x="33" y="29"/>
                    <a:pt x="33" y="29"/>
                  </a:cubicBezTo>
                  <a:cubicBezTo>
                    <a:pt x="34" y="27"/>
                    <a:pt x="34" y="27"/>
                    <a:pt x="34" y="27"/>
                  </a:cubicBezTo>
                  <a:cubicBezTo>
                    <a:pt x="34" y="26"/>
                    <a:pt x="34" y="26"/>
                    <a:pt x="34" y="26"/>
                  </a:cubicBezTo>
                  <a:cubicBezTo>
                    <a:pt x="34" y="25"/>
                    <a:pt x="34" y="25"/>
                    <a:pt x="34" y="25"/>
                  </a:cubicBezTo>
                  <a:cubicBezTo>
                    <a:pt x="35" y="22"/>
                    <a:pt x="35" y="22"/>
                    <a:pt x="35" y="22"/>
                  </a:cubicBezTo>
                  <a:cubicBezTo>
                    <a:pt x="36" y="22"/>
                    <a:pt x="36" y="22"/>
                    <a:pt x="36" y="22"/>
                  </a:cubicBezTo>
                  <a:cubicBezTo>
                    <a:pt x="35" y="23"/>
                    <a:pt x="35" y="23"/>
                    <a:pt x="35" y="23"/>
                  </a:cubicBezTo>
                  <a:cubicBezTo>
                    <a:pt x="35" y="23"/>
                    <a:pt x="35" y="24"/>
                    <a:pt x="35" y="24"/>
                  </a:cubicBezTo>
                  <a:cubicBezTo>
                    <a:pt x="35" y="25"/>
                    <a:pt x="35" y="26"/>
                    <a:pt x="35" y="26"/>
                  </a:cubicBezTo>
                  <a:cubicBezTo>
                    <a:pt x="36" y="26"/>
                    <a:pt x="36" y="26"/>
                    <a:pt x="36" y="26"/>
                  </a:cubicBezTo>
                  <a:cubicBezTo>
                    <a:pt x="36" y="25"/>
                    <a:pt x="36" y="25"/>
                    <a:pt x="36" y="25"/>
                  </a:cubicBezTo>
                  <a:cubicBezTo>
                    <a:pt x="37" y="22"/>
                    <a:pt x="37" y="22"/>
                    <a:pt x="37" y="22"/>
                  </a:cubicBezTo>
                  <a:cubicBezTo>
                    <a:pt x="37" y="18"/>
                    <a:pt x="37" y="18"/>
                    <a:pt x="37" y="18"/>
                  </a:cubicBezTo>
                  <a:cubicBezTo>
                    <a:pt x="37" y="17"/>
                    <a:pt x="37" y="17"/>
                    <a:pt x="37" y="17"/>
                  </a:cubicBezTo>
                  <a:cubicBezTo>
                    <a:pt x="36" y="16"/>
                    <a:pt x="36" y="16"/>
                    <a:pt x="36" y="16"/>
                  </a:cubicBezTo>
                  <a:cubicBezTo>
                    <a:pt x="36" y="16"/>
                    <a:pt x="36" y="16"/>
                    <a:pt x="36" y="16"/>
                  </a:cubicBezTo>
                  <a:cubicBezTo>
                    <a:pt x="36" y="15"/>
                    <a:pt x="36" y="15"/>
                    <a:pt x="36" y="15"/>
                  </a:cubicBezTo>
                  <a:cubicBezTo>
                    <a:pt x="36" y="14"/>
                    <a:pt x="36" y="14"/>
                    <a:pt x="36" y="14"/>
                  </a:cubicBezTo>
                  <a:cubicBezTo>
                    <a:pt x="37" y="14"/>
                    <a:pt x="37" y="14"/>
                    <a:pt x="37" y="14"/>
                  </a:cubicBezTo>
                  <a:cubicBezTo>
                    <a:pt x="37" y="15"/>
                    <a:pt x="37" y="15"/>
                    <a:pt x="37" y="15"/>
                  </a:cubicBezTo>
                  <a:cubicBezTo>
                    <a:pt x="38" y="12"/>
                    <a:pt x="38" y="12"/>
                    <a:pt x="38" y="12"/>
                  </a:cubicBezTo>
                  <a:cubicBezTo>
                    <a:pt x="39" y="11"/>
                    <a:pt x="39" y="11"/>
                    <a:pt x="39" y="11"/>
                  </a:cubicBezTo>
                  <a:cubicBezTo>
                    <a:pt x="40" y="9"/>
                    <a:pt x="40" y="9"/>
                    <a:pt x="40" y="9"/>
                  </a:cubicBezTo>
                  <a:cubicBezTo>
                    <a:pt x="40" y="9"/>
                    <a:pt x="40" y="9"/>
                    <a:pt x="40" y="9"/>
                  </a:cubicBezTo>
                  <a:cubicBezTo>
                    <a:pt x="39" y="8"/>
                    <a:pt x="39" y="8"/>
                    <a:pt x="39" y="8"/>
                  </a:cubicBezTo>
                  <a:cubicBezTo>
                    <a:pt x="39" y="7"/>
                    <a:pt x="39" y="7"/>
                    <a:pt x="39" y="7"/>
                  </a:cubicBezTo>
                  <a:cubicBezTo>
                    <a:pt x="40" y="6"/>
                    <a:pt x="40" y="6"/>
                    <a:pt x="40" y="6"/>
                  </a:cubicBezTo>
                  <a:cubicBezTo>
                    <a:pt x="39" y="5"/>
                    <a:pt x="39" y="5"/>
                    <a:pt x="39" y="5"/>
                  </a:cubicBezTo>
                  <a:cubicBezTo>
                    <a:pt x="40" y="2"/>
                    <a:pt x="40" y="2"/>
                    <a:pt x="40" y="2"/>
                  </a:cubicBezTo>
                  <a:cubicBezTo>
                    <a:pt x="40" y="1"/>
                    <a:pt x="40" y="1"/>
                    <a:pt x="40" y="1"/>
                  </a:cubicBezTo>
                  <a:cubicBezTo>
                    <a:pt x="41" y="1"/>
                    <a:pt x="41" y="1"/>
                    <a:pt x="41" y="1"/>
                  </a:cubicBezTo>
                  <a:cubicBezTo>
                    <a:pt x="40" y="1"/>
                    <a:pt x="40" y="1"/>
                    <a:pt x="40" y="1"/>
                  </a:cubicBezTo>
                  <a:cubicBezTo>
                    <a:pt x="38" y="1"/>
                    <a:pt x="38" y="1"/>
                    <a:pt x="38" y="1"/>
                  </a:cubicBezTo>
                  <a:cubicBezTo>
                    <a:pt x="38" y="0"/>
                    <a:pt x="38" y="0"/>
                    <a:pt x="38" y="0"/>
                  </a:cubicBezTo>
                  <a:cubicBezTo>
                    <a:pt x="37" y="0"/>
                    <a:pt x="37" y="0"/>
                    <a:pt x="37" y="0"/>
                  </a:cubicBezTo>
                  <a:cubicBezTo>
                    <a:pt x="36" y="1"/>
                    <a:pt x="36" y="1"/>
                    <a:pt x="36" y="1"/>
                  </a:cubicBezTo>
                  <a:cubicBezTo>
                    <a:pt x="36" y="2"/>
                    <a:pt x="36" y="2"/>
                    <a:pt x="36" y="2"/>
                  </a:cubicBezTo>
                  <a:cubicBezTo>
                    <a:pt x="35" y="2"/>
                    <a:pt x="35" y="2"/>
                    <a:pt x="35" y="2"/>
                  </a:cubicBezTo>
                  <a:cubicBezTo>
                    <a:pt x="33" y="4"/>
                    <a:pt x="33" y="4"/>
                    <a:pt x="33" y="4"/>
                  </a:cubicBezTo>
                  <a:cubicBezTo>
                    <a:pt x="32" y="4"/>
                    <a:pt x="32" y="4"/>
                    <a:pt x="32" y="4"/>
                  </a:cubicBezTo>
                  <a:cubicBezTo>
                    <a:pt x="31" y="5"/>
                    <a:pt x="31" y="5"/>
                    <a:pt x="31" y="5"/>
                  </a:cubicBezTo>
                  <a:cubicBezTo>
                    <a:pt x="30" y="4"/>
                    <a:pt x="30" y="4"/>
                    <a:pt x="30" y="4"/>
                  </a:cubicBezTo>
                  <a:cubicBezTo>
                    <a:pt x="29" y="5"/>
                    <a:pt x="29" y="5"/>
                    <a:pt x="29" y="5"/>
                  </a:cubicBezTo>
                  <a:cubicBezTo>
                    <a:pt x="28" y="4"/>
                    <a:pt x="28" y="4"/>
                    <a:pt x="28" y="4"/>
                  </a:cubicBezTo>
                  <a:cubicBezTo>
                    <a:pt x="27" y="3"/>
                    <a:pt x="27" y="3"/>
                    <a:pt x="27" y="3"/>
                  </a:cubicBezTo>
                  <a:cubicBezTo>
                    <a:pt x="26" y="3"/>
                    <a:pt x="26" y="3"/>
                    <a:pt x="26" y="3"/>
                  </a:cubicBezTo>
                  <a:cubicBezTo>
                    <a:pt x="26" y="5"/>
                    <a:pt x="26" y="5"/>
                    <a:pt x="26" y="5"/>
                  </a:cubicBezTo>
                  <a:cubicBezTo>
                    <a:pt x="24" y="5"/>
                    <a:pt x="24" y="5"/>
                    <a:pt x="24" y="5"/>
                  </a:cubicBezTo>
                  <a:cubicBezTo>
                    <a:pt x="23" y="7"/>
                    <a:pt x="23" y="7"/>
                    <a:pt x="23" y="7"/>
                  </a:cubicBezTo>
                  <a:cubicBezTo>
                    <a:pt x="23" y="8"/>
                    <a:pt x="23" y="8"/>
                    <a:pt x="23" y="8"/>
                  </a:cubicBezTo>
                  <a:cubicBezTo>
                    <a:pt x="22" y="8"/>
                    <a:pt x="22" y="8"/>
                    <a:pt x="22" y="8"/>
                  </a:cubicBezTo>
                  <a:cubicBezTo>
                    <a:pt x="20" y="10"/>
                    <a:pt x="20" y="10"/>
                    <a:pt x="20" y="10"/>
                  </a:cubicBezTo>
                  <a:cubicBezTo>
                    <a:pt x="18" y="11"/>
                    <a:pt x="18" y="11"/>
                    <a:pt x="18" y="11"/>
                  </a:cubicBezTo>
                  <a:cubicBezTo>
                    <a:pt x="18" y="12"/>
                    <a:pt x="18" y="12"/>
                    <a:pt x="18" y="12"/>
                  </a:cubicBezTo>
                  <a:cubicBezTo>
                    <a:pt x="17" y="11"/>
                    <a:pt x="17" y="11"/>
                    <a:pt x="17" y="11"/>
                  </a:cubicBezTo>
                  <a:cubicBezTo>
                    <a:pt x="16" y="11"/>
                    <a:pt x="16" y="11"/>
                    <a:pt x="16" y="11"/>
                  </a:cubicBezTo>
                  <a:cubicBezTo>
                    <a:pt x="15" y="10"/>
                    <a:pt x="15" y="10"/>
                    <a:pt x="15" y="10"/>
                  </a:cubicBezTo>
                  <a:cubicBezTo>
                    <a:pt x="13" y="10"/>
                    <a:pt x="13" y="10"/>
                    <a:pt x="13" y="10"/>
                  </a:cubicBezTo>
                  <a:cubicBezTo>
                    <a:pt x="10" y="12"/>
                    <a:pt x="10" y="12"/>
                    <a:pt x="10" y="12"/>
                  </a:cubicBezTo>
                  <a:cubicBezTo>
                    <a:pt x="7" y="12"/>
                    <a:pt x="7" y="12"/>
                    <a:pt x="7" y="12"/>
                  </a:cubicBezTo>
                  <a:cubicBezTo>
                    <a:pt x="7" y="14"/>
                    <a:pt x="7" y="14"/>
                    <a:pt x="7" y="14"/>
                  </a:cubicBezTo>
                  <a:cubicBezTo>
                    <a:pt x="7" y="15"/>
                    <a:pt x="7" y="15"/>
                    <a:pt x="7" y="15"/>
                  </a:cubicBezTo>
                  <a:cubicBezTo>
                    <a:pt x="7" y="17"/>
                    <a:pt x="7" y="17"/>
                    <a:pt x="7" y="17"/>
                  </a:cubicBezTo>
                  <a:cubicBezTo>
                    <a:pt x="6" y="18"/>
                    <a:pt x="6" y="18"/>
                    <a:pt x="6" y="18"/>
                  </a:cubicBezTo>
                  <a:cubicBezTo>
                    <a:pt x="4" y="19"/>
                    <a:pt x="4" y="19"/>
                    <a:pt x="4" y="19"/>
                  </a:cubicBezTo>
                  <a:cubicBezTo>
                    <a:pt x="3" y="19"/>
                    <a:pt x="3" y="19"/>
                    <a:pt x="3" y="19"/>
                  </a:cubicBezTo>
                  <a:cubicBezTo>
                    <a:pt x="3" y="20"/>
                    <a:pt x="3" y="20"/>
                    <a:pt x="3" y="20"/>
                  </a:cubicBezTo>
                  <a:cubicBezTo>
                    <a:pt x="2" y="20"/>
                    <a:pt x="2" y="20"/>
                    <a:pt x="2" y="20"/>
                  </a:cubicBezTo>
                  <a:cubicBezTo>
                    <a:pt x="0" y="19"/>
                    <a:pt x="0" y="19"/>
                    <a:pt x="0" y="19"/>
                  </a:cubicBezTo>
                  <a:cubicBezTo>
                    <a:pt x="0" y="20"/>
                    <a:pt x="0" y="20"/>
                    <a:pt x="0" y="20"/>
                  </a:cubicBezTo>
                  <a:cubicBezTo>
                    <a:pt x="3" y="24"/>
                    <a:pt x="3" y="24"/>
                    <a:pt x="3" y="24"/>
                  </a:cubicBezTo>
                  <a:cubicBezTo>
                    <a:pt x="5" y="25"/>
                    <a:pt x="5" y="25"/>
                    <a:pt x="5" y="25"/>
                  </a:cubicBezTo>
                  <a:cubicBezTo>
                    <a:pt x="5" y="26"/>
                    <a:pt x="5" y="26"/>
                    <a:pt x="5" y="26"/>
                  </a:cubicBezTo>
                  <a:cubicBezTo>
                    <a:pt x="7" y="28"/>
                    <a:pt x="7" y="28"/>
                    <a:pt x="7" y="28"/>
                  </a:cubicBezTo>
                  <a:cubicBezTo>
                    <a:pt x="9" y="31"/>
                    <a:pt x="9" y="31"/>
                    <a:pt x="9" y="31"/>
                  </a:cubicBezTo>
                  <a:cubicBezTo>
                    <a:pt x="14" y="36"/>
                    <a:pt x="14" y="36"/>
                    <a:pt x="14" y="36"/>
                  </a:cubicBezTo>
                  <a:cubicBezTo>
                    <a:pt x="15" y="36"/>
                    <a:pt x="15" y="36"/>
                    <a:pt x="15" y="36"/>
                  </a:cubicBezTo>
                  <a:cubicBezTo>
                    <a:pt x="15" y="36"/>
                    <a:pt x="15" y="36"/>
                    <a:pt x="15" y="36"/>
                  </a:cubicBezTo>
                  <a:cubicBezTo>
                    <a:pt x="16" y="36"/>
                    <a:pt x="16" y="36"/>
                    <a:pt x="16" y="36"/>
                  </a:cubicBez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92" name="Rectangle 455">
              <a:extLst>
                <a:ext uri="{FF2B5EF4-FFF2-40B4-BE49-F238E27FC236}">
                  <a16:creationId xmlns:a16="http://schemas.microsoft.com/office/drawing/2014/main" id="{3332FA5C-E12D-4ADF-9783-55DB22771B3A}"/>
                </a:ext>
              </a:extLst>
            </p:cNvPr>
            <p:cNvSpPr>
              <a:spLocks noChangeArrowheads="1"/>
            </p:cNvSpPr>
            <p:nvPr/>
          </p:nvSpPr>
          <p:spPr bwMode="auto">
            <a:xfrm>
              <a:off x="8210550" y="4700588"/>
              <a:ext cx="1588" cy="1588"/>
            </a:xfrm>
            <a:prstGeom prst="rect">
              <a:avLst/>
            </a:pr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93" name="Freeform 456">
              <a:extLst>
                <a:ext uri="{FF2B5EF4-FFF2-40B4-BE49-F238E27FC236}">
                  <a16:creationId xmlns:a16="http://schemas.microsoft.com/office/drawing/2014/main" id="{22079A8E-0A56-41BC-8673-2D9D42B314B9}"/>
                </a:ext>
              </a:extLst>
            </p:cNvPr>
            <p:cNvSpPr>
              <a:spLocks/>
            </p:cNvSpPr>
            <p:nvPr/>
          </p:nvSpPr>
          <p:spPr bwMode="auto">
            <a:xfrm>
              <a:off x="8213725" y="4608513"/>
              <a:ext cx="203200" cy="106363"/>
            </a:xfrm>
            <a:custGeom>
              <a:avLst/>
              <a:gdLst>
                <a:gd name="T0" fmla="*/ 50 w 128"/>
                <a:gd name="T1" fmla="*/ 63 h 67"/>
                <a:gd name="T2" fmla="*/ 50 w 128"/>
                <a:gd name="T3" fmla="*/ 56 h 67"/>
                <a:gd name="T4" fmla="*/ 57 w 128"/>
                <a:gd name="T5" fmla="*/ 51 h 67"/>
                <a:gd name="T6" fmla="*/ 69 w 128"/>
                <a:gd name="T7" fmla="*/ 46 h 67"/>
                <a:gd name="T8" fmla="*/ 73 w 128"/>
                <a:gd name="T9" fmla="*/ 49 h 67"/>
                <a:gd name="T10" fmla="*/ 76 w 128"/>
                <a:gd name="T11" fmla="*/ 49 h 67"/>
                <a:gd name="T12" fmla="*/ 85 w 128"/>
                <a:gd name="T13" fmla="*/ 42 h 67"/>
                <a:gd name="T14" fmla="*/ 87 w 128"/>
                <a:gd name="T15" fmla="*/ 39 h 67"/>
                <a:gd name="T16" fmla="*/ 94 w 128"/>
                <a:gd name="T17" fmla="*/ 35 h 67"/>
                <a:gd name="T18" fmla="*/ 96 w 128"/>
                <a:gd name="T19" fmla="*/ 30 h 67"/>
                <a:gd name="T20" fmla="*/ 101 w 128"/>
                <a:gd name="T21" fmla="*/ 35 h 67"/>
                <a:gd name="T22" fmla="*/ 105 w 128"/>
                <a:gd name="T23" fmla="*/ 35 h 67"/>
                <a:gd name="T24" fmla="*/ 110 w 128"/>
                <a:gd name="T25" fmla="*/ 33 h 67"/>
                <a:gd name="T26" fmla="*/ 117 w 128"/>
                <a:gd name="T27" fmla="*/ 28 h 67"/>
                <a:gd name="T28" fmla="*/ 119 w 128"/>
                <a:gd name="T29" fmla="*/ 23 h 67"/>
                <a:gd name="T30" fmla="*/ 121 w 128"/>
                <a:gd name="T31" fmla="*/ 26 h 67"/>
                <a:gd name="T32" fmla="*/ 128 w 128"/>
                <a:gd name="T33" fmla="*/ 26 h 67"/>
                <a:gd name="T34" fmla="*/ 128 w 128"/>
                <a:gd name="T35" fmla="*/ 21 h 67"/>
                <a:gd name="T36" fmla="*/ 119 w 128"/>
                <a:gd name="T37" fmla="*/ 16 h 67"/>
                <a:gd name="T38" fmla="*/ 119 w 128"/>
                <a:gd name="T39" fmla="*/ 21 h 67"/>
                <a:gd name="T40" fmla="*/ 110 w 128"/>
                <a:gd name="T41" fmla="*/ 19 h 67"/>
                <a:gd name="T42" fmla="*/ 105 w 128"/>
                <a:gd name="T43" fmla="*/ 16 h 67"/>
                <a:gd name="T44" fmla="*/ 103 w 128"/>
                <a:gd name="T45" fmla="*/ 16 h 67"/>
                <a:gd name="T46" fmla="*/ 105 w 128"/>
                <a:gd name="T47" fmla="*/ 14 h 67"/>
                <a:gd name="T48" fmla="*/ 110 w 128"/>
                <a:gd name="T49" fmla="*/ 14 h 67"/>
                <a:gd name="T50" fmla="*/ 115 w 128"/>
                <a:gd name="T51" fmla="*/ 14 h 67"/>
                <a:gd name="T52" fmla="*/ 108 w 128"/>
                <a:gd name="T53" fmla="*/ 9 h 67"/>
                <a:gd name="T54" fmla="*/ 101 w 128"/>
                <a:gd name="T55" fmla="*/ 9 h 67"/>
                <a:gd name="T56" fmla="*/ 96 w 128"/>
                <a:gd name="T57" fmla="*/ 9 h 67"/>
                <a:gd name="T58" fmla="*/ 85 w 128"/>
                <a:gd name="T59" fmla="*/ 7 h 67"/>
                <a:gd name="T60" fmla="*/ 73 w 128"/>
                <a:gd name="T61" fmla="*/ 3 h 67"/>
                <a:gd name="T62" fmla="*/ 66 w 128"/>
                <a:gd name="T63" fmla="*/ 3 h 67"/>
                <a:gd name="T64" fmla="*/ 66 w 128"/>
                <a:gd name="T65" fmla="*/ 7 h 67"/>
                <a:gd name="T66" fmla="*/ 60 w 128"/>
                <a:gd name="T67" fmla="*/ 7 h 67"/>
                <a:gd name="T68" fmla="*/ 46 w 128"/>
                <a:gd name="T69" fmla="*/ 7 h 67"/>
                <a:gd name="T70" fmla="*/ 27 w 128"/>
                <a:gd name="T71" fmla="*/ 12 h 67"/>
                <a:gd name="T72" fmla="*/ 25 w 128"/>
                <a:gd name="T73" fmla="*/ 9 h 67"/>
                <a:gd name="T74" fmla="*/ 21 w 128"/>
                <a:gd name="T75" fmla="*/ 16 h 67"/>
                <a:gd name="T76" fmla="*/ 11 w 128"/>
                <a:gd name="T77" fmla="*/ 19 h 67"/>
                <a:gd name="T78" fmla="*/ 2 w 128"/>
                <a:gd name="T79" fmla="*/ 28 h 67"/>
                <a:gd name="T80" fmla="*/ 2 w 128"/>
                <a:gd name="T81" fmla="*/ 37 h 67"/>
                <a:gd name="T82" fmla="*/ 2 w 128"/>
                <a:gd name="T83" fmla="*/ 37 h 67"/>
                <a:gd name="T84" fmla="*/ 5 w 128"/>
                <a:gd name="T85" fmla="*/ 39 h 67"/>
                <a:gd name="T86" fmla="*/ 9 w 128"/>
                <a:gd name="T87" fmla="*/ 42 h 67"/>
                <a:gd name="T88" fmla="*/ 18 w 128"/>
                <a:gd name="T89" fmla="*/ 42 h 67"/>
                <a:gd name="T90" fmla="*/ 21 w 128"/>
                <a:gd name="T91" fmla="*/ 49 h 67"/>
                <a:gd name="T92" fmla="*/ 23 w 128"/>
                <a:gd name="T93" fmla="*/ 49 h 67"/>
                <a:gd name="T94" fmla="*/ 27 w 128"/>
                <a:gd name="T95" fmla="*/ 44 h 67"/>
                <a:gd name="T96" fmla="*/ 32 w 128"/>
                <a:gd name="T97" fmla="*/ 46 h 67"/>
                <a:gd name="T98" fmla="*/ 32 w 128"/>
                <a:gd name="T99" fmla="*/ 53 h 67"/>
                <a:gd name="T100" fmla="*/ 32 w 128"/>
                <a:gd name="T101" fmla="*/ 58 h 67"/>
                <a:gd name="T102" fmla="*/ 32 w 128"/>
                <a:gd name="T103" fmla="*/ 60 h 67"/>
                <a:gd name="T104" fmla="*/ 34 w 128"/>
                <a:gd name="T105" fmla="*/ 63 h 67"/>
                <a:gd name="T106" fmla="*/ 39 w 128"/>
                <a:gd name="T107" fmla="*/ 60 h 67"/>
                <a:gd name="T108" fmla="*/ 39 w 128"/>
                <a:gd name="T109" fmla="*/ 65 h 67"/>
                <a:gd name="T110" fmla="*/ 41 w 128"/>
                <a:gd name="T111" fmla="*/ 67 h 67"/>
                <a:gd name="T112" fmla="*/ 48 w 128"/>
                <a:gd name="T113"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67">
                  <a:moveTo>
                    <a:pt x="48" y="65"/>
                  </a:moveTo>
                  <a:lnTo>
                    <a:pt x="50" y="63"/>
                  </a:lnTo>
                  <a:lnTo>
                    <a:pt x="50" y="58"/>
                  </a:lnTo>
                  <a:lnTo>
                    <a:pt x="50" y="56"/>
                  </a:lnTo>
                  <a:lnTo>
                    <a:pt x="50" y="51"/>
                  </a:lnTo>
                  <a:lnTo>
                    <a:pt x="57" y="51"/>
                  </a:lnTo>
                  <a:lnTo>
                    <a:pt x="64" y="46"/>
                  </a:lnTo>
                  <a:lnTo>
                    <a:pt x="69" y="46"/>
                  </a:lnTo>
                  <a:lnTo>
                    <a:pt x="71" y="49"/>
                  </a:lnTo>
                  <a:lnTo>
                    <a:pt x="73" y="49"/>
                  </a:lnTo>
                  <a:lnTo>
                    <a:pt x="76" y="51"/>
                  </a:lnTo>
                  <a:lnTo>
                    <a:pt x="76" y="49"/>
                  </a:lnTo>
                  <a:lnTo>
                    <a:pt x="80" y="46"/>
                  </a:lnTo>
                  <a:lnTo>
                    <a:pt x="85" y="42"/>
                  </a:lnTo>
                  <a:lnTo>
                    <a:pt x="87" y="42"/>
                  </a:lnTo>
                  <a:lnTo>
                    <a:pt x="87" y="39"/>
                  </a:lnTo>
                  <a:lnTo>
                    <a:pt x="89" y="35"/>
                  </a:lnTo>
                  <a:lnTo>
                    <a:pt x="94" y="35"/>
                  </a:lnTo>
                  <a:lnTo>
                    <a:pt x="94" y="30"/>
                  </a:lnTo>
                  <a:lnTo>
                    <a:pt x="96" y="30"/>
                  </a:lnTo>
                  <a:lnTo>
                    <a:pt x="98" y="33"/>
                  </a:lnTo>
                  <a:lnTo>
                    <a:pt x="101" y="35"/>
                  </a:lnTo>
                  <a:lnTo>
                    <a:pt x="103" y="33"/>
                  </a:lnTo>
                  <a:lnTo>
                    <a:pt x="105" y="35"/>
                  </a:lnTo>
                  <a:lnTo>
                    <a:pt x="108" y="33"/>
                  </a:lnTo>
                  <a:lnTo>
                    <a:pt x="110" y="33"/>
                  </a:lnTo>
                  <a:lnTo>
                    <a:pt x="115" y="28"/>
                  </a:lnTo>
                  <a:lnTo>
                    <a:pt x="117" y="28"/>
                  </a:lnTo>
                  <a:lnTo>
                    <a:pt x="117" y="26"/>
                  </a:lnTo>
                  <a:lnTo>
                    <a:pt x="119" y="23"/>
                  </a:lnTo>
                  <a:lnTo>
                    <a:pt x="121" y="23"/>
                  </a:lnTo>
                  <a:lnTo>
                    <a:pt x="121" y="26"/>
                  </a:lnTo>
                  <a:lnTo>
                    <a:pt x="126" y="26"/>
                  </a:lnTo>
                  <a:lnTo>
                    <a:pt x="128" y="26"/>
                  </a:lnTo>
                  <a:lnTo>
                    <a:pt x="128" y="23"/>
                  </a:lnTo>
                  <a:lnTo>
                    <a:pt x="128" y="21"/>
                  </a:lnTo>
                  <a:lnTo>
                    <a:pt x="124" y="19"/>
                  </a:lnTo>
                  <a:lnTo>
                    <a:pt x="119" y="16"/>
                  </a:lnTo>
                  <a:lnTo>
                    <a:pt x="119" y="16"/>
                  </a:lnTo>
                  <a:lnTo>
                    <a:pt x="119" y="21"/>
                  </a:lnTo>
                  <a:lnTo>
                    <a:pt x="115" y="19"/>
                  </a:lnTo>
                  <a:lnTo>
                    <a:pt x="110" y="19"/>
                  </a:lnTo>
                  <a:lnTo>
                    <a:pt x="108" y="19"/>
                  </a:lnTo>
                  <a:lnTo>
                    <a:pt x="105" y="16"/>
                  </a:lnTo>
                  <a:lnTo>
                    <a:pt x="101" y="16"/>
                  </a:lnTo>
                  <a:lnTo>
                    <a:pt x="103" y="16"/>
                  </a:lnTo>
                  <a:lnTo>
                    <a:pt x="105" y="14"/>
                  </a:lnTo>
                  <a:lnTo>
                    <a:pt x="105" y="14"/>
                  </a:lnTo>
                  <a:lnTo>
                    <a:pt x="105" y="12"/>
                  </a:lnTo>
                  <a:lnTo>
                    <a:pt x="110" y="14"/>
                  </a:lnTo>
                  <a:lnTo>
                    <a:pt x="115" y="14"/>
                  </a:lnTo>
                  <a:lnTo>
                    <a:pt x="115" y="14"/>
                  </a:lnTo>
                  <a:lnTo>
                    <a:pt x="112" y="12"/>
                  </a:lnTo>
                  <a:lnTo>
                    <a:pt x="108" y="9"/>
                  </a:lnTo>
                  <a:lnTo>
                    <a:pt x="103" y="7"/>
                  </a:lnTo>
                  <a:lnTo>
                    <a:pt x="101" y="9"/>
                  </a:lnTo>
                  <a:lnTo>
                    <a:pt x="98" y="7"/>
                  </a:lnTo>
                  <a:lnTo>
                    <a:pt x="96" y="9"/>
                  </a:lnTo>
                  <a:lnTo>
                    <a:pt x="94" y="9"/>
                  </a:lnTo>
                  <a:lnTo>
                    <a:pt x="85" y="7"/>
                  </a:lnTo>
                  <a:lnTo>
                    <a:pt x="78" y="7"/>
                  </a:lnTo>
                  <a:lnTo>
                    <a:pt x="73" y="3"/>
                  </a:lnTo>
                  <a:lnTo>
                    <a:pt x="69" y="0"/>
                  </a:lnTo>
                  <a:lnTo>
                    <a:pt x="66" y="3"/>
                  </a:lnTo>
                  <a:lnTo>
                    <a:pt x="69" y="5"/>
                  </a:lnTo>
                  <a:lnTo>
                    <a:pt x="66" y="7"/>
                  </a:lnTo>
                  <a:lnTo>
                    <a:pt x="64" y="7"/>
                  </a:lnTo>
                  <a:lnTo>
                    <a:pt x="60" y="7"/>
                  </a:lnTo>
                  <a:lnTo>
                    <a:pt x="53" y="7"/>
                  </a:lnTo>
                  <a:lnTo>
                    <a:pt x="46" y="7"/>
                  </a:lnTo>
                  <a:lnTo>
                    <a:pt x="32" y="7"/>
                  </a:lnTo>
                  <a:lnTo>
                    <a:pt x="27" y="12"/>
                  </a:lnTo>
                  <a:lnTo>
                    <a:pt x="25" y="9"/>
                  </a:lnTo>
                  <a:lnTo>
                    <a:pt x="25" y="9"/>
                  </a:lnTo>
                  <a:lnTo>
                    <a:pt x="23" y="12"/>
                  </a:lnTo>
                  <a:lnTo>
                    <a:pt x="21" y="16"/>
                  </a:lnTo>
                  <a:lnTo>
                    <a:pt x="16" y="19"/>
                  </a:lnTo>
                  <a:lnTo>
                    <a:pt x="11" y="19"/>
                  </a:lnTo>
                  <a:lnTo>
                    <a:pt x="7" y="26"/>
                  </a:lnTo>
                  <a:lnTo>
                    <a:pt x="2" y="28"/>
                  </a:lnTo>
                  <a:lnTo>
                    <a:pt x="5" y="30"/>
                  </a:lnTo>
                  <a:lnTo>
                    <a:pt x="2" y="37"/>
                  </a:lnTo>
                  <a:lnTo>
                    <a:pt x="0" y="37"/>
                  </a:lnTo>
                  <a:lnTo>
                    <a:pt x="2" y="37"/>
                  </a:lnTo>
                  <a:lnTo>
                    <a:pt x="5" y="37"/>
                  </a:lnTo>
                  <a:lnTo>
                    <a:pt x="5" y="39"/>
                  </a:lnTo>
                  <a:lnTo>
                    <a:pt x="7" y="39"/>
                  </a:lnTo>
                  <a:lnTo>
                    <a:pt x="9" y="42"/>
                  </a:lnTo>
                  <a:lnTo>
                    <a:pt x="14" y="42"/>
                  </a:lnTo>
                  <a:lnTo>
                    <a:pt x="18" y="42"/>
                  </a:lnTo>
                  <a:lnTo>
                    <a:pt x="21" y="46"/>
                  </a:lnTo>
                  <a:lnTo>
                    <a:pt x="21" y="49"/>
                  </a:lnTo>
                  <a:lnTo>
                    <a:pt x="23" y="49"/>
                  </a:lnTo>
                  <a:lnTo>
                    <a:pt x="23" y="49"/>
                  </a:lnTo>
                  <a:lnTo>
                    <a:pt x="25" y="46"/>
                  </a:lnTo>
                  <a:lnTo>
                    <a:pt x="27" y="44"/>
                  </a:lnTo>
                  <a:lnTo>
                    <a:pt x="30" y="46"/>
                  </a:lnTo>
                  <a:lnTo>
                    <a:pt x="32" y="46"/>
                  </a:lnTo>
                  <a:lnTo>
                    <a:pt x="32" y="51"/>
                  </a:lnTo>
                  <a:lnTo>
                    <a:pt x="32" y="53"/>
                  </a:lnTo>
                  <a:lnTo>
                    <a:pt x="32" y="56"/>
                  </a:lnTo>
                  <a:lnTo>
                    <a:pt x="32" y="58"/>
                  </a:lnTo>
                  <a:lnTo>
                    <a:pt x="32" y="60"/>
                  </a:lnTo>
                  <a:lnTo>
                    <a:pt x="32" y="60"/>
                  </a:lnTo>
                  <a:lnTo>
                    <a:pt x="34" y="60"/>
                  </a:lnTo>
                  <a:lnTo>
                    <a:pt x="34" y="63"/>
                  </a:lnTo>
                  <a:lnTo>
                    <a:pt x="37" y="63"/>
                  </a:lnTo>
                  <a:lnTo>
                    <a:pt x="39" y="60"/>
                  </a:lnTo>
                  <a:lnTo>
                    <a:pt x="39" y="63"/>
                  </a:lnTo>
                  <a:lnTo>
                    <a:pt x="39" y="65"/>
                  </a:lnTo>
                  <a:lnTo>
                    <a:pt x="41" y="67"/>
                  </a:lnTo>
                  <a:lnTo>
                    <a:pt x="41" y="67"/>
                  </a:lnTo>
                  <a:lnTo>
                    <a:pt x="43" y="67"/>
                  </a:lnTo>
                  <a:lnTo>
                    <a:pt x="48" y="6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94" name="Freeform 457">
              <a:extLst>
                <a:ext uri="{FF2B5EF4-FFF2-40B4-BE49-F238E27FC236}">
                  <a16:creationId xmlns:a16="http://schemas.microsoft.com/office/drawing/2014/main" id="{96DDE8F5-D99B-4844-8437-7EB2D40BD36A}"/>
                </a:ext>
              </a:extLst>
            </p:cNvPr>
            <p:cNvSpPr>
              <a:spLocks/>
            </p:cNvSpPr>
            <p:nvPr/>
          </p:nvSpPr>
          <p:spPr bwMode="auto">
            <a:xfrm>
              <a:off x="8185150" y="4667250"/>
              <a:ext cx="79375" cy="47625"/>
            </a:xfrm>
            <a:custGeom>
              <a:avLst/>
              <a:gdLst>
                <a:gd name="T0" fmla="*/ 50 w 50"/>
                <a:gd name="T1" fmla="*/ 19 h 30"/>
                <a:gd name="T2" fmla="*/ 50 w 50"/>
                <a:gd name="T3" fmla="*/ 16 h 30"/>
                <a:gd name="T4" fmla="*/ 50 w 50"/>
                <a:gd name="T5" fmla="*/ 14 h 30"/>
                <a:gd name="T6" fmla="*/ 50 w 50"/>
                <a:gd name="T7" fmla="*/ 9 h 30"/>
                <a:gd name="T8" fmla="*/ 48 w 50"/>
                <a:gd name="T9" fmla="*/ 9 h 30"/>
                <a:gd name="T10" fmla="*/ 45 w 50"/>
                <a:gd name="T11" fmla="*/ 7 h 30"/>
                <a:gd name="T12" fmla="*/ 43 w 50"/>
                <a:gd name="T13" fmla="*/ 9 h 30"/>
                <a:gd name="T14" fmla="*/ 41 w 50"/>
                <a:gd name="T15" fmla="*/ 12 h 30"/>
                <a:gd name="T16" fmla="*/ 41 w 50"/>
                <a:gd name="T17" fmla="*/ 12 h 30"/>
                <a:gd name="T18" fmla="*/ 39 w 50"/>
                <a:gd name="T19" fmla="*/ 12 h 30"/>
                <a:gd name="T20" fmla="*/ 39 w 50"/>
                <a:gd name="T21" fmla="*/ 9 h 30"/>
                <a:gd name="T22" fmla="*/ 36 w 50"/>
                <a:gd name="T23" fmla="*/ 5 h 30"/>
                <a:gd name="T24" fmla="*/ 32 w 50"/>
                <a:gd name="T25" fmla="*/ 5 h 30"/>
                <a:gd name="T26" fmla="*/ 27 w 50"/>
                <a:gd name="T27" fmla="*/ 5 h 30"/>
                <a:gd name="T28" fmla="*/ 25 w 50"/>
                <a:gd name="T29" fmla="*/ 2 h 30"/>
                <a:gd name="T30" fmla="*/ 23 w 50"/>
                <a:gd name="T31" fmla="*/ 2 h 30"/>
                <a:gd name="T32" fmla="*/ 23 w 50"/>
                <a:gd name="T33" fmla="*/ 0 h 30"/>
                <a:gd name="T34" fmla="*/ 20 w 50"/>
                <a:gd name="T35" fmla="*/ 0 h 30"/>
                <a:gd name="T36" fmla="*/ 18 w 50"/>
                <a:gd name="T37" fmla="*/ 0 h 30"/>
                <a:gd name="T38" fmla="*/ 13 w 50"/>
                <a:gd name="T39" fmla="*/ 5 h 30"/>
                <a:gd name="T40" fmla="*/ 13 w 50"/>
                <a:gd name="T41" fmla="*/ 5 h 30"/>
                <a:gd name="T42" fmla="*/ 13 w 50"/>
                <a:gd name="T43" fmla="*/ 7 h 30"/>
                <a:gd name="T44" fmla="*/ 11 w 50"/>
                <a:gd name="T45" fmla="*/ 7 h 30"/>
                <a:gd name="T46" fmla="*/ 7 w 50"/>
                <a:gd name="T47" fmla="*/ 9 h 30"/>
                <a:gd name="T48" fmla="*/ 2 w 50"/>
                <a:gd name="T49" fmla="*/ 12 h 30"/>
                <a:gd name="T50" fmla="*/ 2 w 50"/>
                <a:gd name="T51" fmla="*/ 14 h 30"/>
                <a:gd name="T52" fmla="*/ 0 w 50"/>
                <a:gd name="T53" fmla="*/ 16 h 30"/>
                <a:gd name="T54" fmla="*/ 2 w 50"/>
                <a:gd name="T55" fmla="*/ 16 h 30"/>
                <a:gd name="T56" fmla="*/ 7 w 50"/>
                <a:gd name="T57" fmla="*/ 16 h 30"/>
                <a:gd name="T58" fmla="*/ 9 w 50"/>
                <a:gd name="T59" fmla="*/ 21 h 30"/>
                <a:gd name="T60" fmla="*/ 13 w 50"/>
                <a:gd name="T61" fmla="*/ 21 h 30"/>
                <a:gd name="T62" fmla="*/ 16 w 50"/>
                <a:gd name="T63" fmla="*/ 21 h 30"/>
                <a:gd name="T64" fmla="*/ 16 w 50"/>
                <a:gd name="T65" fmla="*/ 21 h 30"/>
                <a:gd name="T66" fmla="*/ 23 w 50"/>
                <a:gd name="T67" fmla="*/ 26 h 30"/>
                <a:gd name="T68" fmla="*/ 29 w 50"/>
                <a:gd name="T69" fmla="*/ 28 h 30"/>
                <a:gd name="T70" fmla="*/ 32 w 50"/>
                <a:gd name="T71" fmla="*/ 26 h 30"/>
                <a:gd name="T72" fmla="*/ 27 w 50"/>
                <a:gd name="T73" fmla="*/ 26 h 30"/>
                <a:gd name="T74" fmla="*/ 29 w 50"/>
                <a:gd name="T75" fmla="*/ 23 h 30"/>
                <a:gd name="T76" fmla="*/ 32 w 50"/>
                <a:gd name="T77" fmla="*/ 23 h 30"/>
                <a:gd name="T78" fmla="*/ 36 w 50"/>
                <a:gd name="T79" fmla="*/ 28 h 30"/>
                <a:gd name="T80" fmla="*/ 39 w 50"/>
                <a:gd name="T81" fmla="*/ 30 h 30"/>
                <a:gd name="T82" fmla="*/ 48 w 50"/>
                <a:gd name="T83" fmla="*/ 30 h 30"/>
                <a:gd name="T84" fmla="*/ 50 w 50"/>
                <a:gd name="T85" fmla="*/ 26 h 30"/>
                <a:gd name="T86" fmla="*/ 48 w 50"/>
                <a:gd name="T87" fmla="*/ 26 h 30"/>
                <a:gd name="T88" fmla="*/ 50 w 50"/>
                <a:gd name="T89" fmla="*/ 23 h 30"/>
                <a:gd name="T90" fmla="*/ 50 w 50"/>
                <a:gd name="T91" fmla="*/ 23 h 30"/>
                <a:gd name="T92" fmla="*/ 50 w 50"/>
                <a:gd name="T93" fmla="*/ 21 h 30"/>
                <a:gd name="T94" fmla="*/ 50 w 50"/>
                <a:gd name="T95"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30">
                  <a:moveTo>
                    <a:pt x="50" y="19"/>
                  </a:moveTo>
                  <a:lnTo>
                    <a:pt x="50" y="16"/>
                  </a:lnTo>
                  <a:lnTo>
                    <a:pt x="50" y="14"/>
                  </a:lnTo>
                  <a:lnTo>
                    <a:pt x="50" y="9"/>
                  </a:lnTo>
                  <a:lnTo>
                    <a:pt x="48" y="9"/>
                  </a:lnTo>
                  <a:lnTo>
                    <a:pt x="45" y="7"/>
                  </a:lnTo>
                  <a:lnTo>
                    <a:pt x="43" y="9"/>
                  </a:lnTo>
                  <a:lnTo>
                    <a:pt x="41" y="12"/>
                  </a:lnTo>
                  <a:lnTo>
                    <a:pt x="41" y="12"/>
                  </a:lnTo>
                  <a:lnTo>
                    <a:pt x="39" y="12"/>
                  </a:lnTo>
                  <a:lnTo>
                    <a:pt x="39" y="9"/>
                  </a:lnTo>
                  <a:lnTo>
                    <a:pt x="36" y="5"/>
                  </a:lnTo>
                  <a:lnTo>
                    <a:pt x="32" y="5"/>
                  </a:lnTo>
                  <a:lnTo>
                    <a:pt x="27" y="5"/>
                  </a:lnTo>
                  <a:lnTo>
                    <a:pt x="25" y="2"/>
                  </a:lnTo>
                  <a:lnTo>
                    <a:pt x="23" y="2"/>
                  </a:lnTo>
                  <a:lnTo>
                    <a:pt x="23" y="0"/>
                  </a:lnTo>
                  <a:lnTo>
                    <a:pt x="20" y="0"/>
                  </a:lnTo>
                  <a:lnTo>
                    <a:pt x="18" y="0"/>
                  </a:lnTo>
                  <a:lnTo>
                    <a:pt x="13" y="5"/>
                  </a:lnTo>
                  <a:lnTo>
                    <a:pt x="13" y="5"/>
                  </a:lnTo>
                  <a:lnTo>
                    <a:pt x="13" y="7"/>
                  </a:lnTo>
                  <a:lnTo>
                    <a:pt x="11" y="7"/>
                  </a:lnTo>
                  <a:lnTo>
                    <a:pt x="7" y="9"/>
                  </a:lnTo>
                  <a:lnTo>
                    <a:pt x="2" y="12"/>
                  </a:lnTo>
                  <a:lnTo>
                    <a:pt x="2" y="14"/>
                  </a:lnTo>
                  <a:lnTo>
                    <a:pt x="0" y="16"/>
                  </a:lnTo>
                  <a:lnTo>
                    <a:pt x="2" y="16"/>
                  </a:lnTo>
                  <a:lnTo>
                    <a:pt x="7" y="16"/>
                  </a:lnTo>
                  <a:lnTo>
                    <a:pt x="9" y="21"/>
                  </a:lnTo>
                  <a:lnTo>
                    <a:pt x="13" y="21"/>
                  </a:lnTo>
                  <a:lnTo>
                    <a:pt x="16" y="21"/>
                  </a:lnTo>
                  <a:lnTo>
                    <a:pt x="16" y="21"/>
                  </a:lnTo>
                  <a:lnTo>
                    <a:pt x="23" y="26"/>
                  </a:lnTo>
                  <a:lnTo>
                    <a:pt x="29" y="28"/>
                  </a:lnTo>
                  <a:lnTo>
                    <a:pt x="32" y="26"/>
                  </a:lnTo>
                  <a:lnTo>
                    <a:pt x="27" y="26"/>
                  </a:lnTo>
                  <a:lnTo>
                    <a:pt x="29" y="23"/>
                  </a:lnTo>
                  <a:lnTo>
                    <a:pt x="32" y="23"/>
                  </a:lnTo>
                  <a:lnTo>
                    <a:pt x="36" y="28"/>
                  </a:lnTo>
                  <a:lnTo>
                    <a:pt x="39" y="30"/>
                  </a:lnTo>
                  <a:lnTo>
                    <a:pt x="48" y="30"/>
                  </a:lnTo>
                  <a:lnTo>
                    <a:pt x="50" y="26"/>
                  </a:lnTo>
                  <a:lnTo>
                    <a:pt x="48" y="26"/>
                  </a:lnTo>
                  <a:lnTo>
                    <a:pt x="50" y="23"/>
                  </a:lnTo>
                  <a:lnTo>
                    <a:pt x="50" y="23"/>
                  </a:lnTo>
                  <a:lnTo>
                    <a:pt x="50" y="21"/>
                  </a:lnTo>
                  <a:lnTo>
                    <a:pt x="50" y="19"/>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95" name="Freeform 458">
              <a:extLst>
                <a:ext uri="{FF2B5EF4-FFF2-40B4-BE49-F238E27FC236}">
                  <a16:creationId xmlns:a16="http://schemas.microsoft.com/office/drawing/2014/main" id="{14033E83-A146-4F48-AC8B-1DAC8952626E}"/>
                </a:ext>
              </a:extLst>
            </p:cNvPr>
            <p:cNvSpPr>
              <a:spLocks/>
            </p:cNvSpPr>
            <p:nvPr/>
          </p:nvSpPr>
          <p:spPr bwMode="auto">
            <a:xfrm>
              <a:off x="8221663" y="4535488"/>
              <a:ext cx="39688" cy="80963"/>
            </a:xfrm>
            <a:custGeom>
              <a:avLst/>
              <a:gdLst>
                <a:gd name="T0" fmla="*/ 13 w 25"/>
                <a:gd name="T1" fmla="*/ 0 h 51"/>
                <a:gd name="T2" fmla="*/ 13 w 25"/>
                <a:gd name="T3" fmla="*/ 2 h 51"/>
                <a:gd name="T4" fmla="*/ 13 w 25"/>
                <a:gd name="T5" fmla="*/ 5 h 51"/>
                <a:gd name="T6" fmla="*/ 9 w 25"/>
                <a:gd name="T7" fmla="*/ 7 h 51"/>
                <a:gd name="T8" fmla="*/ 9 w 25"/>
                <a:gd name="T9" fmla="*/ 9 h 51"/>
                <a:gd name="T10" fmla="*/ 9 w 25"/>
                <a:gd name="T11" fmla="*/ 9 h 51"/>
                <a:gd name="T12" fmla="*/ 6 w 25"/>
                <a:gd name="T13" fmla="*/ 9 h 51"/>
                <a:gd name="T14" fmla="*/ 6 w 25"/>
                <a:gd name="T15" fmla="*/ 9 h 51"/>
                <a:gd name="T16" fmla="*/ 6 w 25"/>
                <a:gd name="T17" fmla="*/ 7 h 51"/>
                <a:gd name="T18" fmla="*/ 4 w 25"/>
                <a:gd name="T19" fmla="*/ 7 h 51"/>
                <a:gd name="T20" fmla="*/ 2 w 25"/>
                <a:gd name="T21" fmla="*/ 9 h 51"/>
                <a:gd name="T22" fmla="*/ 2 w 25"/>
                <a:gd name="T23" fmla="*/ 12 h 51"/>
                <a:gd name="T24" fmla="*/ 2 w 25"/>
                <a:gd name="T25" fmla="*/ 12 h 51"/>
                <a:gd name="T26" fmla="*/ 2 w 25"/>
                <a:gd name="T27" fmla="*/ 12 h 51"/>
                <a:gd name="T28" fmla="*/ 0 w 25"/>
                <a:gd name="T29" fmla="*/ 51 h 51"/>
                <a:gd name="T30" fmla="*/ 4 w 25"/>
                <a:gd name="T31" fmla="*/ 51 h 51"/>
                <a:gd name="T32" fmla="*/ 4 w 25"/>
                <a:gd name="T33" fmla="*/ 51 h 51"/>
                <a:gd name="T34" fmla="*/ 6 w 25"/>
                <a:gd name="T35" fmla="*/ 51 h 51"/>
                <a:gd name="T36" fmla="*/ 6 w 25"/>
                <a:gd name="T37" fmla="*/ 51 h 51"/>
                <a:gd name="T38" fmla="*/ 9 w 25"/>
                <a:gd name="T39" fmla="*/ 49 h 51"/>
                <a:gd name="T40" fmla="*/ 11 w 25"/>
                <a:gd name="T41" fmla="*/ 44 h 51"/>
                <a:gd name="T42" fmla="*/ 13 w 25"/>
                <a:gd name="T43" fmla="*/ 46 h 51"/>
                <a:gd name="T44" fmla="*/ 20 w 25"/>
                <a:gd name="T45" fmla="*/ 37 h 51"/>
                <a:gd name="T46" fmla="*/ 22 w 25"/>
                <a:gd name="T47" fmla="*/ 32 h 51"/>
                <a:gd name="T48" fmla="*/ 22 w 25"/>
                <a:gd name="T49" fmla="*/ 25 h 51"/>
                <a:gd name="T50" fmla="*/ 20 w 25"/>
                <a:gd name="T51" fmla="*/ 23 h 51"/>
                <a:gd name="T52" fmla="*/ 20 w 25"/>
                <a:gd name="T53" fmla="*/ 16 h 51"/>
                <a:gd name="T54" fmla="*/ 22 w 25"/>
                <a:gd name="T55" fmla="*/ 14 h 51"/>
                <a:gd name="T56" fmla="*/ 22 w 25"/>
                <a:gd name="T57" fmla="*/ 2 h 51"/>
                <a:gd name="T58" fmla="*/ 25 w 25"/>
                <a:gd name="T59" fmla="*/ 0 h 51"/>
                <a:gd name="T60" fmla="*/ 22 w 25"/>
                <a:gd name="T61" fmla="*/ 0 h 51"/>
                <a:gd name="T62" fmla="*/ 20 w 25"/>
                <a:gd name="T63" fmla="*/ 0 h 51"/>
                <a:gd name="T64" fmla="*/ 18 w 25"/>
                <a:gd name="T65" fmla="*/ 0 h 51"/>
                <a:gd name="T66" fmla="*/ 18 w 25"/>
                <a:gd name="T67" fmla="*/ 0 h 51"/>
                <a:gd name="T68" fmla="*/ 16 w 25"/>
                <a:gd name="T69" fmla="*/ 0 h 51"/>
                <a:gd name="T70" fmla="*/ 13 w 25"/>
                <a:gd name="T7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51">
                  <a:moveTo>
                    <a:pt x="13" y="0"/>
                  </a:moveTo>
                  <a:lnTo>
                    <a:pt x="13" y="2"/>
                  </a:lnTo>
                  <a:lnTo>
                    <a:pt x="13" y="5"/>
                  </a:lnTo>
                  <a:lnTo>
                    <a:pt x="9" y="7"/>
                  </a:lnTo>
                  <a:lnTo>
                    <a:pt x="9" y="9"/>
                  </a:lnTo>
                  <a:lnTo>
                    <a:pt x="9" y="9"/>
                  </a:lnTo>
                  <a:lnTo>
                    <a:pt x="6" y="9"/>
                  </a:lnTo>
                  <a:lnTo>
                    <a:pt x="6" y="9"/>
                  </a:lnTo>
                  <a:lnTo>
                    <a:pt x="6" y="7"/>
                  </a:lnTo>
                  <a:lnTo>
                    <a:pt x="4" y="7"/>
                  </a:lnTo>
                  <a:lnTo>
                    <a:pt x="2" y="9"/>
                  </a:lnTo>
                  <a:lnTo>
                    <a:pt x="2" y="12"/>
                  </a:lnTo>
                  <a:lnTo>
                    <a:pt x="2" y="12"/>
                  </a:lnTo>
                  <a:lnTo>
                    <a:pt x="2" y="12"/>
                  </a:lnTo>
                  <a:lnTo>
                    <a:pt x="0" y="51"/>
                  </a:lnTo>
                  <a:lnTo>
                    <a:pt x="4" y="51"/>
                  </a:lnTo>
                  <a:lnTo>
                    <a:pt x="4" y="51"/>
                  </a:lnTo>
                  <a:lnTo>
                    <a:pt x="6" y="51"/>
                  </a:lnTo>
                  <a:lnTo>
                    <a:pt x="6" y="51"/>
                  </a:lnTo>
                  <a:lnTo>
                    <a:pt x="9" y="49"/>
                  </a:lnTo>
                  <a:lnTo>
                    <a:pt x="11" y="44"/>
                  </a:lnTo>
                  <a:lnTo>
                    <a:pt x="13" y="46"/>
                  </a:lnTo>
                  <a:lnTo>
                    <a:pt x="20" y="37"/>
                  </a:lnTo>
                  <a:lnTo>
                    <a:pt x="22" y="32"/>
                  </a:lnTo>
                  <a:lnTo>
                    <a:pt x="22" y="25"/>
                  </a:lnTo>
                  <a:lnTo>
                    <a:pt x="20" y="23"/>
                  </a:lnTo>
                  <a:lnTo>
                    <a:pt x="20" y="16"/>
                  </a:lnTo>
                  <a:lnTo>
                    <a:pt x="22" y="14"/>
                  </a:lnTo>
                  <a:lnTo>
                    <a:pt x="22" y="2"/>
                  </a:lnTo>
                  <a:lnTo>
                    <a:pt x="25" y="0"/>
                  </a:lnTo>
                  <a:lnTo>
                    <a:pt x="22" y="0"/>
                  </a:lnTo>
                  <a:lnTo>
                    <a:pt x="20" y="0"/>
                  </a:lnTo>
                  <a:lnTo>
                    <a:pt x="18" y="0"/>
                  </a:lnTo>
                  <a:lnTo>
                    <a:pt x="18" y="0"/>
                  </a:lnTo>
                  <a:lnTo>
                    <a:pt x="16" y="0"/>
                  </a:lnTo>
                  <a:lnTo>
                    <a:pt x="13"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96" name="Freeform 459">
              <a:extLst>
                <a:ext uri="{FF2B5EF4-FFF2-40B4-BE49-F238E27FC236}">
                  <a16:creationId xmlns:a16="http://schemas.microsoft.com/office/drawing/2014/main" id="{FBE0B86C-1CD0-4DFB-81D2-903CDA22223F}"/>
                </a:ext>
              </a:extLst>
            </p:cNvPr>
            <p:cNvSpPr>
              <a:spLocks/>
            </p:cNvSpPr>
            <p:nvPr/>
          </p:nvSpPr>
          <p:spPr bwMode="auto">
            <a:xfrm>
              <a:off x="8123238" y="4554538"/>
              <a:ext cx="130175" cy="138113"/>
            </a:xfrm>
            <a:custGeom>
              <a:avLst/>
              <a:gdLst>
                <a:gd name="T0" fmla="*/ 41 w 82"/>
                <a:gd name="T1" fmla="*/ 83 h 87"/>
                <a:gd name="T2" fmla="*/ 46 w 82"/>
                <a:gd name="T3" fmla="*/ 80 h 87"/>
                <a:gd name="T4" fmla="*/ 50 w 82"/>
                <a:gd name="T5" fmla="*/ 78 h 87"/>
                <a:gd name="T6" fmla="*/ 52 w 82"/>
                <a:gd name="T7" fmla="*/ 78 h 87"/>
                <a:gd name="T8" fmla="*/ 52 w 82"/>
                <a:gd name="T9" fmla="*/ 76 h 87"/>
                <a:gd name="T10" fmla="*/ 52 w 82"/>
                <a:gd name="T11" fmla="*/ 76 h 87"/>
                <a:gd name="T12" fmla="*/ 59 w 82"/>
                <a:gd name="T13" fmla="*/ 71 h 87"/>
                <a:gd name="T14" fmla="*/ 62 w 82"/>
                <a:gd name="T15" fmla="*/ 64 h 87"/>
                <a:gd name="T16" fmla="*/ 59 w 82"/>
                <a:gd name="T17" fmla="*/ 62 h 87"/>
                <a:gd name="T18" fmla="*/ 64 w 82"/>
                <a:gd name="T19" fmla="*/ 60 h 87"/>
                <a:gd name="T20" fmla="*/ 68 w 82"/>
                <a:gd name="T21" fmla="*/ 53 h 87"/>
                <a:gd name="T22" fmla="*/ 73 w 82"/>
                <a:gd name="T23" fmla="*/ 53 h 87"/>
                <a:gd name="T24" fmla="*/ 78 w 82"/>
                <a:gd name="T25" fmla="*/ 50 h 87"/>
                <a:gd name="T26" fmla="*/ 80 w 82"/>
                <a:gd name="T27" fmla="*/ 46 h 87"/>
                <a:gd name="T28" fmla="*/ 82 w 82"/>
                <a:gd name="T29" fmla="*/ 43 h 87"/>
                <a:gd name="T30" fmla="*/ 82 w 82"/>
                <a:gd name="T31" fmla="*/ 43 h 87"/>
                <a:gd name="T32" fmla="*/ 80 w 82"/>
                <a:gd name="T33" fmla="*/ 41 h 87"/>
                <a:gd name="T34" fmla="*/ 78 w 82"/>
                <a:gd name="T35" fmla="*/ 41 h 87"/>
                <a:gd name="T36" fmla="*/ 75 w 82"/>
                <a:gd name="T37" fmla="*/ 43 h 87"/>
                <a:gd name="T38" fmla="*/ 73 w 82"/>
                <a:gd name="T39" fmla="*/ 41 h 87"/>
                <a:gd name="T40" fmla="*/ 71 w 82"/>
                <a:gd name="T41" fmla="*/ 41 h 87"/>
                <a:gd name="T42" fmla="*/ 68 w 82"/>
                <a:gd name="T43" fmla="*/ 39 h 87"/>
                <a:gd name="T44" fmla="*/ 66 w 82"/>
                <a:gd name="T45" fmla="*/ 39 h 87"/>
                <a:gd name="T46" fmla="*/ 66 w 82"/>
                <a:gd name="T47" fmla="*/ 39 h 87"/>
                <a:gd name="T48" fmla="*/ 62 w 82"/>
                <a:gd name="T49" fmla="*/ 39 h 87"/>
                <a:gd name="T50" fmla="*/ 64 w 82"/>
                <a:gd name="T51" fmla="*/ 0 h 87"/>
                <a:gd name="T52" fmla="*/ 64 w 82"/>
                <a:gd name="T53" fmla="*/ 0 h 87"/>
                <a:gd name="T54" fmla="*/ 27 w 82"/>
                <a:gd name="T55" fmla="*/ 0 h 87"/>
                <a:gd name="T56" fmla="*/ 27 w 82"/>
                <a:gd name="T57" fmla="*/ 11 h 87"/>
                <a:gd name="T58" fmla="*/ 18 w 82"/>
                <a:gd name="T59" fmla="*/ 11 h 87"/>
                <a:gd name="T60" fmla="*/ 20 w 82"/>
                <a:gd name="T61" fmla="*/ 13 h 87"/>
                <a:gd name="T62" fmla="*/ 23 w 82"/>
                <a:gd name="T63" fmla="*/ 16 h 87"/>
                <a:gd name="T64" fmla="*/ 25 w 82"/>
                <a:gd name="T65" fmla="*/ 20 h 87"/>
                <a:gd name="T66" fmla="*/ 29 w 82"/>
                <a:gd name="T67" fmla="*/ 23 h 87"/>
                <a:gd name="T68" fmla="*/ 32 w 82"/>
                <a:gd name="T69" fmla="*/ 23 h 87"/>
                <a:gd name="T70" fmla="*/ 32 w 82"/>
                <a:gd name="T71" fmla="*/ 25 h 87"/>
                <a:gd name="T72" fmla="*/ 34 w 82"/>
                <a:gd name="T73" fmla="*/ 27 h 87"/>
                <a:gd name="T74" fmla="*/ 34 w 82"/>
                <a:gd name="T75" fmla="*/ 30 h 87"/>
                <a:gd name="T76" fmla="*/ 39 w 82"/>
                <a:gd name="T77" fmla="*/ 30 h 87"/>
                <a:gd name="T78" fmla="*/ 41 w 82"/>
                <a:gd name="T79" fmla="*/ 30 h 87"/>
                <a:gd name="T80" fmla="*/ 41 w 82"/>
                <a:gd name="T81" fmla="*/ 34 h 87"/>
                <a:gd name="T82" fmla="*/ 39 w 82"/>
                <a:gd name="T83" fmla="*/ 37 h 87"/>
                <a:gd name="T84" fmla="*/ 13 w 82"/>
                <a:gd name="T85" fmla="*/ 37 h 87"/>
                <a:gd name="T86" fmla="*/ 0 w 82"/>
                <a:gd name="T87" fmla="*/ 55 h 87"/>
                <a:gd name="T88" fmla="*/ 0 w 82"/>
                <a:gd name="T89" fmla="*/ 57 h 87"/>
                <a:gd name="T90" fmla="*/ 2 w 82"/>
                <a:gd name="T91" fmla="*/ 60 h 87"/>
                <a:gd name="T92" fmla="*/ 0 w 82"/>
                <a:gd name="T93" fmla="*/ 62 h 87"/>
                <a:gd name="T94" fmla="*/ 2 w 82"/>
                <a:gd name="T95" fmla="*/ 64 h 87"/>
                <a:gd name="T96" fmla="*/ 2 w 82"/>
                <a:gd name="T97" fmla="*/ 64 h 87"/>
                <a:gd name="T98" fmla="*/ 2 w 82"/>
                <a:gd name="T99" fmla="*/ 67 h 87"/>
                <a:gd name="T100" fmla="*/ 0 w 82"/>
                <a:gd name="T101" fmla="*/ 67 h 87"/>
                <a:gd name="T102" fmla="*/ 0 w 82"/>
                <a:gd name="T103" fmla="*/ 69 h 87"/>
                <a:gd name="T104" fmla="*/ 0 w 82"/>
                <a:gd name="T105" fmla="*/ 69 h 87"/>
                <a:gd name="T106" fmla="*/ 2 w 82"/>
                <a:gd name="T107" fmla="*/ 73 h 87"/>
                <a:gd name="T108" fmla="*/ 4 w 82"/>
                <a:gd name="T109" fmla="*/ 78 h 87"/>
                <a:gd name="T110" fmla="*/ 7 w 82"/>
                <a:gd name="T111" fmla="*/ 78 h 87"/>
                <a:gd name="T112" fmla="*/ 11 w 82"/>
                <a:gd name="T113" fmla="*/ 80 h 87"/>
                <a:gd name="T114" fmla="*/ 20 w 82"/>
                <a:gd name="T115" fmla="*/ 85 h 87"/>
                <a:gd name="T116" fmla="*/ 27 w 82"/>
                <a:gd name="T117" fmla="*/ 85 h 87"/>
                <a:gd name="T118" fmla="*/ 32 w 82"/>
                <a:gd name="T119" fmla="*/ 85 h 87"/>
                <a:gd name="T120" fmla="*/ 39 w 82"/>
                <a:gd name="T121" fmla="*/ 87 h 87"/>
                <a:gd name="T122" fmla="*/ 41 w 82"/>
                <a:gd name="T123" fmla="*/ 85 h 87"/>
                <a:gd name="T124" fmla="*/ 41 w 82"/>
                <a:gd name="T125"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87">
                  <a:moveTo>
                    <a:pt x="41" y="83"/>
                  </a:moveTo>
                  <a:lnTo>
                    <a:pt x="46" y="80"/>
                  </a:lnTo>
                  <a:lnTo>
                    <a:pt x="50" y="78"/>
                  </a:lnTo>
                  <a:lnTo>
                    <a:pt x="52" y="78"/>
                  </a:lnTo>
                  <a:lnTo>
                    <a:pt x="52" y="76"/>
                  </a:lnTo>
                  <a:lnTo>
                    <a:pt x="52" y="76"/>
                  </a:lnTo>
                  <a:lnTo>
                    <a:pt x="59" y="71"/>
                  </a:lnTo>
                  <a:lnTo>
                    <a:pt x="62" y="64"/>
                  </a:lnTo>
                  <a:lnTo>
                    <a:pt x="59" y="62"/>
                  </a:lnTo>
                  <a:lnTo>
                    <a:pt x="64" y="60"/>
                  </a:lnTo>
                  <a:lnTo>
                    <a:pt x="68" y="53"/>
                  </a:lnTo>
                  <a:lnTo>
                    <a:pt x="73" y="53"/>
                  </a:lnTo>
                  <a:lnTo>
                    <a:pt x="78" y="50"/>
                  </a:lnTo>
                  <a:lnTo>
                    <a:pt x="80" y="46"/>
                  </a:lnTo>
                  <a:lnTo>
                    <a:pt x="82" y="43"/>
                  </a:lnTo>
                  <a:lnTo>
                    <a:pt x="82" y="43"/>
                  </a:lnTo>
                  <a:lnTo>
                    <a:pt x="80" y="41"/>
                  </a:lnTo>
                  <a:lnTo>
                    <a:pt x="78" y="41"/>
                  </a:lnTo>
                  <a:lnTo>
                    <a:pt x="75" y="43"/>
                  </a:lnTo>
                  <a:lnTo>
                    <a:pt x="73" y="41"/>
                  </a:lnTo>
                  <a:lnTo>
                    <a:pt x="71" y="41"/>
                  </a:lnTo>
                  <a:lnTo>
                    <a:pt x="68" y="39"/>
                  </a:lnTo>
                  <a:lnTo>
                    <a:pt x="66" y="39"/>
                  </a:lnTo>
                  <a:lnTo>
                    <a:pt x="66" y="39"/>
                  </a:lnTo>
                  <a:lnTo>
                    <a:pt x="62" y="39"/>
                  </a:lnTo>
                  <a:lnTo>
                    <a:pt x="64" y="0"/>
                  </a:lnTo>
                  <a:lnTo>
                    <a:pt x="64" y="0"/>
                  </a:lnTo>
                  <a:lnTo>
                    <a:pt x="27" y="0"/>
                  </a:lnTo>
                  <a:lnTo>
                    <a:pt x="27" y="11"/>
                  </a:lnTo>
                  <a:lnTo>
                    <a:pt x="18" y="11"/>
                  </a:lnTo>
                  <a:lnTo>
                    <a:pt x="20" y="13"/>
                  </a:lnTo>
                  <a:lnTo>
                    <a:pt x="23" y="16"/>
                  </a:lnTo>
                  <a:lnTo>
                    <a:pt x="25" y="20"/>
                  </a:lnTo>
                  <a:lnTo>
                    <a:pt x="29" y="23"/>
                  </a:lnTo>
                  <a:lnTo>
                    <a:pt x="32" y="23"/>
                  </a:lnTo>
                  <a:lnTo>
                    <a:pt x="32" y="25"/>
                  </a:lnTo>
                  <a:lnTo>
                    <a:pt x="34" y="27"/>
                  </a:lnTo>
                  <a:lnTo>
                    <a:pt x="34" y="30"/>
                  </a:lnTo>
                  <a:lnTo>
                    <a:pt x="39" y="30"/>
                  </a:lnTo>
                  <a:lnTo>
                    <a:pt x="41" y="30"/>
                  </a:lnTo>
                  <a:lnTo>
                    <a:pt x="41" y="34"/>
                  </a:lnTo>
                  <a:lnTo>
                    <a:pt x="39" y="37"/>
                  </a:lnTo>
                  <a:lnTo>
                    <a:pt x="13" y="37"/>
                  </a:lnTo>
                  <a:lnTo>
                    <a:pt x="0" y="55"/>
                  </a:lnTo>
                  <a:lnTo>
                    <a:pt x="0" y="57"/>
                  </a:lnTo>
                  <a:lnTo>
                    <a:pt x="2" y="60"/>
                  </a:lnTo>
                  <a:lnTo>
                    <a:pt x="0" y="62"/>
                  </a:lnTo>
                  <a:lnTo>
                    <a:pt x="2" y="64"/>
                  </a:lnTo>
                  <a:lnTo>
                    <a:pt x="2" y="64"/>
                  </a:lnTo>
                  <a:lnTo>
                    <a:pt x="2" y="67"/>
                  </a:lnTo>
                  <a:lnTo>
                    <a:pt x="0" y="67"/>
                  </a:lnTo>
                  <a:lnTo>
                    <a:pt x="0" y="69"/>
                  </a:lnTo>
                  <a:lnTo>
                    <a:pt x="0" y="69"/>
                  </a:lnTo>
                  <a:lnTo>
                    <a:pt x="2" y="73"/>
                  </a:lnTo>
                  <a:lnTo>
                    <a:pt x="4" y="78"/>
                  </a:lnTo>
                  <a:lnTo>
                    <a:pt x="7" y="78"/>
                  </a:lnTo>
                  <a:lnTo>
                    <a:pt x="11" y="80"/>
                  </a:lnTo>
                  <a:lnTo>
                    <a:pt x="20" y="85"/>
                  </a:lnTo>
                  <a:lnTo>
                    <a:pt x="27" y="85"/>
                  </a:lnTo>
                  <a:lnTo>
                    <a:pt x="32" y="85"/>
                  </a:lnTo>
                  <a:lnTo>
                    <a:pt x="39" y="87"/>
                  </a:lnTo>
                  <a:lnTo>
                    <a:pt x="41" y="85"/>
                  </a:lnTo>
                  <a:lnTo>
                    <a:pt x="41" y="8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97" name="Freeform 460">
              <a:extLst>
                <a:ext uri="{FF2B5EF4-FFF2-40B4-BE49-F238E27FC236}">
                  <a16:creationId xmlns:a16="http://schemas.microsoft.com/office/drawing/2014/main" id="{B27BD6A3-651A-4CFF-A20D-A030437EED68}"/>
                </a:ext>
              </a:extLst>
            </p:cNvPr>
            <p:cNvSpPr>
              <a:spLocks/>
            </p:cNvSpPr>
            <p:nvPr/>
          </p:nvSpPr>
          <p:spPr bwMode="auto">
            <a:xfrm>
              <a:off x="7562850" y="4279900"/>
              <a:ext cx="3175" cy="14288"/>
            </a:xfrm>
            <a:custGeom>
              <a:avLst/>
              <a:gdLst>
                <a:gd name="T0" fmla="*/ 0 w 2"/>
                <a:gd name="T1" fmla="*/ 2 h 9"/>
                <a:gd name="T2" fmla="*/ 0 w 2"/>
                <a:gd name="T3" fmla="*/ 4 h 9"/>
                <a:gd name="T4" fmla="*/ 0 w 2"/>
                <a:gd name="T5" fmla="*/ 9 h 9"/>
                <a:gd name="T6" fmla="*/ 2 w 2"/>
                <a:gd name="T7" fmla="*/ 6 h 9"/>
                <a:gd name="T8" fmla="*/ 2 w 2"/>
                <a:gd name="T9" fmla="*/ 4 h 9"/>
                <a:gd name="T10" fmla="*/ 0 w 2"/>
                <a:gd name="T11" fmla="*/ 0 h 9"/>
                <a:gd name="T12" fmla="*/ 0 w 2"/>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0" y="2"/>
                  </a:moveTo>
                  <a:lnTo>
                    <a:pt x="0" y="4"/>
                  </a:lnTo>
                  <a:lnTo>
                    <a:pt x="0" y="9"/>
                  </a:lnTo>
                  <a:lnTo>
                    <a:pt x="2" y="6"/>
                  </a:lnTo>
                  <a:lnTo>
                    <a:pt x="2" y="4"/>
                  </a:lnTo>
                  <a:lnTo>
                    <a:pt x="0"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98" name="Freeform 461">
              <a:extLst>
                <a:ext uri="{FF2B5EF4-FFF2-40B4-BE49-F238E27FC236}">
                  <a16:creationId xmlns:a16="http://schemas.microsoft.com/office/drawing/2014/main" id="{C90ABD51-3C82-44A6-AED4-832E955D8A51}"/>
                </a:ext>
              </a:extLst>
            </p:cNvPr>
            <p:cNvSpPr>
              <a:spLocks/>
            </p:cNvSpPr>
            <p:nvPr/>
          </p:nvSpPr>
          <p:spPr bwMode="auto">
            <a:xfrm>
              <a:off x="7980363" y="4294188"/>
              <a:ext cx="4763" cy="3175"/>
            </a:xfrm>
            <a:custGeom>
              <a:avLst/>
              <a:gdLst>
                <a:gd name="T0" fmla="*/ 3 w 3"/>
                <a:gd name="T1" fmla="*/ 0 h 2"/>
                <a:gd name="T2" fmla="*/ 0 w 3"/>
                <a:gd name="T3" fmla="*/ 0 h 2"/>
                <a:gd name="T4" fmla="*/ 0 w 3"/>
                <a:gd name="T5" fmla="*/ 2 h 2"/>
                <a:gd name="T6" fmla="*/ 0 w 3"/>
                <a:gd name="T7" fmla="*/ 2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lnTo>
                    <a:pt x="0" y="0"/>
                  </a:lnTo>
                  <a:lnTo>
                    <a:pt x="0" y="2"/>
                  </a:lnTo>
                  <a:lnTo>
                    <a:pt x="0" y="2"/>
                  </a:lnTo>
                  <a:lnTo>
                    <a:pt x="3"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499" name="Freeform 462">
              <a:extLst>
                <a:ext uri="{FF2B5EF4-FFF2-40B4-BE49-F238E27FC236}">
                  <a16:creationId xmlns:a16="http://schemas.microsoft.com/office/drawing/2014/main" id="{630FB063-8002-4C8D-9E59-7B46E4933369}"/>
                </a:ext>
              </a:extLst>
            </p:cNvPr>
            <p:cNvSpPr>
              <a:spLocks/>
            </p:cNvSpPr>
            <p:nvPr/>
          </p:nvSpPr>
          <p:spPr bwMode="auto">
            <a:xfrm>
              <a:off x="7974013" y="4308475"/>
              <a:ext cx="3175" cy="11113"/>
            </a:xfrm>
            <a:custGeom>
              <a:avLst/>
              <a:gdLst>
                <a:gd name="T0" fmla="*/ 2 w 2"/>
                <a:gd name="T1" fmla="*/ 2 h 7"/>
                <a:gd name="T2" fmla="*/ 2 w 2"/>
                <a:gd name="T3" fmla="*/ 0 h 7"/>
                <a:gd name="T4" fmla="*/ 0 w 2"/>
                <a:gd name="T5" fmla="*/ 7 h 7"/>
                <a:gd name="T6" fmla="*/ 2 w 2"/>
                <a:gd name="T7" fmla="*/ 2 h 7"/>
              </a:gdLst>
              <a:ahLst/>
              <a:cxnLst>
                <a:cxn ang="0">
                  <a:pos x="T0" y="T1"/>
                </a:cxn>
                <a:cxn ang="0">
                  <a:pos x="T2" y="T3"/>
                </a:cxn>
                <a:cxn ang="0">
                  <a:pos x="T4" y="T5"/>
                </a:cxn>
                <a:cxn ang="0">
                  <a:pos x="T6" y="T7"/>
                </a:cxn>
              </a:cxnLst>
              <a:rect l="0" t="0" r="r" b="b"/>
              <a:pathLst>
                <a:path w="2" h="7">
                  <a:moveTo>
                    <a:pt x="2" y="2"/>
                  </a:moveTo>
                  <a:lnTo>
                    <a:pt x="2" y="0"/>
                  </a:lnTo>
                  <a:lnTo>
                    <a:pt x="0" y="7"/>
                  </a:lnTo>
                  <a:lnTo>
                    <a:pt x="2"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00" name="Freeform 463">
              <a:extLst>
                <a:ext uri="{FF2B5EF4-FFF2-40B4-BE49-F238E27FC236}">
                  <a16:creationId xmlns:a16="http://schemas.microsoft.com/office/drawing/2014/main" id="{786808C2-A1F5-4306-82BE-6FA69A864DC5}"/>
                </a:ext>
              </a:extLst>
            </p:cNvPr>
            <p:cNvSpPr>
              <a:spLocks/>
            </p:cNvSpPr>
            <p:nvPr/>
          </p:nvSpPr>
          <p:spPr bwMode="auto">
            <a:xfrm>
              <a:off x="7977188" y="4300538"/>
              <a:ext cx="3175" cy="4763"/>
            </a:xfrm>
            <a:custGeom>
              <a:avLst/>
              <a:gdLst>
                <a:gd name="T0" fmla="*/ 0 w 2"/>
                <a:gd name="T1" fmla="*/ 3 h 3"/>
                <a:gd name="T2" fmla="*/ 2 w 2"/>
                <a:gd name="T3" fmla="*/ 3 h 3"/>
                <a:gd name="T4" fmla="*/ 2 w 2"/>
                <a:gd name="T5" fmla="*/ 0 h 3"/>
                <a:gd name="T6" fmla="*/ 2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lnTo>
                    <a:pt x="2" y="3"/>
                  </a:lnTo>
                  <a:lnTo>
                    <a:pt x="2" y="0"/>
                  </a:lnTo>
                  <a:lnTo>
                    <a:pt x="2" y="0"/>
                  </a:lnTo>
                  <a:lnTo>
                    <a:pt x="0"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01" name="Freeform 464">
              <a:extLst>
                <a:ext uri="{FF2B5EF4-FFF2-40B4-BE49-F238E27FC236}">
                  <a16:creationId xmlns:a16="http://schemas.microsoft.com/office/drawing/2014/main" id="{716C2C84-3FDB-420E-A063-4562D587CD31}"/>
                </a:ext>
              </a:extLst>
            </p:cNvPr>
            <p:cNvSpPr>
              <a:spLocks/>
            </p:cNvSpPr>
            <p:nvPr/>
          </p:nvSpPr>
          <p:spPr bwMode="auto">
            <a:xfrm>
              <a:off x="7399338" y="3983038"/>
              <a:ext cx="915988" cy="681038"/>
            </a:xfrm>
            <a:custGeom>
              <a:avLst/>
              <a:gdLst>
                <a:gd name="T0" fmla="*/ 495 w 577"/>
                <a:gd name="T1" fmla="*/ 397 h 429"/>
                <a:gd name="T2" fmla="*/ 479 w 577"/>
                <a:gd name="T3" fmla="*/ 376 h 429"/>
                <a:gd name="T4" fmla="*/ 524 w 577"/>
                <a:gd name="T5" fmla="*/ 357 h 429"/>
                <a:gd name="T6" fmla="*/ 540 w 577"/>
                <a:gd name="T7" fmla="*/ 343 h 429"/>
                <a:gd name="T8" fmla="*/ 559 w 577"/>
                <a:gd name="T9" fmla="*/ 332 h 429"/>
                <a:gd name="T10" fmla="*/ 554 w 577"/>
                <a:gd name="T11" fmla="*/ 316 h 429"/>
                <a:gd name="T12" fmla="*/ 568 w 577"/>
                <a:gd name="T13" fmla="*/ 277 h 429"/>
                <a:gd name="T14" fmla="*/ 504 w 577"/>
                <a:gd name="T15" fmla="*/ 286 h 429"/>
                <a:gd name="T16" fmla="*/ 476 w 577"/>
                <a:gd name="T17" fmla="*/ 337 h 429"/>
                <a:gd name="T18" fmla="*/ 467 w 577"/>
                <a:gd name="T19" fmla="*/ 343 h 429"/>
                <a:gd name="T20" fmla="*/ 428 w 577"/>
                <a:gd name="T21" fmla="*/ 350 h 429"/>
                <a:gd name="T22" fmla="*/ 392 w 577"/>
                <a:gd name="T23" fmla="*/ 339 h 429"/>
                <a:gd name="T24" fmla="*/ 362 w 577"/>
                <a:gd name="T25" fmla="*/ 286 h 429"/>
                <a:gd name="T26" fmla="*/ 357 w 577"/>
                <a:gd name="T27" fmla="*/ 260 h 429"/>
                <a:gd name="T28" fmla="*/ 362 w 577"/>
                <a:gd name="T29" fmla="*/ 207 h 429"/>
                <a:gd name="T30" fmla="*/ 369 w 577"/>
                <a:gd name="T31" fmla="*/ 193 h 429"/>
                <a:gd name="T32" fmla="*/ 371 w 577"/>
                <a:gd name="T33" fmla="*/ 180 h 429"/>
                <a:gd name="T34" fmla="*/ 341 w 577"/>
                <a:gd name="T35" fmla="*/ 163 h 429"/>
                <a:gd name="T36" fmla="*/ 330 w 577"/>
                <a:gd name="T37" fmla="*/ 124 h 429"/>
                <a:gd name="T38" fmla="*/ 316 w 577"/>
                <a:gd name="T39" fmla="*/ 94 h 429"/>
                <a:gd name="T40" fmla="*/ 288 w 577"/>
                <a:gd name="T41" fmla="*/ 80 h 429"/>
                <a:gd name="T42" fmla="*/ 275 w 577"/>
                <a:gd name="T43" fmla="*/ 94 h 429"/>
                <a:gd name="T44" fmla="*/ 252 w 577"/>
                <a:gd name="T45" fmla="*/ 92 h 429"/>
                <a:gd name="T46" fmla="*/ 240 w 577"/>
                <a:gd name="T47" fmla="*/ 80 h 429"/>
                <a:gd name="T48" fmla="*/ 234 w 577"/>
                <a:gd name="T49" fmla="*/ 62 h 429"/>
                <a:gd name="T50" fmla="*/ 220 w 577"/>
                <a:gd name="T51" fmla="*/ 39 h 429"/>
                <a:gd name="T52" fmla="*/ 48 w 577"/>
                <a:gd name="T53" fmla="*/ 0 h 429"/>
                <a:gd name="T54" fmla="*/ 11 w 577"/>
                <a:gd name="T55" fmla="*/ 36 h 429"/>
                <a:gd name="T56" fmla="*/ 18 w 577"/>
                <a:gd name="T57" fmla="*/ 69 h 429"/>
                <a:gd name="T58" fmla="*/ 46 w 577"/>
                <a:gd name="T59" fmla="*/ 106 h 429"/>
                <a:gd name="T60" fmla="*/ 41 w 577"/>
                <a:gd name="T61" fmla="*/ 124 h 429"/>
                <a:gd name="T62" fmla="*/ 39 w 577"/>
                <a:gd name="T63" fmla="*/ 138 h 429"/>
                <a:gd name="T64" fmla="*/ 59 w 577"/>
                <a:gd name="T65" fmla="*/ 143 h 429"/>
                <a:gd name="T66" fmla="*/ 71 w 577"/>
                <a:gd name="T67" fmla="*/ 191 h 429"/>
                <a:gd name="T68" fmla="*/ 101 w 577"/>
                <a:gd name="T69" fmla="*/ 221 h 429"/>
                <a:gd name="T70" fmla="*/ 124 w 577"/>
                <a:gd name="T71" fmla="*/ 228 h 429"/>
                <a:gd name="T72" fmla="*/ 108 w 577"/>
                <a:gd name="T73" fmla="*/ 212 h 429"/>
                <a:gd name="T74" fmla="*/ 98 w 577"/>
                <a:gd name="T75" fmla="*/ 182 h 429"/>
                <a:gd name="T76" fmla="*/ 89 w 577"/>
                <a:gd name="T77" fmla="*/ 147 h 429"/>
                <a:gd name="T78" fmla="*/ 80 w 577"/>
                <a:gd name="T79" fmla="*/ 131 h 429"/>
                <a:gd name="T80" fmla="*/ 59 w 577"/>
                <a:gd name="T81" fmla="*/ 96 h 429"/>
                <a:gd name="T82" fmla="*/ 41 w 577"/>
                <a:gd name="T83" fmla="*/ 64 h 429"/>
                <a:gd name="T84" fmla="*/ 55 w 577"/>
                <a:gd name="T85" fmla="*/ 32 h 429"/>
                <a:gd name="T86" fmla="*/ 73 w 577"/>
                <a:gd name="T87" fmla="*/ 48 h 429"/>
                <a:gd name="T88" fmla="*/ 82 w 577"/>
                <a:gd name="T89" fmla="*/ 87 h 429"/>
                <a:gd name="T90" fmla="*/ 101 w 577"/>
                <a:gd name="T91" fmla="*/ 117 h 429"/>
                <a:gd name="T92" fmla="*/ 119 w 577"/>
                <a:gd name="T93" fmla="*/ 140 h 429"/>
                <a:gd name="T94" fmla="*/ 140 w 577"/>
                <a:gd name="T95" fmla="*/ 156 h 429"/>
                <a:gd name="T96" fmla="*/ 137 w 577"/>
                <a:gd name="T97" fmla="*/ 177 h 429"/>
                <a:gd name="T98" fmla="*/ 153 w 577"/>
                <a:gd name="T99" fmla="*/ 203 h 429"/>
                <a:gd name="T100" fmla="*/ 197 w 577"/>
                <a:gd name="T101" fmla="*/ 251 h 429"/>
                <a:gd name="T102" fmla="*/ 199 w 577"/>
                <a:gd name="T103" fmla="*/ 295 h 429"/>
                <a:gd name="T104" fmla="*/ 201 w 577"/>
                <a:gd name="T105" fmla="*/ 325 h 429"/>
                <a:gd name="T106" fmla="*/ 229 w 577"/>
                <a:gd name="T107" fmla="*/ 341 h 429"/>
                <a:gd name="T108" fmla="*/ 263 w 577"/>
                <a:gd name="T109" fmla="*/ 355 h 429"/>
                <a:gd name="T110" fmla="*/ 321 w 577"/>
                <a:gd name="T111" fmla="*/ 387 h 429"/>
                <a:gd name="T112" fmla="*/ 359 w 577"/>
                <a:gd name="T113" fmla="*/ 403 h 429"/>
                <a:gd name="T114" fmla="*/ 401 w 577"/>
                <a:gd name="T115" fmla="*/ 394 h 429"/>
                <a:gd name="T116" fmla="*/ 408 w 577"/>
                <a:gd name="T117" fmla="*/ 394 h 429"/>
                <a:gd name="T118" fmla="*/ 414 w 577"/>
                <a:gd name="T119" fmla="*/ 392 h 429"/>
                <a:gd name="T120" fmla="*/ 451 w 577"/>
                <a:gd name="T121" fmla="*/ 42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7" h="429">
                  <a:moveTo>
                    <a:pt x="456" y="427"/>
                  </a:moveTo>
                  <a:lnTo>
                    <a:pt x="458" y="427"/>
                  </a:lnTo>
                  <a:lnTo>
                    <a:pt x="458" y="424"/>
                  </a:lnTo>
                  <a:lnTo>
                    <a:pt x="458" y="424"/>
                  </a:lnTo>
                  <a:lnTo>
                    <a:pt x="456" y="422"/>
                  </a:lnTo>
                  <a:lnTo>
                    <a:pt x="458" y="420"/>
                  </a:lnTo>
                  <a:lnTo>
                    <a:pt x="456" y="417"/>
                  </a:lnTo>
                  <a:lnTo>
                    <a:pt x="456" y="415"/>
                  </a:lnTo>
                  <a:lnTo>
                    <a:pt x="469" y="397"/>
                  </a:lnTo>
                  <a:lnTo>
                    <a:pt x="495" y="397"/>
                  </a:lnTo>
                  <a:lnTo>
                    <a:pt x="497" y="394"/>
                  </a:lnTo>
                  <a:lnTo>
                    <a:pt x="497" y="390"/>
                  </a:lnTo>
                  <a:lnTo>
                    <a:pt x="495" y="390"/>
                  </a:lnTo>
                  <a:lnTo>
                    <a:pt x="490" y="390"/>
                  </a:lnTo>
                  <a:lnTo>
                    <a:pt x="490" y="387"/>
                  </a:lnTo>
                  <a:lnTo>
                    <a:pt x="488" y="385"/>
                  </a:lnTo>
                  <a:lnTo>
                    <a:pt x="488" y="383"/>
                  </a:lnTo>
                  <a:lnTo>
                    <a:pt x="485" y="383"/>
                  </a:lnTo>
                  <a:lnTo>
                    <a:pt x="481" y="380"/>
                  </a:lnTo>
                  <a:lnTo>
                    <a:pt x="479" y="376"/>
                  </a:lnTo>
                  <a:lnTo>
                    <a:pt x="476" y="373"/>
                  </a:lnTo>
                  <a:lnTo>
                    <a:pt x="474" y="371"/>
                  </a:lnTo>
                  <a:lnTo>
                    <a:pt x="483" y="371"/>
                  </a:lnTo>
                  <a:lnTo>
                    <a:pt x="483" y="360"/>
                  </a:lnTo>
                  <a:lnTo>
                    <a:pt x="520" y="360"/>
                  </a:lnTo>
                  <a:lnTo>
                    <a:pt x="520" y="357"/>
                  </a:lnTo>
                  <a:lnTo>
                    <a:pt x="522" y="355"/>
                  </a:lnTo>
                  <a:lnTo>
                    <a:pt x="524" y="355"/>
                  </a:lnTo>
                  <a:lnTo>
                    <a:pt x="524" y="357"/>
                  </a:lnTo>
                  <a:lnTo>
                    <a:pt x="524" y="357"/>
                  </a:lnTo>
                  <a:lnTo>
                    <a:pt x="527" y="357"/>
                  </a:lnTo>
                  <a:lnTo>
                    <a:pt x="527" y="357"/>
                  </a:lnTo>
                  <a:lnTo>
                    <a:pt x="527" y="355"/>
                  </a:lnTo>
                  <a:lnTo>
                    <a:pt x="531" y="353"/>
                  </a:lnTo>
                  <a:lnTo>
                    <a:pt x="531" y="350"/>
                  </a:lnTo>
                  <a:lnTo>
                    <a:pt x="531" y="348"/>
                  </a:lnTo>
                  <a:lnTo>
                    <a:pt x="534" y="348"/>
                  </a:lnTo>
                  <a:lnTo>
                    <a:pt x="536" y="348"/>
                  </a:lnTo>
                  <a:lnTo>
                    <a:pt x="536" y="348"/>
                  </a:lnTo>
                  <a:lnTo>
                    <a:pt x="540" y="343"/>
                  </a:lnTo>
                  <a:lnTo>
                    <a:pt x="543" y="339"/>
                  </a:lnTo>
                  <a:lnTo>
                    <a:pt x="545" y="339"/>
                  </a:lnTo>
                  <a:lnTo>
                    <a:pt x="545" y="341"/>
                  </a:lnTo>
                  <a:lnTo>
                    <a:pt x="543" y="343"/>
                  </a:lnTo>
                  <a:lnTo>
                    <a:pt x="543" y="346"/>
                  </a:lnTo>
                  <a:lnTo>
                    <a:pt x="547" y="348"/>
                  </a:lnTo>
                  <a:lnTo>
                    <a:pt x="550" y="353"/>
                  </a:lnTo>
                  <a:lnTo>
                    <a:pt x="552" y="350"/>
                  </a:lnTo>
                  <a:lnTo>
                    <a:pt x="554" y="343"/>
                  </a:lnTo>
                  <a:lnTo>
                    <a:pt x="559" y="332"/>
                  </a:lnTo>
                  <a:lnTo>
                    <a:pt x="559" y="327"/>
                  </a:lnTo>
                  <a:lnTo>
                    <a:pt x="559" y="330"/>
                  </a:lnTo>
                  <a:lnTo>
                    <a:pt x="556" y="330"/>
                  </a:lnTo>
                  <a:lnTo>
                    <a:pt x="554" y="330"/>
                  </a:lnTo>
                  <a:lnTo>
                    <a:pt x="554" y="327"/>
                  </a:lnTo>
                  <a:lnTo>
                    <a:pt x="559" y="323"/>
                  </a:lnTo>
                  <a:lnTo>
                    <a:pt x="559" y="320"/>
                  </a:lnTo>
                  <a:lnTo>
                    <a:pt x="556" y="320"/>
                  </a:lnTo>
                  <a:lnTo>
                    <a:pt x="554" y="318"/>
                  </a:lnTo>
                  <a:lnTo>
                    <a:pt x="554" y="316"/>
                  </a:lnTo>
                  <a:lnTo>
                    <a:pt x="559" y="313"/>
                  </a:lnTo>
                  <a:lnTo>
                    <a:pt x="559" y="309"/>
                  </a:lnTo>
                  <a:lnTo>
                    <a:pt x="561" y="307"/>
                  </a:lnTo>
                  <a:lnTo>
                    <a:pt x="570" y="297"/>
                  </a:lnTo>
                  <a:lnTo>
                    <a:pt x="575" y="290"/>
                  </a:lnTo>
                  <a:lnTo>
                    <a:pt x="577" y="286"/>
                  </a:lnTo>
                  <a:lnTo>
                    <a:pt x="577" y="281"/>
                  </a:lnTo>
                  <a:lnTo>
                    <a:pt x="570" y="272"/>
                  </a:lnTo>
                  <a:lnTo>
                    <a:pt x="568" y="274"/>
                  </a:lnTo>
                  <a:lnTo>
                    <a:pt x="568" y="277"/>
                  </a:lnTo>
                  <a:lnTo>
                    <a:pt x="566" y="277"/>
                  </a:lnTo>
                  <a:lnTo>
                    <a:pt x="556" y="274"/>
                  </a:lnTo>
                  <a:lnTo>
                    <a:pt x="550" y="274"/>
                  </a:lnTo>
                  <a:lnTo>
                    <a:pt x="550" y="277"/>
                  </a:lnTo>
                  <a:lnTo>
                    <a:pt x="545" y="279"/>
                  </a:lnTo>
                  <a:lnTo>
                    <a:pt x="543" y="277"/>
                  </a:lnTo>
                  <a:lnTo>
                    <a:pt x="538" y="279"/>
                  </a:lnTo>
                  <a:lnTo>
                    <a:pt x="534" y="281"/>
                  </a:lnTo>
                  <a:lnTo>
                    <a:pt x="518" y="281"/>
                  </a:lnTo>
                  <a:lnTo>
                    <a:pt x="504" y="286"/>
                  </a:lnTo>
                  <a:lnTo>
                    <a:pt x="504" y="288"/>
                  </a:lnTo>
                  <a:lnTo>
                    <a:pt x="508" y="288"/>
                  </a:lnTo>
                  <a:lnTo>
                    <a:pt x="499" y="297"/>
                  </a:lnTo>
                  <a:lnTo>
                    <a:pt x="499" y="309"/>
                  </a:lnTo>
                  <a:lnTo>
                    <a:pt x="499" y="311"/>
                  </a:lnTo>
                  <a:lnTo>
                    <a:pt x="492" y="318"/>
                  </a:lnTo>
                  <a:lnTo>
                    <a:pt x="492" y="325"/>
                  </a:lnTo>
                  <a:lnTo>
                    <a:pt x="488" y="330"/>
                  </a:lnTo>
                  <a:lnTo>
                    <a:pt x="485" y="332"/>
                  </a:lnTo>
                  <a:lnTo>
                    <a:pt x="476" y="337"/>
                  </a:lnTo>
                  <a:lnTo>
                    <a:pt x="476" y="337"/>
                  </a:lnTo>
                  <a:lnTo>
                    <a:pt x="481" y="334"/>
                  </a:lnTo>
                  <a:lnTo>
                    <a:pt x="481" y="337"/>
                  </a:lnTo>
                  <a:lnTo>
                    <a:pt x="481" y="343"/>
                  </a:lnTo>
                  <a:lnTo>
                    <a:pt x="476" y="348"/>
                  </a:lnTo>
                  <a:lnTo>
                    <a:pt x="474" y="348"/>
                  </a:lnTo>
                  <a:lnTo>
                    <a:pt x="474" y="350"/>
                  </a:lnTo>
                  <a:lnTo>
                    <a:pt x="472" y="348"/>
                  </a:lnTo>
                  <a:lnTo>
                    <a:pt x="465" y="346"/>
                  </a:lnTo>
                  <a:lnTo>
                    <a:pt x="467" y="343"/>
                  </a:lnTo>
                  <a:lnTo>
                    <a:pt x="472" y="341"/>
                  </a:lnTo>
                  <a:lnTo>
                    <a:pt x="465" y="339"/>
                  </a:lnTo>
                  <a:lnTo>
                    <a:pt x="463" y="341"/>
                  </a:lnTo>
                  <a:lnTo>
                    <a:pt x="460" y="341"/>
                  </a:lnTo>
                  <a:lnTo>
                    <a:pt x="453" y="341"/>
                  </a:lnTo>
                  <a:lnTo>
                    <a:pt x="451" y="343"/>
                  </a:lnTo>
                  <a:lnTo>
                    <a:pt x="447" y="343"/>
                  </a:lnTo>
                  <a:lnTo>
                    <a:pt x="437" y="346"/>
                  </a:lnTo>
                  <a:lnTo>
                    <a:pt x="437" y="346"/>
                  </a:lnTo>
                  <a:lnTo>
                    <a:pt x="428" y="350"/>
                  </a:lnTo>
                  <a:lnTo>
                    <a:pt x="426" y="350"/>
                  </a:lnTo>
                  <a:lnTo>
                    <a:pt x="424" y="350"/>
                  </a:lnTo>
                  <a:lnTo>
                    <a:pt x="417" y="350"/>
                  </a:lnTo>
                  <a:lnTo>
                    <a:pt x="412" y="353"/>
                  </a:lnTo>
                  <a:lnTo>
                    <a:pt x="412" y="348"/>
                  </a:lnTo>
                  <a:lnTo>
                    <a:pt x="408" y="341"/>
                  </a:lnTo>
                  <a:lnTo>
                    <a:pt x="401" y="339"/>
                  </a:lnTo>
                  <a:lnTo>
                    <a:pt x="401" y="337"/>
                  </a:lnTo>
                  <a:lnTo>
                    <a:pt x="394" y="337"/>
                  </a:lnTo>
                  <a:lnTo>
                    <a:pt x="392" y="339"/>
                  </a:lnTo>
                  <a:lnTo>
                    <a:pt x="389" y="334"/>
                  </a:lnTo>
                  <a:lnTo>
                    <a:pt x="380" y="325"/>
                  </a:lnTo>
                  <a:lnTo>
                    <a:pt x="380" y="323"/>
                  </a:lnTo>
                  <a:lnTo>
                    <a:pt x="380" y="318"/>
                  </a:lnTo>
                  <a:lnTo>
                    <a:pt x="376" y="313"/>
                  </a:lnTo>
                  <a:lnTo>
                    <a:pt x="376" y="309"/>
                  </a:lnTo>
                  <a:lnTo>
                    <a:pt x="364" y="297"/>
                  </a:lnTo>
                  <a:lnTo>
                    <a:pt x="362" y="293"/>
                  </a:lnTo>
                  <a:lnTo>
                    <a:pt x="359" y="288"/>
                  </a:lnTo>
                  <a:lnTo>
                    <a:pt x="362" y="286"/>
                  </a:lnTo>
                  <a:lnTo>
                    <a:pt x="362" y="283"/>
                  </a:lnTo>
                  <a:lnTo>
                    <a:pt x="359" y="274"/>
                  </a:lnTo>
                  <a:lnTo>
                    <a:pt x="355" y="272"/>
                  </a:lnTo>
                  <a:lnTo>
                    <a:pt x="357" y="267"/>
                  </a:lnTo>
                  <a:lnTo>
                    <a:pt x="362" y="274"/>
                  </a:lnTo>
                  <a:lnTo>
                    <a:pt x="362" y="281"/>
                  </a:lnTo>
                  <a:lnTo>
                    <a:pt x="362" y="279"/>
                  </a:lnTo>
                  <a:lnTo>
                    <a:pt x="362" y="274"/>
                  </a:lnTo>
                  <a:lnTo>
                    <a:pt x="357" y="265"/>
                  </a:lnTo>
                  <a:lnTo>
                    <a:pt x="357" y="260"/>
                  </a:lnTo>
                  <a:lnTo>
                    <a:pt x="357" y="253"/>
                  </a:lnTo>
                  <a:lnTo>
                    <a:pt x="355" y="249"/>
                  </a:lnTo>
                  <a:lnTo>
                    <a:pt x="359" y="247"/>
                  </a:lnTo>
                  <a:lnTo>
                    <a:pt x="359" y="235"/>
                  </a:lnTo>
                  <a:lnTo>
                    <a:pt x="359" y="230"/>
                  </a:lnTo>
                  <a:lnTo>
                    <a:pt x="362" y="219"/>
                  </a:lnTo>
                  <a:lnTo>
                    <a:pt x="359" y="217"/>
                  </a:lnTo>
                  <a:lnTo>
                    <a:pt x="362" y="214"/>
                  </a:lnTo>
                  <a:lnTo>
                    <a:pt x="362" y="212"/>
                  </a:lnTo>
                  <a:lnTo>
                    <a:pt x="362" y="207"/>
                  </a:lnTo>
                  <a:lnTo>
                    <a:pt x="362" y="205"/>
                  </a:lnTo>
                  <a:lnTo>
                    <a:pt x="364" y="200"/>
                  </a:lnTo>
                  <a:lnTo>
                    <a:pt x="364" y="198"/>
                  </a:lnTo>
                  <a:lnTo>
                    <a:pt x="362" y="196"/>
                  </a:lnTo>
                  <a:lnTo>
                    <a:pt x="364" y="193"/>
                  </a:lnTo>
                  <a:lnTo>
                    <a:pt x="364" y="187"/>
                  </a:lnTo>
                  <a:lnTo>
                    <a:pt x="369" y="187"/>
                  </a:lnTo>
                  <a:lnTo>
                    <a:pt x="369" y="191"/>
                  </a:lnTo>
                  <a:lnTo>
                    <a:pt x="366" y="193"/>
                  </a:lnTo>
                  <a:lnTo>
                    <a:pt x="369" y="193"/>
                  </a:lnTo>
                  <a:lnTo>
                    <a:pt x="371" y="189"/>
                  </a:lnTo>
                  <a:lnTo>
                    <a:pt x="373" y="184"/>
                  </a:lnTo>
                  <a:lnTo>
                    <a:pt x="373" y="180"/>
                  </a:lnTo>
                  <a:lnTo>
                    <a:pt x="376" y="177"/>
                  </a:lnTo>
                  <a:lnTo>
                    <a:pt x="376" y="173"/>
                  </a:lnTo>
                  <a:lnTo>
                    <a:pt x="378" y="170"/>
                  </a:lnTo>
                  <a:lnTo>
                    <a:pt x="373" y="173"/>
                  </a:lnTo>
                  <a:lnTo>
                    <a:pt x="373" y="180"/>
                  </a:lnTo>
                  <a:lnTo>
                    <a:pt x="369" y="182"/>
                  </a:lnTo>
                  <a:lnTo>
                    <a:pt x="371" y="180"/>
                  </a:lnTo>
                  <a:lnTo>
                    <a:pt x="369" y="177"/>
                  </a:lnTo>
                  <a:lnTo>
                    <a:pt x="366" y="175"/>
                  </a:lnTo>
                  <a:lnTo>
                    <a:pt x="364" y="175"/>
                  </a:lnTo>
                  <a:lnTo>
                    <a:pt x="359" y="173"/>
                  </a:lnTo>
                  <a:lnTo>
                    <a:pt x="353" y="170"/>
                  </a:lnTo>
                  <a:lnTo>
                    <a:pt x="350" y="166"/>
                  </a:lnTo>
                  <a:lnTo>
                    <a:pt x="348" y="166"/>
                  </a:lnTo>
                  <a:lnTo>
                    <a:pt x="346" y="166"/>
                  </a:lnTo>
                  <a:lnTo>
                    <a:pt x="343" y="166"/>
                  </a:lnTo>
                  <a:lnTo>
                    <a:pt x="341" y="163"/>
                  </a:lnTo>
                  <a:lnTo>
                    <a:pt x="341" y="163"/>
                  </a:lnTo>
                  <a:lnTo>
                    <a:pt x="341" y="156"/>
                  </a:lnTo>
                  <a:lnTo>
                    <a:pt x="337" y="145"/>
                  </a:lnTo>
                  <a:lnTo>
                    <a:pt x="337" y="145"/>
                  </a:lnTo>
                  <a:lnTo>
                    <a:pt x="337" y="143"/>
                  </a:lnTo>
                  <a:lnTo>
                    <a:pt x="337" y="138"/>
                  </a:lnTo>
                  <a:lnTo>
                    <a:pt x="337" y="136"/>
                  </a:lnTo>
                  <a:lnTo>
                    <a:pt x="334" y="131"/>
                  </a:lnTo>
                  <a:lnTo>
                    <a:pt x="332" y="129"/>
                  </a:lnTo>
                  <a:lnTo>
                    <a:pt x="330" y="124"/>
                  </a:lnTo>
                  <a:lnTo>
                    <a:pt x="327" y="122"/>
                  </a:lnTo>
                  <a:lnTo>
                    <a:pt x="327" y="120"/>
                  </a:lnTo>
                  <a:lnTo>
                    <a:pt x="325" y="120"/>
                  </a:lnTo>
                  <a:lnTo>
                    <a:pt x="323" y="113"/>
                  </a:lnTo>
                  <a:lnTo>
                    <a:pt x="321" y="108"/>
                  </a:lnTo>
                  <a:lnTo>
                    <a:pt x="318" y="108"/>
                  </a:lnTo>
                  <a:lnTo>
                    <a:pt x="318" y="103"/>
                  </a:lnTo>
                  <a:lnTo>
                    <a:pt x="318" y="101"/>
                  </a:lnTo>
                  <a:lnTo>
                    <a:pt x="318" y="99"/>
                  </a:lnTo>
                  <a:lnTo>
                    <a:pt x="316" y="94"/>
                  </a:lnTo>
                  <a:lnTo>
                    <a:pt x="314" y="90"/>
                  </a:lnTo>
                  <a:lnTo>
                    <a:pt x="309" y="85"/>
                  </a:lnTo>
                  <a:lnTo>
                    <a:pt x="307" y="83"/>
                  </a:lnTo>
                  <a:lnTo>
                    <a:pt x="305" y="80"/>
                  </a:lnTo>
                  <a:lnTo>
                    <a:pt x="302" y="83"/>
                  </a:lnTo>
                  <a:lnTo>
                    <a:pt x="300" y="80"/>
                  </a:lnTo>
                  <a:lnTo>
                    <a:pt x="300" y="80"/>
                  </a:lnTo>
                  <a:lnTo>
                    <a:pt x="295" y="80"/>
                  </a:lnTo>
                  <a:lnTo>
                    <a:pt x="293" y="80"/>
                  </a:lnTo>
                  <a:lnTo>
                    <a:pt x="288" y="80"/>
                  </a:lnTo>
                  <a:lnTo>
                    <a:pt x="286" y="83"/>
                  </a:lnTo>
                  <a:lnTo>
                    <a:pt x="286" y="83"/>
                  </a:lnTo>
                  <a:lnTo>
                    <a:pt x="286" y="83"/>
                  </a:lnTo>
                  <a:lnTo>
                    <a:pt x="284" y="80"/>
                  </a:lnTo>
                  <a:lnTo>
                    <a:pt x="282" y="83"/>
                  </a:lnTo>
                  <a:lnTo>
                    <a:pt x="279" y="85"/>
                  </a:lnTo>
                  <a:lnTo>
                    <a:pt x="277" y="90"/>
                  </a:lnTo>
                  <a:lnTo>
                    <a:pt x="275" y="92"/>
                  </a:lnTo>
                  <a:lnTo>
                    <a:pt x="275" y="94"/>
                  </a:lnTo>
                  <a:lnTo>
                    <a:pt x="275" y="94"/>
                  </a:lnTo>
                  <a:lnTo>
                    <a:pt x="272" y="96"/>
                  </a:lnTo>
                  <a:lnTo>
                    <a:pt x="270" y="99"/>
                  </a:lnTo>
                  <a:lnTo>
                    <a:pt x="270" y="99"/>
                  </a:lnTo>
                  <a:lnTo>
                    <a:pt x="268" y="99"/>
                  </a:lnTo>
                  <a:lnTo>
                    <a:pt x="266" y="99"/>
                  </a:lnTo>
                  <a:lnTo>
                    <a:pt x="266" y="99"/>
                  </a:lnTo>
                  <a:lnTo>
                    <a:pt x="261" y="96"/>
                  </a:lnTo>
                  <a:lnTo>
                    <a:pt x="256" y="94"/>
                  </a:lnTo>
                  <a:lnTo>
                    <a:pt x="256" y="94"/>
                  </a:lnTo>
                  <a:lnTo>
                    <a:pt x="252" y="92"/>
                  </a:lnTo>
                  <a:lnTo>
                    <a:pt x="250" y="92"/>
                  </a:lnTo>
                  <a:lnTo>
                    <a:pt x="250" y="90"/>
                  </a:lnTo>
                  <a:lnTo>
                    <a:pt x="250" y="90"/>
                  </a:lnTo>
                  <a:lnTo>
                    <a:pt x="247" y="87"/>
                  </a:lnTo>
                  <a:lnTo>
                    <a:pt x="245" y="87"/>
                  </a:lnTo>
                  <a:lnTo>
                    <a:pt x="245" y="87"/>
                  </a:lnTo>
                  <a:lnTo>
                    <a:pt x="243" y="85"/>
                  </a:lnTo>
                  <a:lnTo>
                    <a:pt x="243" y="85"/>
                  </a:lnTo>
                  <a:lnTo>
                    <a:pt x="243" y="85"/>
                  </a:lnTo>
                  <a:lnTo>
                    <a:pt x="240" y="80"/>
                  </a:lnTo>
                  <a:lnTo>
                    <a:pt x="238" y="78"/>
                  </a:lnTo>
                  <a:lnTo>
                    <a:pt x="234" y="73"/>
                  </a:lnTo>
                  <a:lnTo>
                    <a:pt x="234" y="71"/>
                  </a:lnTo>
                  <a:lnTo>
                    <a:pt x="236" y="71"/>
                  </a:lnTo>
                  <a:lnTo>
                    <a:pt x="238" y="71"/>
                  </a:lnTo>
                  <a:lnTo>
                    <a:pt x="238" y="66"/>
                  </a:lnTo>
                  <a:lnTo>
                    <a:pt x="236" y="64"/>
                  </a:lnTo>
                  <a:lnTo>
                    <a:pt x="236" y="64"/>
                  </a:lnTo>
                  <a:lnTo>
                    <a:pt x="234" y="64"/>
                  </a:lnTo>
                  <a:lnTo>
                    <a:pt x="234" y="62"/>
                  </a:lnTo>
                  <a:lnTo>
                    <a:pt x="231" y="57"/>
                  </a:lnTo>
                  <a:lnTo>
                    <a:pt x="231" y="55"/>
                  </a:lnTo>
                  <a:lnTo>
                    <a:pt x="227" y="53"/>
                  </a:lnTo>
                  <a:lnTo>
                    <a:pt x="224" y="53"/>
                  </a:lnTo>
                  <a:lnTo>
                    <a:pt x="227" y="50"/>
                  </a:lnTo>
                  <a:lnTo>
                    <a:pt x="227" y="48"/>
                  </a:lnTo>
                  <a:lnTo>
                    <a:pt x="222" y="46"/>
                  </a:lnTo>
                  <a:lnTo>
                    <a:pt x="220" y="46"/>
                  </a:lnTo>
                  <a:lnTo>
                    <a:pt x="220" y="43"/>
                  </a:lnTo>
                  <a:lnTo>
                    <a:pt x="220" y="39"/>
                  </a:lnTo>
                  <a:lnTo>
                    <a:pt x="217" y="39"/>
                  </a:lnTo>
                  <a:lnTo>
                    <a:pt x="215" y="39"/>
                  </a:lnTo>
                  <a:lnTo>
                    <a:pt x="215" y="36"/>
                  </a:lnTo>
                  <a:lnTo>
                    <a:pt x="211" y="32"/>
                  </a:lnTo>
                  <a:lnTo>
                    <a:pt x="208" y="30"/>
                  </a:lnTo>
                  <a:lnTo>
                    <a:pt x="174" y="27"/>
                  </a:lnTo>
                  <a:lnTo>
                    <a:pt x="174" y="34"/>
                  </a:lnTo>
                  <a:lnTo>
                    <a:pt x="117" y="34"/>
                  </a:lnTo>
                  <a:lnTo>
                    <a:pt x="48" y="2"/>
                  </a:lnTo>
                  <a:lnTo>
                    <a:pt x="48" y="0"/>
                  </a:lnTo>
                  <a:lnTo>
                    <a:pt x="48" y="0"/>
                  </a:lnTo>
                  <a:lnTo>
                    <a:pt x="0" y="0"/>
                  </a:lnTo>
                  <a:lnTo>
                    <a:pt x="0" y="4"/>
                  </a:lnTo>
                  <a:lnTo>
                    <a:pt x="2" y="16"/>
                  </a:lnTo>
                  <a:lnTo>
                    <a:pt x="4" y="18"/>
                  </a:lnTo>
                  <a:lnTo>
                    <a:pt x="7" y="23"/>
                  </a:lnTo>
                  <a:lnTo>
                    <a:pt x="7" y="23"/>
                  </a:lnTo>
                  <a:lnTo>
                    <a:pt x="4" y="27"/>
                  </a:lnTo>
                  <a:lnTo>
                    <a:pt x="7" y="30"/>
                  </a:lnTo>
                  <a:lnTo>
                    <a:pt x="11" y="36"/>
                  </a:lnTo>
                  <a:lnTo>
                    <a:pt x="11" y="39"/>
                  </a:lnTo>
                  <a:lnTo>
                    <a:pt x="11" y="41"/>
                  </a:lnTo>
                  <a:lnTo>
                    <a:pt x="11" y="43"/>
                  </a:lnTo>
                  <a:lnTo>
                    <a:pt x="16" y="46"/>
                  </a:lnTo>
                  <a:lnTo>
                    <a:pt x="16" y="50"/>
                  </a:lnTo>
                  <a:lnTo>
                    <a:pt x="14" y="53"/>
                  </a:lnTo>
                  <a:lnTo>
                    <a:pt x="14" y="57"/>
                  </a:lnTo>
                  <a:lnTo>
                    <a:pt x="16" y="60"/>
                  </a:lnTo>
                  <a:lnTo>
                    <a:pt x="18" y="62"/>
                  </a:lnTo>
                  <a:lnTo>
                    <a:pt x="18" y="69"/>
                  </a:lnTo>
                  <a:lnTo>
                    <a:pt x="20" y="73"/>
                  </a:lnTo>
                  <a:lnTo>
                    <a:pt x="23" y="78"/>
                  </a:lnTo>
                  <a:lnTo>
                    <a:pt x="25" y="76"/>
                  </a:lnTo>
                  <a:lnTo>
                    <a:pt x="32" y="83"/>
                  </a:lnTo>
                  <a:lnTo>
                    <a:pt x="34" y="87"/>
                  </a:lnTo>
                  <a:lnTo>
                    <a:pt x="37" y="90"/>
                  </a:lnTo>
                  <a:lnTo>
                    <a:pt x="41" y="94"/>
                  </a:lnTo>
                  <a:lnTo>
                    <a:pt x="43" y="101"/>
                  </a:lnTo>
                  <a:lnTo>
                    <a:pt x="43" y="101"/>
                  </a:lnTo>
                  <a:lnTo>
                    <a:pt x="46" y="106"/>
                  </a:lnTo>
                  <a:lnTo>
                    <a:pt x="43" y="110"/>
                  </a:lnTo>
                  <a:lnTo>
                    <a:pt x="43" y="110"/>
                  </a:lnTo>
                  <a:lnTo>
                    <a:pt x="46" y="113"/>
                  </a:lnTo>
                  <a:lnTo>
                    <a:pt x="46" y="117"/>
                  </a:lnTo>
                  <a:lnTo>
                    <a:pt x="43" y="115"/>
                  </a:lnTo>
                  <a:lnTo>
                    <a:pt x="41" y="117"/>
                  </a:lnTo>
                  <a:lnTo>
                    <a:pt x="41" y="120"/>
                  </a:lnTo>
                  <a:lnTo>
                    <a:pt x="43" y="120"/>
                  </a:lnTo>
                  <a:lnTo>
                    <a:pt x="43" y="122"/>
                  </a:lnTo>
                  <a:lnTo>
                    <a:pt x="41" y="124"/>
                  </a:lnTo>
                  <a:lnTo>
                    <a:pt x="39" y="122"/>
                  </a:lnTo>
                  <a:lnTo>
                    <a:pt x="34" y="122"/>
                  </a:lnTo>
                  <a:lnTo>
                    <a:pt x="32" y="120"/>
                  </a:lnTo>
                  <a:lnTo>
                    <a:pt x="25" y="122"/>
                  </a:lnTo>
                  <a:lnTo>
                    <a:pt x="25" y="122"/>
                  </a:lnTo>
                  <a:lnTo>
                    <a:pt x="30" y="126"/>
                  </a:lnTo>
                  <a:lnTo>
                    <a:pt x="32" y="129"/>
                  </a:lnTo>
                  <a:lnTo>
                    <a:pt x="34" y="133"/>
                  </a:lnTo>
                  <a:lnTo>
                    <a:pt x="34" y="136"/>
                  </a:lnTo>
                  <a:lnTo>
                    <a:pt x="39" y="138"/>
                  </a:lnTo>
                  <a:lnTo>
                    <a:pt x="43" y="140"/>
                  </a:lnTo>
                  <a:lnTo>
                    <a:pt x="43" y="143"/>
                  </a:lnTo>
                  <a:lnTo>
                    <a:pt x="46" y="143"/>
                  </a:lnTo>
                  <a:lnTo>
                    <a:pt x="48" y="143"/>
                  </a:lnTo>
                  <a:lnTo>
                    <a:pt x="48" y="145"/>
                  </a:lnTo>
                  <a:lnTo>
                    <a:pt x="50" y="147"/>
                  </a:lnTo>
                  <a:lnTo>
                    <a:pt x="53" y="147"/>
                  </a:lnTo>
                  <a:lnTo>
                    <a:pt x="55" y="147"/>
                  </a:lnTo>
                  <a:lnTo>
                    <a:pt x="57" y="143"/>
                  </a:lnTo>
                  <a:lnTo>
                    <a:pt x="59" y="143"/>
                  </a:lnTo>
                  <a:lnTo>
                    <a:pt x="59" y="145"/>
                  </a:lnTo>
                  <a:lnTo>
                    <a:pt x="59" y="152"/>
                  </a:lnTo>
                  <a:lnTo>
                    <a:pt x="66" y="159"/>
                  </a:lnTo>
                  <a:lnTo>
                    <a:pt x="69" y="161"/>
                  </a:lnTo>
                  <a:lnTo>
                    <a:pt x="71" y="159"/>
                  </a:lnTo>
                  <a:lnTo>
                    <a:pt x="73" y="163"/>
                  </a:lnTo>
                  <a:lnTo>
                    <a:pt x="75" y="170"/>
                  </a:lnTo>
                  <a:lnTo>
                    <a:pt x="75" y="180"/>
                  </a:lnTo>
                  <a:lnTo>
                    <a:pt x="75" y="187"/>
                  </a:lnTo>
                  <a:lnTo>
                    <a:pt x="71" y="191"/>
                  </a:lnTo>
                  <a:lnTo>
                    <a:pt x="73" y="193"/>
                  </a:lnTo>
                  <a:lnTo>
                    <a:pt x="75" y="198"/>
                  </a:lnTo>
                  <a:lnTo>
                    <a:pt x="78" y="198"/>
                  </a:lnTo>
                  <a:lnTo>
                    <a:pt x="80" y="200"/>
                  </a:lnTo>
                  <a:lnTo>
                    <a:pt x="82" y="200"/>
                  </a:lnTo>
                  <a:lnTo>
                    <a:pt x="85" y="205"/>
                  </a:lnTo>
                  <a:lnTo>
                    <a:pt x="94" y="214"/>
                  </a:lnTo>
                  <a:lnTo>
                    <a:pt x="96" y="217"/>
                  </a:lnTo>
                  <a:lnTo>
                    <a:pt x="98" y="219"/>
                  </a:lnTo>
                  <a:lnTo>
                    <a:pt x="101" y="221"/>
                  </a:lnTo>
                  <a:lnTo>
                    <a:pt x="105" y="223"/>
                  </a:lnTo>
                  <a:lnTo>
                    <a:pt x="108" y="226"/>
                  </a:lnTo>
                  <a:lnTo>
                    <a:pt x="108" y="230"/>
                  </a:lnTo>
                  <a:lnTo>
                    <a:pt x="110" y="233"/>
                  </a:lnTo>
                  <a:lnTo>
                    <a:pt x="110" y="235"/>
                  </a:lnTo>
                  <a:lnTo>
                    <a:pt x="112" y="240"/>
                  </a:lnTo>
                  <a:lnTo>
                    <a:pt x="114" y="240"/>
                  </a:lnTo>
                  <a:lnTo>
                    <a:pt x="121" y="237"/>
                  </a:lnTo>
                  <a:lnTo>
                    <a:pt x="124" y="233"/>
                  </a:lnTo>
                  <a:lnTo>
                    <a:pt x="124" y="228"/>
                  </a:lnTo>
                  <a:lnTo>
                    <a:pt x="121" y="226"/>
                  </a:lnTo>
                  <a:lnTo>
                    <a:pt x="121" y="221"/>
                  </a:lnTo>
                  <a:lnTo>
                    <a:pt x="119" y="219"/>
                  </a:lnTo>
                  <a:lnTo>
                    <a:pt x="117" y="217"/>
                  </a:lnTo>
                  <a:lnTo>
                    <a:pt x="114" y="214"/>
                  </a:lnTo>
                  <a:lnTo>
                    <a:pt x="114" y="212"/>
                  </a:lnTo>
                  <a:lnTo>
                    <a:pt x="112" y="210"/>
                  </a:lnTo>
                  <a:lnTo>
                    <a:pt x="110" y="207"/>
                  </a:lnTo>
                  <a:lnTo>
                    <a:pt x="108" y="210"/>
                  </a:lnTo>
                  <a:lnTo>
                    <a:pt x="108" y="212"/>
                  </a:lnTo>
                  <a:lnTo>
                    <a:pt x="108" y="212"/>
                  </a:lnTo>
                  <a:lnTo>
                    <a:pt x="105" y="210"/>
                  </a:lnTo>
                  <a:lnTo>
                    <a:pt x="103" y="207"/>
                  </a:lnTo>
                  <a:lnTo>
                    <a:pt x="101" y="203"/>
                  </a:lnTo>
                  <a:lnTo>
                    <a:pt x="98" y="200"/>
                  </a:lnTo>
                  <a:lnTo>
                    <a:pt x="101" y="196"/>
                  </a:lnTo>
                  <a:lnTo>
                    <a:pt x="101" y="193"/>
                  </a:lnTo>
                  <a:lnTo>
                    <a:pt x="98" y="189"/>
                  </a:lnTo>
                  <a:lnTo>
                    <a:pt x="98" y="184"/>
                  </a:lnTo>
                  <a:lnTo>
                    <a:pt x="98" y="182"/>
                  </a:lnTo>
                  <a:lnTo>
                    <a:pt x="96" y="180"/>
                  </a:lnTo>
                  <a:lnTo>
                    <a:pt x="96" y="177"/>
                  </a:lnTo>
                  <a:lnTo>
                    <a:pt x="94" y="175"/>
                  </a:lnTo>
                  <a:lnTo>
                    <a:pt x="94" y="170"/>
                  </a:lnTo>
                  <a:lnTo>
                    <a:pt x="94" y="168"/>
                  </a:lnTo>
                  <a:lnTo>
                    <a:pt x="94" y="163"/>
                  </a:lnTo>
                  <a:lnTo>
                    <a:pt x="94" y="161"/>
                  </a:lnTo>
                  <a:lnTo>
                    <a:pt x="94" y="154"/>
                  </a:lnTo>
                  <a:lnTo>
                    <a:pt x="89" y="150"/>
                  </a:lnTo>
                  <a:lnTo>
                    <a:pt x="89" y="147"/>
                  </a:lnTo>
                  <a:lnTo>
                    <a:pt x="87" y="147"/>
                  </a:lnTo>
                  <a:lnTo>
                    <a:pt x="87" y="147"/>
                  </a:lnTo>
                  <a:lnTo>
                    <a:pt x="87" y="150"/>
                  </a:lnTo>
                  <a:lnTo>
                    <a:pt x="87" y="152"/>
                  </a:lnTo>
                  <a:lnTo>
                    <a:pt x="82" y="145"/>
                  </a:lnTo>
                  <a:lnTo>
                    <a:pt x="82" y="143"/>
                  </a:lnTo>
                  <a:lnTo>
                    <a:pt x="85" y="140"/>
                  </a:lnTo>
                  <a:lnTo>
                    <a:pt x="82" y="138"/>
                  </a:lnTo>
                  <a:lnTo>
                    <a:pt x="80" y="138"/>
                  </a:lnTo>
                  <a:lnTo>
                    <a:pt x="80" y="131"/>
                  </a:lnTo>
                  <a:lnTo>
                    <a:pt x="75" y="124"/>
                  </a:lnTo>
                  <a:lnTo>
                    <a:pt x="75" y="124"/>
                  </a:lnTo>
                  <a:lnTo>
                    <a:pt x="71" y="120"/>
                  </a:lnTo>
                  <a:lnTo>
                    <a:pt x="71" y="115"/>
                  </a:lnTo>
                  <a:lnTo>
                    <a:pt x="71" y="110"/>
                  </a:lnTo>
                  <a:lnTo>
                    <a:pt x="69" y="106"/>
                  </a:lnTo>
                  <a:lnTo>
                    <a:pt x="64" y="106"/>
                  </a:lnTo>
                  <a:lnTo>
                    <a:pt x="64" y="103"/>
                  </a:lnTo>
                  <a:lnTo>
                    <a:pt x="64" y="99"/>
                  </a:lnTo>
                  <a:lnTo>
                    <a:pt x="59" y="96"/>
                  </a:lnTo>
                  <a:lnTo>
                    <a:pt x="57" y="94"/>
                  </a:lnTo>
                  <a:lnTo>
                    <a:pt x="57" y="92"/>
                  </a:lnTo>
                  <a:lnTo>
                    <a:pt x="57" y="90"/>
                  </a:lnTo>
                  <a:lnTo>
                    <a:pt x="55" y="83"/>
                  </a:lnTo>
                  <a:lnTo>
                    <a:pt x="50" y="80"/>
                  </a:lnTo>
                  <a:lnTo>
                    <a:pt x="48" y="76"/>
                  </a:lnTo>
                  <a:lnTo>
                    <a:pt x="46" y="76"/>
                  </a:lnTo>
                  <a:lnTo>
                    <a:pt x="46" y="73"/>
                  </a:lnTo>
                  <a:lnTo>
                    <a:pt x="43" y="66"/>
                  </a:lnTo>
                  <a:lnTo>
                    <a:pt x="41" y="64"/>
                  </a:lnTo>
                  <a:lnTo>
                    <a:pt x="43" y="62"/>
                  </a:lnTo>
                  <a:lnTo>
                    <a:pt x="43" y="46"/>
                  </a:lnTo>
                  <a:lnTo>
                    <a:pt x="41" y="39"/>
                  </a:lnTo>
                  <a:lnTo>
                    <a:pt x="43" y="34"/>
                  </a:lnTo>
                  <a:lnTo>
                    <a:pt x="46" y="27"/>
                  </a:lnTo>
                  <a:lnTo>
                    <a:pt x="43" y="23"/>
                  </a:lnTo>
                  <a:lnTo>
                    <a:pt x="43" y="18"/>
                  </a:lnTo>
                  <a:lnTo>
                    <a:pt x="46" y="23"/>
                  </a:lnTo>
                  <a:lnTo>
                    <a:pt x="50" y="25"/>
                  </a:lnTo>
                  <a:lnTo>
                    <a:pt x="55" y="32"/>
                  </a:lnTo>
                  <a:lnTo>
                    <a:pt x="57" y="32"/>
                  </a:lnTo>
                  <a:lnTo>
                    <a:pt x="59" y="32"/>
                  </a:lnTo>
                  <a:lnTo>
                    <a:pt x="62" y="32"/>
                  </a:lnTo>
                  <a:lnTo>
                    <a:pt x="66" y="34"/>
                  </a:lnTo>
                  <a:lnTo>
                    <a:pt x="66" y="36"/>
                  </a:lnTo>
                  <a:lnTo>
                    <a:pt x="71" y="36"/>
                  </a:lnTo>
                  <a:lnTo>
                    <a:pt x="75" y="39"/>
                  </a:lnTo>
                  <a:lnTo>
                    <a:pt x="75" y="41"/>
                  </a:lnTo>
                  <a:lnTo>
                    <a:pt x="71" y="43"/>
                  </a:lnTo>
                  <a:lnTo>
                    <a:pt x="73" y="48"/>
                  </a:lnTo>
                  <a:lnTo>
                    <a:pt x="73" y="53"/>
                  </a:lnTo>
                  <a:lnTo>
                    <a:pt x="75" y="60"/>
                  </a:lnTo>
                  <a:lnTo>
                    <a:pt x="78" y="62"/>
                  </a:lnTo>
                  <a:lnTo>
                    <a:pt x="78" y="66"/>
                  </a:lnTo>
                  <a:lnTo>
                    <a:pt x="78" y="71"/>
                  </a:lnTo>
                  <a:lnTo>
                    <a:pt x="78" y="73"/>
                  </a:lnTo>
                  <a:lnTo>
                    <a:pt x="82" y="80"/>
                  </a:lnTo>
                  <a:lnTo>
                    <a:pt x="82" y="83"/>
                  </a:lnTo>
                  <a:lnTo>
                    <a:pt x="82" y="85"/>
                  </a:lnTo>
                  <a:lnTo>
                    <a:pt x="82" y="87"/>
                  </a:lnTo>
                  <a:lnTo>
                    <a:pt x="85" y="87"/>
                  </a:lnTo>
                  <a:lnTo>
                    <a:pt x="87" y="90"/>
                  </a:lnTo>
                  <a:lnTo>
                    <a:pt x="89" y="96"/>
                  </a:lnTo>
                  <a:lnTo>
                    <a:pt x="91" y="96"/>
                  </a:lnTo>
                  <a:lnTo>
                    <a:pt x="91" y="101"/>
                  </a:lnTo>
                  <a:lnTo>
                    <a:pt x="91" y="106"/>
                  </a:lnTo>
                  <a:lnTo>
                    <a:pt x="94" y="108"/>
                  </a:lnTo>
                  <a:lnTo>
                    <a:pt x="96" y="108"/>
                  </a:lnTo>
                  <a:lnTo>
                    <a:pt x="98" y="113"/>
                  </a:lnTo>
                  <a:lnTo>
                    <a:pt x="101" y="117"/>
                  </a:lnTo>
                  <a:lnTo>
                    <a:pt x="103" y="120"/>
                  </a:lnTo>
                  <a:lnTo>
                    <a:pt x="103" y="120"/>
                  </a:lnTo>
                  <a:lnTo>
                    <a:pt x="105" y="120"/>
                  </a:lnTo>
                  <a:lnTo>
                    <a:pt x="108" y="122"/>
                  </a:lnTo>
                  <a:lnTo>
                    <a:pt x="110" y="120"/>
                  </a:lnTo>
                  <a:lnTo>
                    <a:pt x="112" y="122"/>
                  </a:lnTo>
                  <a:lnTo>
                    <a:pt x="112" y="126"/>
                  </a:lnTo>
                  <a:lnTo>
                    <a:pt x="110" y="129"/>
                  </a:lnTo>
                  <a:lnTo>
                    <a:pt x="112" y="136"/>
                  </a:lnTo>
                  <a:lnTo>
                    <a:pt x="119" y="140"/>
                  </a:lnTo>
                  <a:lnTo>
                    <a:pt x="121" y="140"/>
                  </a:lnTo>
                  <a:lnTo>
                    <a:pt x="124" y="143"/>
                  </a:lnTo>
                  <a:lnTo>
                    <a:pt x="124" y="145"/>
                  </a:lnTo>
                  <a:lnTo>
                    <a:pt x="124" y="150"/>
                  </a:lnTo>
                  <a:lnTo>
                    <a:pt x="128" y="150"/>
                  </a:lnTo>
                  <a:lnTo>
                    <a:pt x="130" y="150"/>
                  </a:lnTo>
                  <a:lnTo>
                    <a:pt x="135" y="154"/>
                  </a:lnTo>
                  <a:lnTo>
                    <a:pt x="135" y="156"/>
                  </a:lnTo>
                  <a:lnTo>
                    <a:pt x="137" y="159"/>
                  </a:lnTo>
                  <a:lnTo>
                    <a:pt x="140" y="156"/>
                  </a:lnTo>
                  <a:lnTo>
                    <a:pt x="140" y="159"/>
                  </a:lnTo>
                  <a:lnTo>
                    <a:pt x="142" y="161"/>
                  </a:lnTo>
                  <a:lnTo>
                    <a:pt x="140" y="163"/>
                  </a:lnTo>
                  <a:lnTo>
                    <a:pt x="137" y="161"/>
                  </a:lnTo>
                  <a:lnTo>
                    <a:pt x="135" y="161"/>
                  </a:lnTo>
                  <a:lnTo>
                    <a:pt x="130" y="166"/>
                  </a:lnTo>
                  <a:lnTo>
                    <a:pt x="128" y="170"/>
                  </a:lnTo>
                  <a:lnTo>
                    <a:pt x="130" y="175"/>
                  </a:lnTo>
                  <a:lnTo>
                    <a:pt x="133" y="177"/>
                  </a:lnTo>
                  <a:lnTo>
                    <a:pt x="137" y="177"/>
                  </a:lnTo>
                  <a:lnTo>
                    <a:pt x="140" y="180"/>
                  </a:lnTo>
                  <a:lnTo>
                    <a:pt x="146" y="187"/>
                  </a:lnTo>
                  <a:lnTo>
                    <a:pt x="151" y="187"/>
                  </a:lnTo>
                  <a:lnTo>
                    <a:pt x="153" y="187"/>
                  </a:lnTo>
                  <a:lnTo>
                    <a:pt x="156" y="189"/>
                  </a:lnTo>
                  <a:lnTo>
                    <a:pt x="156" y="193"/>
                  </a:lnTo>
                  <a:lnTo>
                    <a:pt x="158" y="196"/>
                  </a:lnTo>
                  <a:lnTo>
                    <a:pt x="156" y="200"/>
                  </a:lnTo>
                  <a:lnTo>
                    <a:pt x="153" y="200"/>
                  </a:lnTo>
                  <a:lnTo>
                    <a:pt x="153" y="203"/>
                  </a:lnTo>
                  <a:lnTo>
                    <a:pt x="158" y="205"/>
                  </a:lnTo>
                  <a:lnTo>
                    <a:pt x="165" y="207"/>
                  </a:lnTo>
                  <a:lnTo>
                    <a:pt x="165" y="210"/>
                  </a:lnTo>
                  <a:lnTo>
                    <a:pt x="165" y="210"/>
                  </a:lnTo>
                  <a:lnTo>
                    <a:pt x="172" y="214"/>
                  </a:lnTo>
                  <a:lnTo>
                    <a:pt x="176" y="223"/>
                  </a:lnTo>
                  <a:lnTo>
                    <a:pt x="181" y="230"/>
                  </a:lnTo>
                  <a:lnTo>
                    <a:pt x="188" y="237"/>
                  </a:lnTo>
                  <a:lnTo>
                    <a:pt x="188" y="242"/>
                  </a:lnTo>
                  <a:lnTo>
                    <a:pt x="197" y="251"/>
                  </a:lnTo>
                  <a:lnTo>
                    <a:pt x="197" y="256"/>
                  </a:lnTo>
                  <a:lnTo>
                    <a:pt x="195" y="260"/>
                  </a:lnTo>
                  <a:lnTo>
                    <a:pt x="197" y="263"/>
                  </a:lnTo>
                  <a:lnTo>
                    <a:pt x="199" y="267"/>
                  </a:lnTo>
                  <a:lnTo>
                    <a:pt x="204" y="279"/>
                  </a:lnTo>
                  <a:lnTo>
                    <a:pt x="204" y="283"/>
                  </a:lnTo>
                  <a:lnTo>
                    <a:pt x="201" y="288"/>
                  </a:lnTo>
                  <a:lnTo>
                    <a:pt x="197" y="290"/>
                  </a:lnTo>
                  <a:lnTo>
                    <a:pt x="197" y="293"/>
                  </a:lnTo>
                  <a:lnTo>
                    <a:pt x="199" y="295"/>
                  </a:lnTo>
                  <a:lnTo>
                    <a:pt x="201" y="297"/>
                  </a:lnTo>
                  <a:lnTo>
                    <a:pt x="199" y="297"/>
                  </a:lnTo>
                  <a:lnTo>
                    <a:pt x="195" y="297"/>
                  </a:lnTo>
                  <a:lnTo>
                    <a:pt x="192" y="300"/>
                  </a:lnTo>
                  <a:lnTo>
                    <a:pt x="192" y="302"/>
                  </a:lnTo>
                  <a:lnTo>
                    <a:pt x="195" y="309"/>
                  </a:lnTo>
                  <a:lnTo>
                    <a:pt x="197" y="311"/>
                  </a:lnTo>
                  <a:lnTo>
                    <a:pt x="197" y="313"/>
                  </a:lnTo>
                  <a:lnTo>
                    <a:pt x="201" y="320"/>
                  </a:lnTo>
                  <a:lnTo>
                    <a:pt x="201" y="325"/>
                  </a:lnTo>
                  <a:lnTo>
                    <a:pt x="204" y="325"/>
                  </a:lnTo>
                  <a:lnTo>
                    <a:pt x="208" y="325"/>
                  </a:lnTo>
                  <a:lnTo>
                    <a:pt x="208" y="327"/>
                  </a:lnTo>
                  <a:lnTo>
                    <a:pt x="215" y="330"/>
                  </a:lnTo>
                  <a:lnTo>
                    <a:pt x="220" y="330"/>
                  </a:lnTo>
                  <a:lnTo>
                    <a:pt x="222" y="330"/>
                  </a:lnTo>
                  <a:lnTo>
                    <a:pt x="220" y="332"/>
                  </a:lnTo>
                  <a:lnTo>
                    <a:pt x="220" y="334"/>
                  </a:lnTo>
                  <a:lnTo>
                    <a:pt x="224" y="337"/>
                  </a:lnTo>
                  <a:lnTo>
                    <a:pt x="229" y="341"/>
                  </a:lnTo>
                  <a:lnTo>
                    <a:pt x="234" y="346"/>
                  </a:lnTo>
                  <a:lnTo>
                    <a:pt x="236" y="350"/>
                  </a:lnTo>
                  <a:lnTo>
                    <a:pt x="240" y="353"/>
                  </a:lnTo>
                  <a:lnTo>
                    <a:pt x="243" y="350"/>
                  </a:lnTo>
                  <a:lnTo>
                    <a:pt x="245" y="353"/>
                  </a:lnTo>
                  <a:lnTo>
                    <a:pt x="250" y="353"/>
                  </a:lnTo>
                  <a:lnTo>
                    <a:pt x="256" y="357"/>
                  </a:lnTo>
                  <a:lnTo>
                    <a:pt x="259" y="357"/>
                  </a:lnTo>
                  <a:lnTo>
                    <a:pt x="261" y="355"/>
                  </a:lnTo>
                  <a:lnTo>
                    <a:pt x="263" y="355"/>
                  </a:lnTo>
                  <a:lnTo>
                    <a:pt x="263" y="357"/>
                  </a:lnTo>
                  <a:lnTo>
                    <a:pt x="275" y="367"/>
                  </a:lnTo>
                  <a:lnTo>
                    <a:pt x="277" y="367"/>
                  </a:lnTo>
                  <a:lnTo>
                    <a:pt x="282" y="373"/>
                  </a:lnTo>
                  <a:lnTo>
                    <a:pt x="291" y="376"/>
                  </a:lnTo>
                  <a:lnTo>
                    <a:pt x="302" y="378"/>
                  </a:lnTo>
                  <a:lnTo>
                    <a:pt x="307" y="380"/>
                  </a:lnTo>
                  <a:lnTo>
                    <a:pt x="309" y="385"/>
                  </a:lnTo>
                  <a:lnTo>
                    <a:pt x="314" y="385"/>
                  </a:lnTo>
                  <a:lnTo>
                    <a:pt x="321" y="387"/>
                  </a:lnTo>
                  <a:lnTo>
                    <a:pt x="323" y="387"/>
                  </a:lnTo>
                  <a:lnTo>
                    <a:pt x="323" y="387"/>
                  </a:lnTo>
                  <a:lnTo>
                    <a:pt x="327" y="392"/>
                  </a:lnTo>
                  <a:lnTo>
                    <a:pt x="332" y="394"/>
                  </a:lnTo>
                  <a:lnTo>
                    <a:pt x="334" y="394"/>
                  </a:lnTo>
                  <a:lnTo>
                    <a:pt x="337" y="394"/>
                  </a:lnTo>
                  <a:lnTo>
                    <a:pt x="341" y="397"/>
                  </a:lnTo>
                  <a:lnTo>
                    <a:pt x="348" y="399"/>
                  </a:lnTo>
                  <a:lnTo>
                    <a:pt x="355" y="399"/>
                  </a:lnTo>
                  <a:lnTo>
                    <a:pt x="359" y="403"/>
                  </a:lnTo>
                  <a:lnTo>
                    <a:pt x="371" y="406"/>
                  </a:lnTo>
                  <a:lnTo>
                    <a:pt x="373" y="406"/>
                  </a:lnTo>
                  <a:lnTo>
                    <a:pt x="385" y="401"/>
                  </a:lnTo>
                  <a:lnTo>
                    <a:pt x="389" y="401"/>
                  </a:lnTo>
                  <a:lnTo>
                    <a:pt x="394" y="397"/>
                  </a:lnTo>
                  <a:lnTo>
                    <a:pt x="398" y="397"/>
                  </a:lnTo>
                  <a:lnTo>
                    <a:pt x="403" y="397"/>
                  </a:lnTo>
                  <a:lnTo>
                    <a:pt x="405" y="397"/>
                  </a:lnTo>
                  <a:lnTo>
                    <a:pt x="405" y="394"/>
                  </a:lnTo>
                  <a:lnTo>
                    <a:pt x="401" y="394"/>
                  </a:lnTo>
                  <a:lnTo>
                    <a:pt x="398" y="394"/>
                  </a:lnTo>
                  <a:lnTo>
                    <a:pt x="398" y="392"/>
                  </a:lnTo>
                  <a:lnTo>
                    <a:pt x="403" y="390"/>
                  </a:lnTo>
                  <a:lnTo>
                    <a:pt x="405" y="392"/>
                  </a:lnTo>
                  <a:lnTo>
                    <a:pt x="405" y="394"/>
                  </a:lnTo>
                  <a:lnTo>
                    <a:pt x="408" y="392"/>
                  </a:lnTo>
                  <a:lnTo>
                    <a:pt x="410" y="392"/>
                  </a:lnTo>
                  <a:lnTo>
                    <a:pt x="410" y="394"/>
                  </a:lnTo>
                  <a:lnTo>
                    <a:pt x="408" y="394"/>
                  </a:lnTo>
                  <a:lnTo>
                    <a:pt x="408" y="394"/>
                  </a:lnTo>
                  <a:lnTo>
                    <a:pt x="408" y="394"/>
                  </a:lnTo>
                  <a:lnTo>
                    <a:pt x="410" y="394"/>
                  </a:lnTo>
                  <a:lnTo>
                    <a:pt x="414" y="397"/>
                  </a:lnTo>
                  <a:lnTo>
                    <a:pt x="421" y="401"/>
                  </a:lnTo>
                  <a:lnTo>
                    <a:pt x="424" y="403"/>
                  </a:lnTo>
                  <a:lnTo>
                    <a:pt x="424" y="401"/>
                  </a:lnTo>
                  <a:lnTo>
                    <a:pt x="419" y="397"/>
                  </a:lnTo>
                  <a:lnTo>
                    <a:pt x="412" y="394"/>
                  </a:lnTo>
                  <a:lnTo>
                    <a:pt x="412" y="392"/>
                  </a:lnTo>
                  <a:lnTo>
                    <a:pt x="414" y="392"/>
                  </a:lnTo>
                  <a:lnTo>
                    <a:pt x="414" y="394"/>
                  </a:lnTo>
                  <a:lnTo>
                    <a:pt x="419" y="394"/>
                  </a:lnTo>
                  <a:lnTo>
                    <a:pt x="421" y="397"/>
                  </a:lnTo>
                  <a:lnTo>
                    <a:pt x="426" y="401"/>
                  </a:lnTo>
                  <a:lnTo>
                    <a:pt x="426" y="403"/>
                  </a:lnTo>
                  <a:lnTo>
                    <a:pt x="426" y="406"/>
                  </a:lnTo>
                  <a:lnTo>
                    <a:pt x="442" y="417"/>
                  </a:lnTo>
                  <a:lnTo>
                    <a:pt x="444" y="420"/>
                  </a:lnTo>
                  <a:lnTo>
                    <a:pt x="447" y="422"/>
                  </a:lnTo>
                  <a:lnTo>
                    <a:pt x="451" y="427"/>
                  </a:lnTo>
                  <a:lnTo>
                    <a:pt x="456" y="429"/>
                  </a:lnTo>
                  <a:lnTo>
                    <a:pt x="456" y="429"/>
                  </a:lnTo>
                  <a:lnTo>
                    <a:pt x="456" y="427"/>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02" name="Freeform 465">
              <a:extLst>
                <a:ext uri="{FF2B5EF4-FFF2-40B4-BE49-F238E27FC236}">
                  <a16:creationId xmlns:a16="http://schemas.microsoft.com/office/drawing/2014/main" id="{D434DCAA-ECEB-470E-BD3C-760C1278BFC4}"/>
                </a:ext>
              </a:extLst>
            </p:cNvPr>
            <p:cNvSpPr>
              <a:spLocks/>
            </p:cNvSpPr>
            <p:nvPr/>
          </p:nvSpPr>
          <p:spPr bwMode="auto">
            <a:xfrm>
              <a:off x="7570788" y="4305300"/>
              <a:ext cx="3175" cy="6350"/>
            </a:xfrm>
            <a:custGeom>
              <a:avLst/>
              <a:gdLst>
                <a:gd name="T0" fmla="*/ 0 w 2"/>
                <a:gd name="T1" fmla="*/ 4 h 4"/>
                <a:gd name="T2" fmla="*/ 2 w 2"/>
                <a:gd name="T3" fmla="*/ 4 h 4"/>
                <a:gd name="T4" fmla="*/ 2 w 2"/>
                <a:gd name="T5" fmla="*/ 2 h 4"/>
                <a:gd name="T6" fmla="*/ 0 w 2"/>
                <a:gd name="T7" fmla="*/ 0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4"/>
                  </a:lnTo>
                  <a:lnTo>
                    <a:pt x="2" y="2"/>
                  </a:lnTo>
                  <a:lnTo>
                    <a:pt x="0" y="0"/>
                  </a:lnTo>
                  <a:lnTo>
                    <a:pt x="0"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03" name="Freeform 472">
              <a:extLst>
                <a:ext uri="{FF2B5EF4-FFF2-40B4-BE49-F238E27FC236}">
                  <a16:creationId xmlns:a16="http://schemas.microsoft.com/office/drawing/2014/main" id="{22623371-EDED-49DB-BBB3-9B495191444F}"/>
                </a:ext>
              </a:extLst>
            </p:cNvPr>
            <p:cNvSpPr>
              <a:spLocks/>
            </p:cNvSpPr>
            <p:nvPr/>
          </p:nvSpPr>
          <p:spPr bwMode="auto">
            <a:xfrm>
              <a:off x="9082088" y="4586288"/>
              <a:ext cx="4763" cy="4763"/>
            </a:xfrm>
            <a:custGeom>
              <a:avLst/>
              <a:gdLst>
                <a:gd name="T0" fmla="*/ 0 w 3"/>
                <a:gd name="T1" fmla="*/ 3 h 3"/>
                <a:gd name="T2" fmla="*/ 3 w 3"/>
                <a:gd name="T3" fmla="*/ 3 h 3"/>
                <a:gd name="T4" fmla="*/ 0 w 3"/>
                <a:gd name="T5" fmla="*/ 0 h 3"/>
                <a:gd name="T6" fmla="*/ 0 w 3"/>
                <a:gd name="T7" fmla="*/ 3 h 3"/>
              </a:gdLst>
              <a:ahLst/>
              <a:cxnLst>
                <a:cxn ang="0">
                  <a:pos x="T0" y="T1"/>
                </a:cxn>
                <a:cxn ang="0">
                  <a:pos x="T2" y="T3"/>
                </a:cxn>
                <a:cxn ang="0">
                  <a:pos x="T4" y="T5"/>
                </a:cxn>
                <a:cxn ang="0">
                  <a:pos x="T6" y="T7"/>
                </a:cxn>
              </a:cxnLst>
              <a:rect l="0" t="0" r="r" b="b"/>
              <a:pathLst>
                <a:path w="3" h="3">
                  <a:moveTo>
                    <a:pt x="0" y="3"/>
                  </a:moveTo>
                  <a:lnTo>
                    <a:pt x="3" y="3"/>
                  </a:lnTo>
                  <a:lnTo>
                    <a:pt x="0" y="0"/>
                  </a:lnTo>
                  <a:lnTo>
                    <a:pt x="0" y="3"/>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04" name="Freeform 473">
              <a:extLst>
                <a:ext uri="{FF2B5EF4-FFF2-40B4-BE49-F238E27FC236}">
                  <a16:creationId xmlns:a16="http://schemas.microsoft.com/office/drawing/2014/main" id="{ED5E3F04-8896-4E00-A6AE-6FA5D65E8440}"/>
                </a:ext>
              </a:extLst>
            </p:cNvPr>
            <p:cNvSpPr>
              <a:spLocks/>
            </p:cNvSpPr>
            <p:nvPr/>
          </p:nvSpPr>
          <p:spPr bwMode="auto">
            <a:xfrm>
              <a:off x="9097963" y="4597400"/>
              <a:ext cx="9525" cy="22225"/>
            </a:xfrm>
            <a:custGeom>
              <a:avLst/>
              <a:gdLst>
                <a:gd name="T0" fmla="*/ 0 w 6"/>
                <a:gd name="T1" fmla="*/ 0 h 14"/>
                <a:gd name="T2" fmla="*/ 0 w 6"/>
                <a:gd name="T3" fmla="*/ 5 h 14"/>
                <a:gd name="T4" fmla="*/ 4 w 6"/>
                <a:gd name="T5" fmla="*/ 14 h 14"/>
                <a:gd name="T6" fmla="*/ 6 w 6"/>
                <a:gd name="T7" fmla="*/ 5 h 14"/>
                <a:gd name="T8" fmla="*/ 2 w 6"/>
                <a:gd name="T9" fmla="*/ 0 h 14"/>
                <a:gd name="T10" fmla="*/ 0 w 6"/>
                <a:gd name="T11" fmla="*/ 0 h 14"/>
              </a:gdLst>
              <a:ahLst/>
              <a:cxnLst>
                <a:cxn ang="0">
                  <a:pos x="T0" y="T1"/>
                </a:cxn>
                <a:cxn ang="0">
                  <a:pos x="T2" y="T3"/>
                </a:cxn>
                <a:cxn ang="0">
                  <a:pos x="T4" y="T5"/>
                </a:cxn>
                <a:cxn ang="0">
                  <a:pos x="T6" y="T7"/>
                </a:cxn>
                <a:cxn ang="0">
                  <a:pos x="T8" y="T9"/>
                </a:cxn>
                <a:cxn ang="0">
                  <a:pos x="T10" y="T11"/>
                </a:cxn>
              </a:cxnLst>
              <a:rect l="0" t="0" r="r" b="b"/>
              <a:pathLst>
                <a:path w="6" h="14">
                  <a:moveTo>
                    <a:pt x="0" y="0"/>
                  </a:moveTo>
                  <a:lnTo>
                    <a:pt x="0" y="5"/>
                  </a:lnTo>
                  <a:lnTo>
                    <a:pt x="4" y="14"/>
                  </a:lnTo>
                  <a:lnTo>
                    <a:pt x="6" y="5"/>
                  </a:lnTo>
                  <a:lnTo>
                    <a:pt x="2" y="0"/>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05" name="Freeform 474">
              <a:extLst>
                <a:ext uri="{FF2B5EF4-FFF2-40B4-BE49-F238E27FC236}">
                  <a16:creationId xmlns:a16="http://schemas.microsoft.com/office/drawing/2014/main" id="{0E04E9C5-B54F-4116-B049-356D7670544B}"/>
                </a:ext>
              </a:extLst>
            </p:cNvPr>
            <p:cNvSpPr>
              <a:spLocks/>
            </p:cNvSpPr>
            <p:nvPr/>
          </p:nvSpPr>
          <p:spPr bwMode="auto">
            <a:xfrm>
              <a:off x="9112250" y="4613275"/>
              <a:ext cx="3175" cy="6350"/>
            </a:xfrm>
            <a:custGeom>
              <a:avLst/>
              <a:gdLst>
                <a:gd name="T0" fmla="*/ 2 w 2"/>
                <a:gd name="T1" fmla="*/ 0 h 4"/>
                <a:gd name="T2" fmla="*/ 0 w 2"/>
                <a:gd name="T3" fmla="*/ 2 h 4"/>
                <a:gd name="T4" fmla="*/ 2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2"/>
                  </a:lnTo>
                  <a:lnTo>
                    <a:pt x="2" y="4"/>
                  </a:lnTo>
                  <a:lnTo>
                    <a:pt x="2"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06" name="Freeform 475">
              <a:extLst>
                <a:ext uri="{FF2B5EF4-FFF2-40B4-BE49-F238E27FC236}">
                  <a16:creationId xmlns:a16="http://schemas.microsoft.com/office/drawing/2014/main" id="{CADFD1A5-9580-4878-B151-6F3DCF44E4B2}"/>
                </a:ext>
              </a:extLst>
            </p:cNvPr>
            <p:cNvSpPr>
              <a:spLocks/>
            </p:cNvSpPr>
            <p:nvPr/>
          </p:nvSpPr>
          <p:spPr bwMode="auto">
            <a:xfrm>
              <a:off x="9107488" y="4594225"/>
              <a:ext cx="11113" cy="11113"/>
            </a:xfrm>
            <a:custGeom>
              <a:avLst/>
              <a:gdLst>
                <a:gd name="T0" fmla="*/ 0 w 7"/>
                <a:gd name="T1" fmla="*/ 2 h 7"/>
                <a:gd name="T2" fmla="*/ 3 w 7"/>
                <a:gd name="T3" fmla="*/ 7 h 7"/>
                <a:gd name="T4" fmla="*/ 7 w 7"/>
                <a:gd name="T5" fmla="*/ 7 h 7"/>
                <a:gd name="T6" fmla="*/ 5 w 7"/>
                <a:gd name="T7" fmla="*/ 0 h 7"/>
                <a:gd name="T8" fmla="*/ 0 w 7"/>
                <a:gd name="T9" fmla="*/ 2 h 7"/>
              </a:gdLst>
              <a:ahLst/>
              <a:cxnLst>
                <a:cxn ang="0">
                  <a:pos x="T0" y="T1"/>
                </a:cxn>
                <a:cxn ang="0">
                  <a:pos x="T2" y="T3"/>
                </a:cxn>
                <a:cxn ang="0">
                  <a:pos x="T4" y="T5"/>
                </a:cxn>
                <a:cxn ang="0">
                  <a:pos x="T6" y="T7"/>
                </a:cxn>
                <a:cxn ang="0">
                  <a:pos x="T8" y="T9"/>
                </a:cxn>
              </a:cxnLst>
              <a:rect l="0" t="0" r="r" b="b"/>
              <a:pathLst>
                <a:path w="7" h="7">
                  <a:moveTo>
                    <a:pt x="0" y="2"/>
                  </a:moveTo>
                  <a:lnTo>
                    <a:pt x="3" y="7"/>
                  </a:lnTo>
                  <a:lnTo>
                    <a:pt x="7" y="7"/>
                  </a:lnTo>
                  <a:lnTo>
                    <a:pt x="5" y="0"/>
                  </a:lnTo>
                  <a:lnTo>
                    <a:pt x="0" y="2"/>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07" name="Freeform 476">
              <a:extLst>
                <a:ext uri="{FF2B5EF4-FFF2-40B4-BE49-F238E27FC236}">
                  <a16:creationId xmlns:a16="http://schemas.microsoft.com/office/drawing/2014/main" id="{5624EBD4-F662-48D4-9314-E14740C0120D}"/>
                </a:ext>
              </a:extLst>
            </p:cNvPr>
            <p:cNvSpPr>
              <a:spLocks/>
            </p:cNvSpPr>
            <p:nvPr/>
          </p:nvSpPr>
          <p:spPr bwMode="auto">
            <a:xfrm>
              <a:off x="9104313" y="4627563"/>
              <a:ext cx="11113" cy="14288"/>
            </a:xfrm>
            <a:custGeom>
              <a:avLst/>
              <a:gdLst>
                <a:gd name="T0" fmla="*/ 1 w 3"/>
                <a:gd name="T1" fmla="*/ 4 h 4"/>
                <a:gd name="T2" fmla="*/ 3 w 3"/>
                <a:gd name="T3" fmla="*/ 4 h 4"/>
                <a:gd name="T4" fmla="*/ 3 w 3"/>
                <a:gd name="T5" fmla="*/ 1 h 4"/>
                <a:gd name="T6" fmla="*/ 1 w 3"/>
                <a:gd name="T7" fmla="*/ 0 h 4"/>
                <a:gd name="T8" fmla="*/ 0 w 3"/>
                <a:gd name="T9" fmla="*/ 1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3" y="4"/>
                    <a:pt x="3" y="4"/>
                    <a:pt x="3" y="4"/>
                  </a:cubicBezTo>
                  <a:cubicBezTo>
                    <a:pt x="3" y="1"/>
                    <a:pt x="3" y="1"/>
                    <a:pt x="3" y="1"/>
                  </a:cubicBezTo>
                  <a:cubicBezTo>
                    <a:pt x="1" y="0"/>
                    <a:pt x="1" y="0"/>
                    <a:pt x="1" y="0"/>
                  </a:cubicBezTo>
                  <a:cubicBezTo>
                    <a:pt x="1" y="0"/>
                    <a:pt x="0" y="1"/>
                    <a:pt x="0" y="1"/>
                  </a:cubicBezTo>
                  <a:lnTo>
                    <a:pt x="1" y="4"/>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08" name="Freeform 477">
              <a:extLst>
                <a:ext uri="{FF2B5EF4-FFF2-40B4-BE49-F238E27FC236}">
                  <a16:creationId xmlns:a16="http://schemas.microsoft.com/office/drawing/2014/main" id="{6F2BC425-9DD4-4E2A-97DB-6A31FBA145B1}"/>
                </a:ext>
              </a:extLst>
            </p:cNvPr>
            <p:cNvSpPr>
              <a:spLocks/>
            </p:cNvSpPr>
            <p:nvPr/>
          </p:nvSpPr>
          <p:spPr bwMode="auto">
            <a:xfrm>
              <a:off x="9107488" y="46275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09" name="Freeform 478">
              <a:extLst>
                <a:ext uri="{FF2B5EF4-FFF2-40B4-BE49-F238E27FC236}">
                  <a16:creationId xmlns:a16="http://schemas.microsoft.com/office/drawing/2014/main" id="{09F366C2-68FA-4248-9FF0-D2D2BA8655C6}"/>
                </a:ext>
              </a:extLst>
            </p:cNvPr>
            <p:cNvSpPr>
              <a:spLocks/>
            </p:cNvSpPr>
            <p:nvPr/>
          </p:nvSpPr>
          <p:spPr bwMode="auto">
            <a:xfrm>
              <a:off x="9107488" y="4652963"/>
              <a:ext cx="19050" cy="17463"/>
            </a:xfrm>
            <a:custGeom>
              <a:avLst/>
              <a:gdLst>
                <a:gd name="T0" fmla="*/ 7 w 12"/>
                <a:gd name="T1" fmla="*/ 11 h 11"/>
                <a:gd name="T2" fmla="*/ 12 w 12"/>
                <a:gd name="T3" fmla="*/ 11 h 11"/>
                <a:gd name="T4" fmla="*/ 12 w 12"/>
                <a:gd name="T5" fmla="*/ 9 h 11"/>
                <a:gd name="T6" fmla="*/ 10 w 12"/>
                <a:gd name="T7" fmla="*/ 2 h 11"/>
                <a:gd name="T8" fmla="*/ 0 w 12"/>
                <a:gd name="T9" fmla="*/ 0 h 11"/>
                <a:gd name="T10" fmla="*/ 0 w 12"/>
                <a:gd name="T11" fmla="*/ 2 h 11"/>
                <a:gd name="T12" fmla="*/ 5 w 12"/>
                <a:gd name="T13" fmla="*/ 7 h 11"/>
                <a:gd name="T14" fmla="*/ 5 w 12"/>
                <a:gd name="T15" fmla="*/ 9 h 11"/>
                <a:gd name="T16" fmla="*/ 7 w 12"/>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7" y="11"/>
                  </a:moveTo>
                  <a:lnTo>
                    <a:pt x="12" y="11"/>
                  </a:lnTo>
                  <a:lnTo>
                    <a:pt x="12" y="9"/>
                  </a:lnTo>
                  <a:lnTo>
                    <a:pt x="10" y="2"/>
                  </a:lnTo>
                  <a:lnTo>
                    <a:pt x="0" y="0"/>
                  </a:lnTo>
                  <a:lnTo>
                    <a:pt x="0" y="2"/>
                  </a:lnTo>
                  <a:lnTo>
                    <a:pt x="5" y="7"/>
                  </a:lnTo>
                  <a:lnTo>
                    <a:pt x="5" y="9"/>
                  </a:lnTo>
                  <a:lnTo>
                    <a:pt x="7" y="11"/>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10" name="Freeform 479">
              <a:extLst>
                <a:ext uri="{FF2B5EF4-FFF2-40B4-BE49-F238E27FC236}">
                  <a16:creationId xmlns:a16="http://schemas.microsoft.com/office/drawing/2014/main" id="{D98B5C6A-7BC8-45D4-AC27-C9D187E02C26}"/>
                </a:ext>
              </a:extLst>
            </p:cNvPr>
            <p:cNvSpPr>
              <a:spLocks/>
            </p:cNvSpPr>
            <p:nvPr/>
          </p:nvSpPr>
          <p:spPr bwMode="auto">
            <a:xfrm>
              <a:off x="9115425" y="4678363"/>
              <a:ext cx="7938" cy="19050"/>
            </a:xfrm>
            <a:custGeom>
              <a:avLst/>
              <a:gdLst>
                <a:gd name="T0" fmla="*/ 5 w 5"/>
                <a:gd name="T1" fmla="*/ 0 h 12"/>
                <a:gd name="T2" fmla="*/ 0 w 5"/>
                <a:gd name="T3" fmla="*/ 7 h 12"/>
                <a:gd name="T4" fmla="*/ 0 w 5"/>
                <a:gd name="T5" fmla="*/ 12 h 12"/>
                <a:gd name="T6" fmla="*/ 5 w 5"/>
                <a:gd name="T7" fmla="*/ 12 h 12"/>
                <a:gd name="T8" fmla="*/ 5 w 5"/>
                <a:gd name="T9" fmla="*/ 7 h 12"/>
                <a:gd name="T10" fmla="*/ 5 w 5"/>
                <a:gd name="T11" fmla="*/ 0 h 12"/>
              </a:gdLst>
              <a:ahLst/>
              <a:cxnLst>
                <a:cxn ang="0">
                  <a:pos x="T0" y="T1"/>
                </a:cxn>
                <a:cxn ang="0">
                  <a:pos x="T2" y="T3"/>
                </a:cxn>
                <a:cxn ang="0">
                  <a:pos x="T4" y="T5"/>
                </a:cxn>
                <a:cxn ang="0">
                  <a:pos x="T6" y="T7"/>
                </a:cxn>
                <a:cxn ang="0">
                  <a:pos x="T8" y="T9"/>
                </a:cxn>
                <a:cxn ang="0">
                  <a:pos x="T10" y="T11"/>
                </a:cxn>
              </a:cxnLst>
              <a:rect l="0" t="0" r="r" b="b"/>
              <a:pathLst>
                <a:path w="5" h="12">
                  <a:moveTo>
                    <a:pt x="5" y="0"/>
                  </a:moveTo>
                  <a:lnTo>
                    <a:pt x="0" y="7"/>
                  </a:lnTo>
                  <a:lnTo>
                    <a:pt x="0" y="12"/>
                  </a:lnTo>
                  <a:lnTo>
                    <a:pt x="5" y="12"/>
                  </a:lnTo>
                  <a:lnTo>
                    <a:pt x="5" y="7"/>
                  </a:lnTo>
                  <a:lnTo>
                    <a:pt x="5"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11" name="Freeform 480">
              <a:extLst>
                <a:ext uri="{FF2B5EF4-FFF2-40B4-BE49-F238E27FC236}">
                  <a16:creationId xmlns:a16="http://schemas.microsoft.com/office/drawing/2014/main" id="{6AC1EFA9-3846-48DF-8BE9-D2B21EC8E42A}"/>
                </a:ext>
              </a:extLst>
            </p:cNvPr>
            <p:cNvSpPr>
              <a:spLocks/>
            </p:cNvSpPr>
            <p:nvPr/>
          </p:nvSpPr>
          <p:spPr bwMode="auto">
            <a:xfrm>
              <a:off x="9163050" y="4703763"/>
              <a:ext cx="11113" cy="11113"/>
            </a:xfrm>
            <a:custGeom>
              <a:avLst/>
              <a:gdLst>
                <a:gd name="T0" fmla="*/ 0 w 7"/>
                <a:gd name="T1" fmla="*/ 5 h 7"/>
                <a:gd name="T2" fmla="*/ 2 w 7"/>
                <a:gd name="T3" fmla="*/ 7 h 7"/>
                <a:gd name="T4" fmla="*/ 7 w 7"/>
                <a:gd name="T5" fmla="*/ 7 h 7"/>
                <a:gd name="T6" fmla="*/ 7 w 7"/>
                <a:gd name="T7" fmla="*/ 3 h 7"/>
                <a:gd name="T8" fmla="*/ 4 w 7"/>
                <a:gd name="T9" fmla="*/ 0 h 7"/>
                <a:gd name="T10" fmla="*/ 0 w 7"/>
                <a:gd name="T11" fmla="*/ 5 h 7"/>
              </a:gdLst>
              <a:ahLst/>
              <a:cxnLst>
                <a:cxn ang="0">
                  <a:pos x="T0" y="T1"/>
                </a:cxn>
                <a:cxn ang="0">
                  <a:pos x="T2" y="T3"/>
                </a:cxn>
                <a:cxn ang="0">
                  <a:pos x="T4" y="T5"/>
                </a:cxn>
                <a:cxn ang="0">
                  <a:pos x="T6" y="T7"/>
                </a:cxn>
                <a:cxn ang="0">
                  <a:pos x="T8" y="T9"/>
                </a:cxn>
                <a:cxn ang="0">
                  <a:pos x="T10" y="T11"/>
                </a:cxn>
              </a:cxnLst>
              <a:rect l="0" t="0" r="r" b="b"/>
              <a:pathLst>
                <a:path w="7" h="7">
                  <a:moveTo>
                    <a:pt x="0" y="5"/>
                  </a:moveTo>
                  <a:lnTo>
                    <a:pt x="2" y="7"/>
                  </a:lnTo>
                  <a:lnTo>
                    <a:pt x="7" y="7"/>
                  </a:lnTo>
                  <a:lnTo>
                    <a:pt x="7" y="3"/>
                  </a:lnTo>
                  <a:lnTo>
                    <a:pt x="4" y="0"/>
                  </a:lnTo>
                  <a:lnTo>
                    <a:pt x="0" y="5"/>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sp>
          <p:nvSpPr>
            <p:cNvPr id="512" name="Freeform 482">
              <a:extLst>
                <a:ext uri="{FF2B5EF4-FFF2-40B4-BE49-F238E27FC236}">
                  <a16:creationId xmlns:a16="http://schemas.microsoft.com/office/drawing/2014/main" id="{648B96D3-70A0-4F83-9BC0-5DC4D93F5261}"/>
                </a:ext>
              </a:extLst>
            </p:cNvPr>
            <p:cNvSpPr>
              <a:spLocks/>
            </p:cNvSpPr>
            <p:nvPr/>
          </p:nvSpPr>
          <p:spPr bwMode="auto">
            <a:xfrm>
              <a:off x="9112250" y="4700588"/>
              <a:ext cx="3175" cy="17463"/>
            </a:xfrm>
            <a:custGeom>
              <a:avLst/>
              <a:gdLst>
                <a:gd name="T0" fmla="*/ 0 w 2"/>
                <a:gd name="T1" fmla="*/ 0 h 11"/>
                <a:gd name="T2" fmla="*/ 0 w 2"/>
                <a:gd name="T3" fmla="*/ 11 h 11"/>
                <a:gd name="T4" fmla="*/ 2 w 2"/>
                <a:gd name="T5" fmla="*/ 5 h 11"/>
                <a:gd name="T6" fmla="*/ 0 w 2"/>
                <a:gd name="T7" fmla="*/ 0 h 11"/>
              </a:gdLst>
              <a:ahLst/>
              <a:cxnLst>
                <a:cxn ang="0">
                  <a:pos x="T0" y="T1"/>
                </a:cxn>
                <a:cxn ang="0">
                  <a:pos x="T2" y="T3"/>
                </a:cxn>
                <a:cxn ang="0">
                  <a:pos x="T4" y="T5"/>
                </a:cxn>
                <a:cxn ang="0">
                  <a:pos x="T6" y="T7"/>
                </a:cxn>
              </a:cxnLst>
              <a:rect l="0" t="0" r="r" b="b"/>
              <a:pathLst>
                <a:path w="2" h="11">
                  <a:moveTo>
                    <a:pt x="0" y="0"/>
                  </a:moveTo>
                  <a:lnTo>
                    <a:pt x="0" y="11"/>
                  </a:lnTo>
                  <a:lnTo>
                    <a:pt x="2" y="5"/>
                  </a:lnTo>
                  <a:lnTo>
                    <a:pt x="0" y="0"/>
                  </a:lnTo>
                  <a:close/>
                </a:path>
              </a:pathLst>
            </a:custGeom>
            <a:grpFill/>
            <a:ln>
              <a:solidFill>
                <a:schemeClr val="bg1"/>
              </a:solidFill>
            </a:ln>
          </p:spPr>
          <p:txBody>
            <a:bodyPr/>
            <a:lstStyle/>
            <a:p>
              <a:pPr eaLnBrk="1" fontAlgn="auto" hangingPunct="1">
                <a:spcBef>
                  <a:spcPts val="0"/>
                </a:spcBef>
                <a:spcAft>
                  <a:spcPts val="0"/>
                </a:spcAft>
                <a:defRPr/>
              </a:pPr>
              <a:endParaRPr lang="en-US" dirty="0">
                <a:latin typeface="+mn-lt"/>
              </a:endParaRPr>
            </a:p>
          </p:txBody>
        </p:sp>
      </p:grpSp>
      <p:sp>
        <p:nvSpPr>
          <p:cNvPr id="513" name="Rectangle 512">
            <a:extLst>
              <a:ext uri="{FF2B5EF4-FFF2-40B4-BE49-F238E27FC236}">
                <a16:creationId xmlns:a16="http://schemas.microsoft.com/office/drawing/2014/main" id="{BD06FC33-4D24-4714-88C2-E507D5992747}"/>
              </a:ext>
            </a:extLst>
          </p:cNvPr>
          <p:cNvSpPr/>
          <p:nvPr/>
        </p:nvSpPr>
        <p:spPr>
          <a:xfrm>
            <a:off x="3963988" y="4341813"/>
            <a:ext cx="2439987" cy="909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14" name="Rectangle 513">
            <a:extLst>
              <a:ext uri="{FF2B5EF4-FFF2-40B4-BE49-F238E27FC236}">
                <a16:creationId xmlns:a16="http://schemas.microsoft.com/office/drawing/2014/main" id="{2A2CEB8B-5A17-4417-8292-F53787F74CCE}"/>
              </a:ext>
            </a:extLst>
          </p:cNvPr>
          <p:cNvSpPr/>
          <p:nvPr/>
        </p:nvSpPr>
        <p:spPr>
          <a:xfrm>
            <a:off x="3757613" y="4129088"/>
            <a:ext cx="411162" cy="411162"/>
          </a:xfrm>
          <a:prstGeom prst="rect">
            <a:avLst/>
          </a:prstGeom>
          <a:solidFill>
            <a:schemeClr val="accent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15" name="TextBox 514">
            <a:extLst>
              <a:ext uri="{FF2B5EF4-FFF2-40B4-BE49-F238E27FC236}">
                <a16:creationId xmlns:a16="http://schemas.microsoft.com/office/drawing/2014/main" id="{5FBAEF2C-A253-4458-99D6-F61597FEB4F2}"/>
              </a:ext>
            </a:extLst>
          </p:cNvPr>
          <p:cNvSpPr txBox="1"/>
          <p:nvPr/>
        </p:nvSpPr>
        <p:spPr>
          <a:xfrm>
            <a:off x="3727450" y="4203700"/>
            <a:ext cx="471488" cy="261938"/>
          </a:xfrm>
          <a:prstGeom prst="rect">
            <a:avLst/>
          </a:prstGeom>
          <a:noFill/>
        </p:spPr>
        <p:txBody>
          <a:bodyPr anchor="ctr">
            <a:spAutoFit/>
          </a:bodyPr>
          <a:lstStyle/>
          <a:p>
            <a:pPr algn="ctr" eaLnBrk="1" fontAlgn="auto" hangingPunct="1">
              <a:spcBef>
                <a:spcPts val="0"/>
              </a:spcBef>
              <a:spcAft>
                <a:spcPts val="0"/>
              </a:spcAft>
              <a:defRPr/>
            </a:pPr>
            <a:r>
              <a:rPr lang="en-US" sz="1050" b="1" dirty="0">
                <a:solidFill>
                  <a:schemeClr val="bg2"/>
                </a:solidFill>
                <a:latin typeface="+mj-lt"/>
              </a:rPr>
              <a:t>02</a:t>
            </a:r>
          </a:p>
        </p:txBody>
      </p:sp>
      <p:sp>
        <p:nvSpPr>
          <p:cNvPr id="516" name="TextBox 515">
            <a:extLst>
              <a:ext uri="{FF2B5EF4-FFF2-40B4-BE49-F238E27FC236}">
                <a16:creationId xmlns:a16="http://schemas.microsoft.com/office/drawing/2014/main" id="{C73BC0EF-F17B-46EB-9B30-D1F20EEF4FF9}"/>
              </a:ext>
            </a:extLst>
          </p:cNvPr>
          <p:cNvSpPr txBox="1"/>
          <p:nvPr/>
        </p:nvSpPr>
        <p:spPr>
          <a:xfrm>
            <a:off x="4267200" y="4751388"/>
            <a:ext cx="2354263" cy="317500"/>
          </a:xfrm>
          <a:prstGeom prst="rect">
            <a:avLst/>
          </a:prstGeom>
          <a:noFill/>
        </p:spPr>
        <p:txBody>
          <a:bodyPr anchor="ctr">
            <a:spAutoFit/>
          </a:bodyPr>
          <a:lstStyle/>
          <a:p>
            <a:pPr eaLnBrk="1" fontAlgn="auto" hangingPunct="1">
              <a:lnSpc>
                <a:spcPct val="150000"/>
              </a:lnSpc>
              <a:spcBef>
                <a:spcPts val="0"/>
              </a:spcBef>
              <a:spcAft>
                <a:spcPts val="0"/>
              </a:spcAft>
              <a:defRPr/>
            </a:pPr>
            <a:r>
              <a:rPr lang="en-US" sz="1050" dirty="0">
                <a:solidFill>
                  <a:schemeClr val="bg2"/>
                </a:solidFill>
                <a:latin typeface="+mn-lt"/>
              </a:rPr>
              <a:t>A wonderful serenity entire</a:t>
            </a:r>
          </a:p>
        </p:txBody>
      </p:sp>
      <p:sp>
        <p:nvSpPr>
          <p:cNvPr id="517" name="TextBox 516">
            <a:extLst>
              <a:ext uri="{FF2B5EF4-FFF2-40B4-BE49-F238E27FC236}">
                <a16:creationId xmlns:a16="http://schemas.microsoft.com/office/drawing/2014/main" id="{6554B12A-45D2-4F1C-A4E8-6941239EE3F1}"/>
              </a:ext>
            </a:extLst>
          </p:cNvPr>
          <p:cNvSpPr txBox="1"/>
          <p:nvPr/>
        </p:nvSpPr>
        <p:spPr>
          <a:xfrm>
            <a:off x="4267200" y="4498975"/>
            <a:ext cx="2106613" cy="339725"/>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bg2"/>
                </a:solidFill>
                <a:latin typeface="+mj-lt"/>
              </a:rPr>
              <a:t>Description</a:t>
            </a:r>
            <a:endParaRPr lang="en-ID" sz="1600" b="1" dirty="0">
              <a:solidFill>
                <a:schemeClr val="bg2"/>
              </a:solidFill>
              <a:latin typeface="+mj-lt"/>
            </a:endParaRPr>
          </a:p>
        </p:txBody>
      </p:sp>
      <p:sp>
        <p:nvSpPr>
          <p:cNvPr id="518" name="Rectangle 517">
            <a:extLst>
              <a:ext uri="{FF2B5EF4-FFF2-40B4-BE49-F238E27FC236}">
                <a16:creationId xmlns:a16="http://schemas.microsoft.com/office/drawing/2014/main" id="{7C87D43F-DE8A-4707-8890-22B6FEEB8EAF}"/>
              </a:ext>
            </a:extLst>
          </p:cNvPr>
          <p:cNvSpPr/>
          <p:nvPr/>
        </p:nvSpPr>
        <p:spPr>
          <a:xfrm>
            <a:off x="1522413" y="2814638"/>
            <a:ext cx="2439987" cy="909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19" name="Rectangle 518">
            <a:extLst>
              <a:ext uri="{FF2B5EF4-FFF2-40B4-BE49-F238E27FC236}">
                <a16:creationId xmlns:a16="http://schemas.microsoft.com/office/drawing/2014/main" id="{434A49D9-1649-4230-8F8C-92E7A685FE27}"/>
              </a:ext>
            </a:extLst>
          </p:cNvPr>
          <p:cNvSpPr/>
          <p:nvPr/>
        </p:nvSpPr>
        <p:spPr>
          <a:xfrm>
            <a:off x="3756025" y="2601913"/>
            <a:ext cx="411163" cy="411162"/>
          </a:xfrm>
          <a:prstGeom prst="rect">
            <a:avLst/>
          </a:prstGeom>
          <a:solidFill>
            <a:schemeClr val="accent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20" name="TextBox 519">
            <a:extLst>
              <a:ext uri="{FF2B5EF4-FFF2-40B4-BE49-F238E27FC236}">
                <a16:creationId xmlns:a16="http://schemas.microsoft.com/office/drawing/2014/main" id="{B69792DD-473E-4AAF-8063-809DB2D3508D}"/>
              </a:ext>
            </a:extLst>
          </p:cNvPr>
          <p:cNvSpPr txBox="1"/>
          <p:nvPr/>
        </p:nvSpPr>
        <p:spPr>
          <a:xfrm>
            <a:off x="3727450" y="2676525"/>
            <a:ext cx="469900" cy="261938"/>
          </a:xfrm>
          <a:prstGeom prst="rect">
            <a:avLst/>
          </a:prstGeom>
          <a:noFill/>
        </p:spPr>
        <p:txBody>
          <a:bodyPr anchor="ctr">
            <a:spAutoFit/>
          </a:bodyPr>
          <a:lstStyle/>
          <a:p>
            <a:pPr algn="ctr" eaLnBrk="1" fontAlgn="auto" hangingPunct="1">
              <a:spcBef>
                <a:spcPts val="0"/>
              </a:spcBef>
              <a:spcAft>
                <a:spcPts val="0"/>
              </a:spcAft>
              <a:defRPr/>
            </a:pPr>
            <a:r>
              <a:rPr lang="en-US" sz="1050" b="1" dirty="0">
                <a:solidFill>
                  <a:schemeClr val="bg2"/>
                </a:solidFill>
                <a:latin typeface="+mj-lt"/>
              </a:rPr>
              <a:t>01</a:t>
            </a:r>
          </a:p>
        </p:txBody>
      </p:sp>
      <p:sp>
        <p:nvSpPr>
          <p:cNvPr id="521" name="TextBox 520">
            <a:extLst>
              <a:ext uri="{FF2B5EF4-FFF2-40B4-BE49-F238E27FC236}">
                <a16:creationId xmlns:a16="http://schemas.microsoft.com/office/drawing/2014/main" id="{B12CEAF5-D372-4BD9-9099-91A4DBD81C58}"/>
              </a:ext>
            </a:extLst>
          </p:cNvPr>
          <p:cNvSpPr txBox="1"/>
          <p:nvPr/>
        </p:nvSpPr>
        <p:spPr>
          <a:xfrm>
            <a:off x="1808163" y="3224213"/>
            <a:ext cx="2352675" cy="317500"/>
          </a:xfrm>
          <a:prstGeom prst="rect">
            <a:avLst/>
          </a:prstGeom>
          <a:noFill/>
        </p:spPr>
        <p:txBody>
          <a:bodyPr anchor="ctr">
            <a:spAutoFit/>
          </a:bodyPr>
          <a:lstStyle/>
          <a:p>
            <a:pPr eaLnBrk="1" fontAlgn="auto" hangingPunct="1">
              <a:lnSpc>
                <a:spcPct val="150000"/>
              </a:lnSpc>
              <a:spcBef>
                <a:spcPts val="0"/>
              </a:spcBef>
              <a:spcAft>
                <a:spcPts val="0"/>
              </a:spcAft>
              <a:defRPr/>
            </a:pPr>
            <a:r>
              <a:rPr lang="en-US" sz="1050" dirty="0">
                <a:solidFill>
                  <a:schemeClr val="bg2"/>
                </a:solidFill>
                <a:latin typeface="+mn-lt"/>
              </a:rPr>
              <a:t>A wonderful serenity entire</a:t>
            </a:r>
          </a:p>
        </p:txBody>
      </p:sp>
      <p:sp>
        <p:nvSpPr>
          <p:cNvPr id="522" name="TextBox 521">
            <a:extLst>
              <a:ext uri="{FF2B5EF4-FFF2-40B4-BE49-F238E27FC236}">
                <a16:creationId xmlns:a16="http://schemas.microsoft.com/office/drawing/2014/main" id="{4DD57AE7-1547-4439-A965-D2553F2D18B6}"/>
              </a:ext>
            </a:extLst>
          </p:cNvPr>
          <p:cNvSpPr txBox="1"/>
          <p:nvPr/>
        </p:nvSpPr>
        <p:spPr>
          <a:xfrm>
            <a:off x="1808163" y="2973388"/>
            <a:ext cx="2106612" cy="338137"/>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bg2"/>
                </a:solidFill>
                <a:latin typeface="+mj-lt"/>
              </a:rPr>
              <a:t>Description</a:t>
            </a:r>
            <a:endParaRPr lang="en-ID" sz="1600" b="1" dirty="0">
              <a:solidFill>
                <a:schemeClr val="bg2"/>
              </a:solidFill>
              <a:latin typeface="+mj-lt"/>
            </a:endParaRPr>
          </a:p>
        </p:txBody>
      </p:sp>
      <p:sp>
        <p:nvSpPr>
          <p:cNvPr id="523" name="TextBox 522">
            <a:extLst>
              <a:ext uri="{FF2B5EF4-FFF2-40B4-BE49-F238E27FC236}">
                <a16:creationId xmlns:a16="http://schemas.microsoft.com/office/drawing/2014/main" id="{B1160305-B960-479F-A64F-38441DE51C18}"/>
              </a:ext>
            </a:extLst>
          </p:cNvPr>
          <p:cNvSpPr txBox="1"/>
          <p:nvPr/>
        </p:nvSpPr>
        <p:spPr>
          <a:xfrm>
            <a:off x="7094538" y="2105025"/>
            <a:ext cx="1773237" cy="646113"/>
          </a:xfrm>
          <a:prstGeom prst="rect">
            <a:avLst/>
          </a:prstGeom>
          <a:noFill/>
        </p:spPr>
        <p:txBody>
          <a:bodyPr anchor="ctr">
            <a:spAutoFit/>
          </a:bodyPr>
          <a:lstStyle/>
          <a:p>
            <a:pPr eaLnBrk="1" fontAlgn="auto" hangingPunct="1">
              <a:spcBef>
                <a:spcPts val="0"/>
              </a:spcBef>
              <a:spcAft>
                <a:spcPts val="0"/>
              </a:spcAft>
              <a:defRPr/>
            </a:pPr>
            <a:r>
              <a:rPr lang="en-US" sz="3600" b="1" dirty="0">
                <a:solidFill>
                  <a:schemeClr val="accent1"/>
                </a:solidFill>
                <a:latin typeface="+mj-lt"/>
              </a:rPr>
              <a:t>+242K</a:t>
            </a:r>
          </a:p>
        </p:txBody>
      </p:sp>
      <p:sp>
        <p:nvSpPr>
          <p:cNvPr id="524" name="TextBox 523">
            <a:extLst>
              <a:ext uri="{FF2B5EF4-FFF2-40B4-BE49-F238E27FC236}">
                <a16:creationId xmlns:a16="http://schemas.microsoft.com/office/drawing/2014/main" id="{29BD325F-4C67-403C-9855-10785FB71DBB}"/>
              </a:ext>
            </a:extLst>
          </p:cNvPr>
          <p:cNvSpPr txBox="1">
            <a:spLocks noChangeArrowheads="1"/>
          </p:cNvSpPr>
          <p:nvPr/>
        </p:nvSpPr>
        <p:spPr bwMode="auto">
          <a:xfrm>
            <a:off x="7094538" y="2676525"/>
            <a:ext cx="14287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a:t>Description</a:t>
            </a:r>
          </a:p>
        </p:txBody>
      </p:sp>
      <p:sp>
        <p:nvSpPr>
          <p:cNvPr id="525" name="TextBox 524">
            <a:extLst>
              <a:ext uri="{FF2B5EF4-FFF2-40B4-BE49-F238E27FC236}">
                <a16:creationId xmlns:a16="http://schemas.microsoft.com/office/drawing/2014/main" id="{01F7FE2F-D4BF-4645-B209-A08F74DB037E}"/>
              </a:ext>
            </a:extLst>
          </p:cNvPr>
          <p:cNvSpPr txBox="1"/>
          <p:nvPr/>
        </p:nvSpPr>
        <p:spPr>
          <a:xfrm>
            <a:off x="8967788" y="2105025"/>
            <a:ext cx="1773237" cy="646113"/>
          </a:xfrm>
          <a:prstGeom prst="rect">
            <a:avLst/>
          </a:prstGeom>
          <a:noFill/>
        </p:spPr>
        <p:txBody>
          <a:bodyPr anchor="ctr">
            <a:spAutoFit/>
          </a:bodyPr>
          <a:lstStyle/>
          <a:p>
            <a:pPr eaLnBrk="1" fontAlgn="auto" hangingPunct="1">
              <a:spcBef>
                <a:spcPts val="0"/>
              </a:spcBef>
              <a:spcAft>
                <a:spcPts val="0"/>
              </a:spcAft>
              <a:defRPr/>
            </a:pPr>
            <a:r>
              <a:rPr lang="en-US" sz="3600" b="1" dirty="0">
                <a:solidFill>
                  <a:schemeClr val="accent2"/>
                </a:solidFill>
                <a:latin typeface="+mj-lt"/>
              </a:rPr>
              <a:t>+451K</a:t>
            </a:r>
          </a:p>
        </p:txBody>
      </p:sp>
      <p:sp>
        <p:nvSpPr>
          <p:cNvPr id="526" name="TextBox 525">
            <a:extLst>
              <a:ext uri="{FF2B5EF4-FFF2-40B4-BE49-F238E27FC236}">
                <a16:creationId xmlns:a16="http://schemas.microsoft.com/office/drawing/2014/main" id="{1D1C2EAD-0F5D-4AFB-B0A1-8640BE89462D}"/>
              </a:ext>
            </a:extLst>
          </p:cNvPr>
          <p:cNvSpPr txBox="1">
            <a:spLocks noChangeArrowheads="1"/>
          </p:cNvSpPr>
          <p:nvPr/>
        </p:nvSpPr>
        <p:spPr bwMode="auto">
          <a:xfrm>
            <a:off x="8967788" y="2676525"/>
            <a:ext cx="14287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a:t>Description</a:t>
            </a:r>
          </a:p>
        </p:txBody>
      </p:sp>
      <p:sp>
        <p:nvSpPr>
          <p:cNvPr id="527" name="TextBox 526">
            <a:extLst>
              <a:ext uri="{FF2B5EF4-FFF2-40B4-BE49-F238E27FC236}">
                <a16:creationId xmlns:a16="http://schemas.microsoft.com/office/drawing/2014/main" id="{BB318447-CAE2-4142-A45F-DD160B3AE509}"/>
              </a:ext>
            </a:extLst>
          </p:cNvPr>
          <p:cNvSpPr txBox="1">
            <a:spLocks noChangeArrowheads="1"/>
          </p:cNvSpPr>
          <p:nvPr/>
        </p:nvSpPr>
        <p:spPr bwMode="auto">
          <a:xfrm>
            <a:off x="7094538" y="2962275"/>
            <a:ext cx="3952875"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 like these sweet mornings of spring which charm of existence in this spot, which was created for the bliss of souls like mine. </a:t>
            </a:r>
          </a:p>
          <a:p>
            <a:pPr eaLnBrk="1" hangingPunct="1">
              <a:lnSpc>
                <a:spcPct val="150000"/>
              </a:lnSpc>
            </a:pPr>
            <a:endParaRPr lang="en-US" altLang="en-US" sz="1200"/>
          </a:p>
          <a:p>
            <a:pPr eaLnBrk="1" hangingPunct="1">
              <a:lnSpc>
                <a:spcPct val="150000"/>
              </a:lnSpc>
            </a:pPr>
            <a:r>
              <a:rPr lang="en-US" altLang="en-US" sz="1200"/>
              <a:t>I am so happy, my dear friend, so absorbed in the exquisite sense of mere tranquil existence</a:t>
            </a:r>
          </a:p>
        </p:txBody>
      </p:sp>
      <p:sp>
        <p:nvSpPr>
          <p:cNvPr id="529" name="TextBox 528">
            <a:extLst>
              <a:ext uri="{FF2B5EF4-FFF2-40B4-BE49-F238E27FC236}">
                <a16:creationId xmlns:a16="http://schemas.microsoft.com/office/drawing/2014/main" id="{C735962C-E1E8-424F-93E8-04ADF492B2A2}"/>
              </a:ext>
            </a:extLst>
          </p:cNvPr>
          <p:cNvSpPr txBox="1">
            <a:spLocks noChangeArrowheads="1"/>
          </p:cNvSpPr>
          <p:nvPr/>
        </p:nvSpPr>
        <p:spPr bwMode="auto">
          <a:xfrm>
            <a:off x="7094538" y="5006975"/>
            <a:ext cx="318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a:solidFill>
                  <a:schemeClr val="accent1"/>
                </a:solidFill>
              </a:rPr>
              <a:t>www.yourwebsite.com</a:t>
            </a:r>
          </a:p>
        </p:txBody>
      </p:sp>
      <p:sp>
        <p:nvSpPr>
          <p:cNvPr id="536" name="Title 535">
            <a:extLst>
              <a:ext uri="{FF2B5EF4-FFF2-40B4-BE49-F238E27FC236}">
                <a16:creationId xmlns:a16="http://schemas.microsoft.com/office/drawing/2014/main" id="{4D25FFDF-970F-4CD2-A4D0-B747F59FE6CC}"/>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Business Map Region</a:t>
            </a:r>
            <a:endParaRPr lang="en-ID"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36"/>
                                        </p:tgtEl>
                                        <p:attrNameLst>
                                          <p:attrName>style.visibility</p:attrName>
                                        </p:attrNameLst>
                                      </p:cBhvr>
                                      <p:to>
                                        <p:strVal val="visible"/>
                                      </p:to>
                                    </p:set>
                                    <p:animEffect transition="in" filter="wipe(left)">
                                      <p:cBhvr>
                                        <p:cTn id="19" dur="500"/>
                                        <p:tgtEl>
                                          <p:spTgt spid="536"/>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wipe(up)">
                                      <p:cBhvr>
                                        <p:cTn id="23" dur="500"/>
                                        <p:tgtEl>
                                          <p:spTgt spid="80"/>
                                        </p:tgtEl>
                                      </p:cBhvr>
                                    </p:animEffect>
                                  </p:childTnLst>
                                </p:cTn>
                              </p:par>
                            </p:childTnLst>
                          </p:cTn>
                        </p:par>
                        <p:par>
                          <p:cTn id="24" fill="hold" nodeType="afterGroup">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519"/>
                                        </p:tgtEl>
                                        <p:attrNameLst>
                                          <p:attrName>style.visibility</p:attrName>
                                        </p:attrNameLst>
                                      </p:cBhvr>
                                      <p:to>
                                        <p:strVal val="visible"/>
                                      </p:to>
                                    </p:set>
                                    <p:anim calcmode="lin" valueType="num">
                                      <p:cBhvr>
                                        <p:cTn id="27" dur="500" fill="hold"/>
                                        <p:tgtEl>
                                          <p:spTgt spid="519"/>
                                        </p:tgtEl>
                                        <p:attrNameLst>
                                          <p:attrName>ppt_w</p:attrName>
                                        </p:attrNameLst>
                                      </p:cBhvr>
                                      <p:tavLst>
                                        <p:tav tm="0">
                                          <p:val>
                                            <p:fltVal val="0"/>
                                          </p:val>
                                        </p:tav>
                                        <p:tav tm="100000">
                                          <p:val>
                                            <p:strVal val="#ppt_w"/>
                                          </p:val>
                                        </p:tav>
                                      </p:tavLst>
                                    </p:anim>
                                    <p:anim calcmode="lin" valueType="num">
                                      <p:cBhvr>
                                        <p:cTn id="28" dur="500" fill="hold"/>
                                        <p:tgtEl>
                                          <p:spTgt spid="519"/>
                                        </p:tgtEl>
                                        <p:attrNameLst>
                                          <p:attrName>ppt_h</p:attrName>
                                        </p:attrNameLst>
                                      </p:cBhvr>
                                      <p:tavLst>
                                        <p:tav tm="0">
                                          <p:val>
                                            <p:fltVal val="0"/>
                                          </p:val>
                                        </p:tav>
                                        <p:tav tm="100000">
                                          <p:val>
                                            <p:strVal val="#ppt_h"/>
                                          </p:val>
                                        </p:tav>
                                      </p:tavLst>
                                    </p:anim>
                                    <p:animEffect transition="in" filter="fade">
                                      <p:cBhvr>
                                        <p:cTn id="29" dur="500"/>
                                        <p:tgtEl>
                                          <p:spTgt spid="51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14"/>
                                        </p:tgtEl>
                                        <p:attrNameLst>
                                          <p:attrName>style.visibility</p:attrName>
                                        </p:attrNameLst>
                                      </p:cBhvr>
                                      <p:to>
                                        <p:strVal val="visible"/>
                                      </p:to>
                                    </p:set>
                                    <p:anim calcmode="lin" valueType="num">
                                      <p:cBhvr>
                                        <p:cTn id="32" dur="500" fill="hold"/>
                                        <p:tgtEl>
                                          <p:spTgt spid="514"/>
                                        </p:tgtEl>
                                        <p:attrNameLst>
                                          <p:attrName>ppt_w</p:attrName>
                                        </p:attrNameLst>
                                      </p:cBhvr>
                                      <p:tavLst>
                                        <p:tav tm="0">
                                          <p:val>
                                            <p:fltVal val="0"/>
                                          </p:val>
                                        </p:tav>
                                        <p:tav tm="100000">
                                          <p:val>
                                            <p:strVal val="#ppt_w"/>
                                          </p:val>
                                        </p:tav>
                                      </p:tavLst>
                                    </p:anim>
                                    <p:anim calcmode="lin" valueType="num">
                                      <p:cBhvr>
                                        <p:cTn id="33" dur="500" fill="hold"/>
                                        <p:tgtEl>
                                          <p:spTgt spid="514"/>
                                        </p:tgtEl>
                                        <p:attrNameLst>
                                          <p:attrName>ppt_h</p:attrName>
                                        </p:attrNameLst>
                                      </p:cBhvr>
                                      <p:tavLst>
                                        <p:tav tm="0">
                                          <p:val>
                                            <p:fltVal val="0"/>
                                          </p:val>
                                        </p:tav>
                                        <p:tav tm="100000">
                                          <p:val>
                                            <p:strVal val="#ppt_h"/>
                                          </p:val>
                                        </p:tav>
                                      </p:tavLst>
                                    </p:anim>
                                    <p:animEffect transition="in" filter="fade">
                                      <p:cBhvr>
                                        <p:cTn id="34" dur="500"/>
                                        <p:tgtEl>
                                          <p:spTgt spid="514"/>
                                        </p:tgtEl>
                                      </p:cBhvr>
                                    </p:animEffect>
                                  </p:childTnLst>
                                </p:cTn>
                              </p:par>
                            </p:childTnLst>
                          </p:cTn>
                        </p:par>
                        <p:par>
                          <p:cTn id="35" fill="hold" nodeType="afterGroup">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520"/>
                                        </p:tgtEl>
                                        <p:attrNameLst>
                                          <p:attrName>style.visibility</p:attrName>
                                        </p:attrNameLst>
                                      </p:cBhvr>
                                      <p:to>
                                        <p:strVal val="visible"/>
                                      </p:to>
                                    </p:set>
                                    <p:anim calcmode="lin" valueType="num">
                                      <p:cBhvr>
                                        <p:cTn id="38" dur="500" fill="hold"/>
                                        <p:tgtEl>
                                          <p:spTgt spid="520"/>
                                        </p:tgtEl>
                                        <p:attrNameLst>
                                          <p:attrName>ppt_w</p:attrName>
                                        </p:attrNameLst>
                                      </p:cBhvr>
                                      <p:tavLst>
                                        <p:tav tm="0">
                                          <p:val>
                                            <p:fltVal val="0"/>
                                          </p:val>
                                        </p:tav>
                                        <p:tav tm="100000">
                                          <p:val>
                                            <p:strVal val="#ppt_w"/>
                                          </p:val>
                                        </p:tav>
                                      </p:tavLst>
                                    </p:anim>
                                    <p:anim calcmode="lin" valueType="num">
                                      <p:cBhvr>
                                        <p:cTn id="39" dur="500" fill="hold"/>
                                        <p:tgtEl>
                                          <p:spTgt spid="520"/>
                                        </p:tgtEl>
                                        <p:attrNameLst>
                                          <p:attrName>ppt_h</p:attrName>
                                        </p:attrNameLst>
                                      </p:cBhvr>
                                      <p:tavLst>
                                        <p:tav tm="0">
                                          <p:val>
                                            <p:fltVal val="0"/>
                                          </p:val>
                                        </p:tav>
                                        <p:tav tm="100000">
                                          <p:val>
                                            <p:strVal val="#ppt_h"/>
                                          </p:val>
                                        </p:tav>
                                      </p:tavLst>
                                    </p:anim>
                                    <p:animEffect transition="in" filter="fade">
                                      <p:cBhvr>
                                        <p:cTn id="40" dur="500"/>
                                        <p:tgtEl>
                                          <p:spTgt spid="52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15"/>
                                        </p:tgtEl>
                                        <p:attrNameLst>
                                          <p:attrName>style.visibility</p:attrName>
                                        </p:attrNameLst>
                                      </p:cBhvr>
                                      <p:to>
                                        <p:strVal val="visible"/>
                                      </p:to>
                                    </p:set>
                                    <p:anim calcmode="lin" valueType="num">
                                      <p:cBhvr>
                                        <p:cTn id="43" dur="500" fill="hold"/>
                                        <p:tgtEl>
                                          <p:spTgt spid="515"/>
                                        </p:tgtEl>
                                        <p:attrNameLst>
                                          <p:attrName>ppt_w</p:attrName>
                                        </p:attrNameLst>
                                      </p:cBhvr>
                                      <p:tavLst>
                                        <p:tav tm="0">
                                          <p:val>
                                            <p:fltVal val="0"/>
                                          </p:val>
                                        </p:tav>
                                        <p:tav tm="100000">
                                          <p:val>
                                            <p:strVal val="#ppt_w"/>
                                          </p:val>
                                        </p:tav>
                                      </p:tavLst>
                                    </p:anim>
                                    <p:anim calcmode="lin" valueType="num">
                                      <p:cBhvr>
                                        <p:cTn id="44" dur="500" fill="hold"/>
                                        <p:tgtEl>
                                          <p:spTgt spid="515"/>
                                        </p:tgtEl>
                                        <p:attrNameLst>
                                          <p:attrName>ppt_h</p:attrName>
                                        </p:attrNameLst>
                                      </p:cBhvr>
                                      <p:tavLst>
                                        <p:tav tm="0">
                                          <p:val>
                                            <p:fltVal val="0"/>
                                          </p:val>
                                        </p:tav>
                                        <p:tav tm="100000">
                                          <p:val>
                                            <p:strVal val="#ppt_h"/>
                                          </p:val>
                                        </p:tav>
                                      </p:tavLst>
                                    </p:anim>
                                    <p:animEffect transition="in" filter="fade">
                                      <p:cBhvr>
                                        <p:cTn id="45" dur="500"/>
                                        <p:tgtEl>
                                          <p:spTgt spid="515"/>
                                        </p:tgtEl>
                                      </p:cBhvr>
                                    </p:animEffect>
                                  </p:childTnLst>
                                </p:cTn>
                              </p:par>
                            </p:childTnLst>
                          </p:cTn>
                        </p:par>
                        <p:par>
                          <p:cTn id="46" fill="hold" nodeType="afterGroup">
                            <p:stCondLst>
                              <p:cond delay="3500"/>
                            </p:stCondLst>
                            <p:childTnLst>
                              <p:par>
                                <p:cTn id="47" presetID="22" presetClass="entr" presetSubtype="2" fill="hold" grpId="0" nodeType="afterEffect">
                                  <p:stCondLst>
                                    <p:cond delay="0"/>
                                  </p:stCondLst>
                                  <p:childTnLst>
                                    <p:set>
                                      <p:cBhvr>
                                        <p:cTn id="48" dur="1" fill="hold">
                                          <p:stCondLst>
                                            <p:cond delay="0"/>
                                          </p:stCondLst>
                                        </p:cTn>
                                        <p:tgtEl>
                                          <p:spTgt spid="518"/>
                                        </p:tgtEl>
                                        <p:attrNameLst>
                                          <p:attrName>style.visibility</p:attrName>
                                        </p:attrNameLst>
                                      </p:cBhvr>
                                      <p:to>
                                        <p:strVal val="visible"/>
                                      </p:to>
                                    </p:set>
                                    <p:animEffect transition="in" filter="wipe(right)">
                                      <p:cBhvr>
                                        <p:cTn id="49" dur="500"/>
                                        <p:tgtEl>
                                          <p:spTgt spid="518"/>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13"/>
                                        </p:tgtEl>
                                        <p:attrNameLst>
                                          <p:attrName>style.visibility</p:attrName>
                                        </p:attrNameLst>
                                      </p:cBhvr>
                                      <p:to>
                                        <p:strVal val="visible"/>
                                      </p:to>
                                    </p:set>
                                    <p:animEffect transition="in" filter="wipe(left)">
                                      <p:cBhvr>
                                        <p:cTn id="52" dur="500"/>
                                        <p:tgtEl>
                                          <p:spTgt spid="513"/>
                                        </p:tgtEl>
                                      </p:cBhvr>
                                    </p:animEffect>
                                  </p:childTnLst>
                                </p:cTn>
                              </p:par>
                            </p:childTnLst>
                          </p:cTn>
                        </p:par>
                        <p:par>
                          <p:cTn id="53" fill="hold" nodeType="afterGroup">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522"/>
                                        </p:tgtEl>
                                        <p:attrNameLst>
                                          <p:attrName>style.visibility</p:attrName>
                                        </p:attrNameLst>
                                      </p:cBhvr>
                                      <p:to>
                                        <p:strVal val="visible"/>
                                      </p:to>
                                    </p:set>
                                    <p:animEffect transition="in" filter="wipe(left)">
                                      <p:cBhvr>
                                        <p:cTn id="56" dur="500"/>
                                        <p:tgtEl>
                                          <p:spTgt spid="52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517"/>
                                        </p:tgtEl>
                                        <p:attrNameLst>
                                          <p:attrName>style.visibility</p:attrName>
                                        </p:attrNameLst>
                                      </p:cBhvr>
                                      <p:to>
                                        <p:strVal val="visible"/>
                                      </p:to>
                                    </p:set>
                                    <p:animEffect transition="in" filter="wipe(left)">
                                      <p:cBhvr>
                                        <p:cTn id="59" dur="500"/>
                                        <p:tgtEl>
                                          <p:spTgt spid="517"/>
                                        </p:tgtEl>
                                      </p:cBhvr>
                                    </p:animEffect>
                                  </p:childTnLst>
                                </p:cTn>
                              </p:par>
                            </p:childTnLst>
                          </p:cTn>
                        </p:par>
                        <p:par>
                          <p:cTn id="60" fill="hold" nodeType="afterGroup">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521"/>
                                        </p:tgtEl>
                                        <p:attrNameLst>
                                          <p:attrName>style.visibility</p:attrName>
                                        </p:attrNameLst>
                                      </p:cBhvr>
                                      <p:to>
                                        <p:strVal val="visible"/>
                                      </p:to>
                                    </p:set>
                                    <p:animEffect transition="in" filter="wipe(left)">
                                      <p:cBhvr>
                                        <p:cTn id="63" dur="500"/>
                                        <p:tgtEl>
                                          <p:spTgt spid="521"/>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516"/>
                                        </p:tgtEl>
                                        <p:attrNameLst>
                                          <p:attrName>style.visibility</p:attrName>
                                        </p:attrNameLst>
                                      </p:cBhvr>
                                      <p:to>
                                        <p:strVal val="visible"/>
                                      </p:to>
                                    </p:set>
                                    <p:animEffect transition="in" filter="wipe(left)">
                                      <p:cBhvr>
                                        <p:cTn id="66" dur="500"/>
                                        <p:tgtEl>
                                          <p:spTgt spid="516"/>
                                        </p:tgtEl>
                                      </p:cBhvr>
                                    </p:animEffect>
                                  </p:childTnLst>
                                </p:cTn>
                              </p:par>
                            </p:childTnLst>
                          </p:cTn>
                        </p:par>
                        <p:par>
                          <p:cTn id="67" fill="hold" nodeType="afterGroup">
                            <p:stCondLst>
                              <p:cond delay="5000"/>
                            </p:stCondLst>
                            <p:childTnLst>
                              <p:par>
                                <p:cTn id="68" presetID="22" presetClass="entr" presetSubtype="8" fill="hold" grpId="0" nodeType="afterEffect">
                                  <p:stCondLst>
                                    <p:cond delay="0"/>
                                  </p:stCondLst>
                                  <p:childTnLst>
                                    <p:set>
                                      <p:cBhvr>
                                        <p:cTn id="69" dur="1" fill="hold">
                                          <p:stCondLst>
                                            <p:cond delay="0"/>
                                          </p:stCondLst>
                                        </p:cTn>
                                        <p:tgtEl>
                                          <p:spTgt spid="523"/>
                                        </p:tgtEl>
                                        <p:attrNameLst>
                                          <p:attrName>style.visibility</p:attrName>
                                        </p:attrNameLst>
                                      </p:cBhvr>
                                      <p:to>
                                        <p:strVal val="visible"/>
                                      </p:to>
                                    </p:set>
                                    <p:animEffect transition="in" filter="wipe(left)">
                                      <p:cBhvr>
                                        <p:cTn id="70" dur="500"/>
                                        <p:tgtEl>
                                          <p:spTgt spid="523"/>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525"/>
                                        </p:tgtEl>
                                        <p:attrNameLst>
                                          <p:attrName>style.visibility</p:attrName>
                                        </p:attrNameLst>
                                      </p:cBhvr>
                                      <p:to>
                                        <p:strVal val="visible"/>
                                      </p:to>
                                    </p:set>
                                    <p:animEffect transition="in" filter="wipe(left)">
                                      <p:cBhvr>
                                        <p:cTn id="73" dur="500"/>
                                        <p:tgtEl>
                                          <p:spTgt spid="525"/>
                                        </p:tgtEl>
                                      </p:cBhvr>
                                    </p:animEffect>
                                  </p:childTnLst>
                                </p:cTn>
                              </p:par>
                            </p:childTnLst>
                          </p:cTn>
                        </p:par>
                        <p:par>
                          <p:cTn id="74" fill="hold" nodeType="afterGroup">
                            <p:stCondLst>
                              <p:cond delay="5500"/>
                            </p:stCondLst>
                            <p:childTnLst>
                              <p:par>
                                <p:cTn id="75" presetID="22" presetClass="entr" presetSubtype="8" fill="hold" grpId="0" nodeType="afterEffect">
                                  <p:stCondLst>
                                    <p:cond delay="0"/>
                                  </p:stCondLst>
                                  <p:childTnLst>
                                    <p:set>
                                      <p:cBhvr>
                                        <p:cTn id="76" dur="1" fill="hold">
                                          <p:stCondLst>
                                            <p:cond delay="0"/>
                                          </p:stCondLst>
                                        </p:cTn>
                                        <p:tgtEl>
                                          <p:spTgt spid="524"/>
                                        </p:tgtEl>
                                        <p:attrNameLst>
                                          <p:attrName>style.visibility</p:attrName>
                                        </p:attrNameLst>
                                      </p:cBhvr>
                                      <p:to>
                                        <p:strVal val="visible"/>
                                      </p:to>
                                    </p:set>
                                    <p:animEffect transition="in" filter="wipe(left)">
                                      <p:cBhvr>
                                        <p:cTn id="77" dur="500"/>
                                        <p:tgtEl>
                                          <p:spTgt spid="52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526"/>
                                        </p:tgtEl>
                                        <p:attrNameLst>
                                          <p:attrName>style.visibility</p:attrName>
                                        </p:attrNameLst>
                                      </p:cBhvr>
                                      <p:to>
                                        <p:strVal val="visible"/>
                                      </p:to>
                                    </p:set>
                                    <p:animEffect transition="in" filter="wipe(left)">
                                      <p:cBhvr>
                                        <p:cTn id="80" dur="500"/>
                                        <p:tgtEl>
                                          <p:spTgt spid="526"/>
                                        </p:tgtEl>
                                      </p:cBhvr>
                                    </p:animEffect>
                                  </p:childTnLst>
                                </p:cTn>
                              </p:par>
                            </p:childTnLst>
                          </p:cTn>
                        </p:par>
                        <p:par>
                          <p:cTn id="81" fill="hold" nodeType="afterGroup">
                            <p:stCondLst>
                              <p:cond delay="6000"/>
                            </p:stCondLst>
                            <p:childTnLst>
                              <p:par>
                                <p:cTn id="82" presetID="22" presetClass="entr" presetSubtype="1" fill="hold" grpId="0" nodeType="afterEffect">
                                  <p:stCondLst>
                                    <p:cond delay="0"/>
                                  </p:stCondLst>
                                  <p:childTnLst>
                                    <p:set>
                                      <p:cBhvr>
                                        <p:cTn id="83" dur="1" fill="hold">
                                          <p:stCondLst>
                                            <p:cond delay="0"/>
                                          </p:stCondLst>
                                        </p:cTn>
                                        <p:tgtEl>
                                          <p:spTgt spid="527"/>
                                        </p:tgtEl>
                                        <p:attrNameLst>
                                          <p:attrName>style.visibility</p:attrName>
                                        </p:attrNameLst>
                                      </p:cBhvr>
                                      <p:to>
                                        <p:strVal val="visible"/>
                                      </p:to>
                                    </p:set>
                                    <p:animEffect transition="in" filter="wipe(up)">
                                      <p:cBhvr>
                                        <p:cTn id="84" dur="500"/>
                                        <p:tgtEl>
                                          <p:spTgt spid="527"/>
                                        </p:tgtEl>
                                      </p:cBhvr>
                                    </p:animEffect>
                                  </p:childTnLst>
                                </p:cTn>
                              </p:par>
                            </p:childTnLst>
                          </p:cTn>
                        </p:par>
                        <p:par>
                          <p:cTn id="85" fill="hold" nodeType="afterGroup">
                            <p:stCondLst>
                              <p:cond delay="6500"/>
                            </p:stCondLst>
                            <p:childTnLst>
                              <p:par>
                                <p:cTn id="86" presetID="22" presetClass="entr" presetSubtype="8" fill="hold" grpId="0" nodeType="afterEffect">
                                  <p:stCondLst>
                                    <p:cond delay="0"/>
                                  </p:stCondLst>
                                  <p:childTnLst>
                                    <p:set>
                                      <p:cBhvr>
                                        <p:cTn id="87" dur="1" fill="hold">
                                          <p:stCondLst>
                                            <p:cond delay="0"/>
                                          </p:stCondLst>
                                        </p:cTn>
                                        <p:tgtEl>
                                          <p:spTgt spid="529"/>
                                        </p:tgtEl>
                                        <p:attrNameLst>
                                          <p:attrName>style.visibility</p:attrName>
                                        </p:attrNameLst>
                                      </p:cBhvr>
                                      <p:to>
                                        <p:strVal val="visible"/>
                                      </p:to>
                                    </p:set>
                                    <p:animEffect transition="in" filter="wipe(left)">
                                      <p:cBhvr>
                                        <p:cTn id="88" dur="50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13" grpId="0" animBg="1"/>
      <p:bldP spid="514" grpId="0" animBg="1"/>
      <p:bldP spid="515" grpId="0"/>
      <p:bldP spid="516" grpId="0"/>
      <p:bldP spid="517" grpId="0"/>
      <p:bldP spid="518" grpId="0" animBg="1"/>
      <p:bldP spid="519" grpId="0" animBg="1"/>
      <p:bldP spid="520" grpId="0"/>
      <p:bldP spid="521" grpId="0"/>
      <p:bldP spid="522" grpId="0"/>
      <p:bldP spid="523" grpId="0"/>
      <p:bldP spid="524" grpId="0"/>
      <p:bldP spid="525" grpId="0"/>
      <p:bldP spid="526" grpId="0"/>
      <p:bldP spid="527" grpId="0"/>
      <p:bldP spid="529" grpId="0"/>
      <p:bldP spid="5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391EBE6D-4681-49FD-9EE4-8C4CA56BFFB5}"/>
              </a:ext>
            </a:extLst>
          </p:cNvPr>
          <p:cNvGraphicFramePr>
            <a:graphicFrameLocks/>
          </p:cNvGraphicFramePr>
          <p:nvPr/>
        </p:nvGraphicFramePr>
        <p:xfrm>
          <a:off x="3398838" y="1246188"/>
          <a:ext cx="5394325" cy="3995737"/>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aphic 8">
            <a:extLst>
              <a:ext uri="{FF2B5EF4-FFF2-40B4-BE49-F238E27FC236}">
                <a16:creationId xmlns:a16="http://schemas.microsoft.com/office/drawing/2014/main" id="{917D3F54-64AA-4599-A5B7-8BEE2134906E}"/>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4" name="Freeform: Shape 3">
              <a:extLst>
                <a:ext uri="{FF2B5EF4-FFF2-40B4-BE49-F238E27FC236}">
                  <a16:creationId xmlns:a16="http://schemas.microsoft.com/office/drawing/2014/main" id="{EA5AB78C-6327-4D08-B367-30886FD1B87A}"/>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D1FCDC6A-816C-4F8E-BA9A-E02B95794263}"/>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1749D16F-CA73-48CD-A0CE-0B71A87D0571}"/>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6478259B-8EA2-44E7-A84C-50BF828F9095}"/>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8E19E0CA-FF36-4728-BDBA-45154A9DC905}"/>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79F8EDE9-98E5-426C-9E55-238F45470A56}"/>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F2A11CCC-7BB2-4D44-B160-439B1BB35FC3}"/>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1" name="Freeform: Shape 10">
            <a:extLst>
              <a:ext uri="{FF2B5EF4-FFF2-40B4-BE49-F238E27FC236}">
                <a16:creationId xmlns:a16="http://schemas.microsoft.com/office/drawing/2014/main" id="{A69B4432-5673-47A2-9D5C-09BD546D9A4E}"/>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
        <p:nvSpPr>
          <p:cNvPr id="19" name="Rectangle 18">
            <a:extLst>
              <a:ext uri="{FF2B5EF4-FFF2-40B4-BE49-F238E27FC236}">
                <a16:creationId xmlns:a16="http://schemas.microsoft.com/office/drawing/2014/main" id="{07F097A2-34EA-4B56-B8C8-30B3C0C40244}"/>
              </a:ext>
            </a:extLst>
          </p:cNvPr>
          <p:cNvSpPr/>
          <p:nvPr/>
        </p:nvSpPr>
        <p:spPr>
          <a:xfrm>
            <a:off x="8848725" y="2222500"/>
            <a:ext cx="603250" cy="6032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a:extLst>
              <a:ext uri="{FF2B5EF4-FFF2-40B4-BE49-F238E27FC236}">
                <a16:creationId xmlns:a16="http://schemas.microsoft.com/office/drawing/2014/main" id="{38F8DFC9-D182-43DD-A297-824C66ACA041}"/>
              </a:ext>
            </a:extLst>
          </p:cNvPr>
          <p:cNvSpPr/>
          <p:nvPr/>
        </p:nvSpPr>
        <p:spPr>
          <a:xfrm>
            <a:off x="2755900" y="2222500"/>
            <a:ext cx="603250" cy="6032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TextBox 21">
            <a:extLst>
              <a:ext uri="{FF2B5EF4-FFF2-40B4-BE49-F238E27FC236}">
                <a16:creationId xmlns:a16="http://schemas.microsoft.com/office/drawing/2014/main" id="{99CACE48-0A34-4D5D-8D06-B760D7ECAD31}"/>
              </a:ext>
            </a:extLst>
          </p:cNvPr>
          <p:cNvSpPr txBox="1">
            <a:spLocks noChangeArrowheads="1"/>
          </p:cNvSpPr>
          <p:nvPr/>
        </p:nvSpPr>
        <p:spPr bwMode="auto">
          <a:xfrm>
            <a:off x="9632950" y="2535238"/>
            <a:ext cx="1646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23" name="TextBox 22">
            <a:extLst>
              <a:ext uri="{FF2B5EF4-FFF2-40B4-BE49-F238E27FC236}">
                <a16:creationId xmlns:a16="http://schemas.microsoft.com/office/drawing/2014/main" id="{43675CD8-4D62-40C2-92F6-37190EE88054}"/>
              </a:ext>
            </a:extLst>
          </p:cNvPr>
          <p:cNvSpPr txBox="1"/>
          <p:nvPr/>
        </p:nvSpPr>
        <p:spPr>
          <a:xfrm>
            <a:off x="9632950" y="2251075"/>
            <a:ext cx="1628775" cy="338138"/>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2"/>
                </a:solidFill>
                <a:latin typeface="+mj-lt"/>
              </a:rPr>
              <a:t>Description</a:t>
            </a:r>
            <a:endParaRPr lang="en-ID" sz="1600" b="1" dirty="0">
              <a:solidFill>
                <a:schemeClr val="accent2"/>
              </a:solidFill>
              <a:latin typeface="+mj-lt"/>
            </a:endParaRPr>
          </a:p>
        </p:txBody>
      </p:sp>
      <p:sp>
        <p:nvSpPr>
          <p:cNvPr id="26" name="TextBox 25">
            <a:extLst>
              <a:ext uri="{FF2B5EF4-FFF2-40B4-BE49-F238E27FC236}">
                <a16:creationId xmlns:a16="http://schemas.microsoft.com/office/drawing/2014/main" id="{A500E2A1-B7E8-4B3C-97FD-450D5A3D900A}"/>
              </a:ext>
            </a:extLst>
          </p:cNvPr>
          <p:cNvSpPr txBox="1">
            <a:spLocks noChangeArrowheads="1"/>
          </p:cNvSpPr>
          <p:nvPr/>
        </p:nvSpPr>
        <p:spPr bwMode="auto">
          <a:xfrm>
            <a:off x="909638" y="2535238"/>
            <a:ext cx="16462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r" eaLnBrk="1" hangingPunct="1"/>
            <a:r>
              <a:rPr lang="en-US" altLang="en-US" sz="1100"/>
              <a:t>A wonderful serenity</a:t>
            </a:r>
          </a:p>
        </p:txBody>
      </p:sp>
      <p:sp>
        <p:nvSpPr>
          <p:cNvPr id="27" name="TextBox 26">
            <a:extLst>
              <a:ext uri="{FF2B5EF4-FFF2-40B4-BE49-F238E27FC236}">
                <a16:creationId xmlns:a16="http://schemas.microsoft.com/office/drawing/2014/main" id="{5DC4A23E-B06F-45BC-B97F-37DEE353DCFA}"/>
              </a:ext>
            </a:extLst>
          </p:cNvPr>
          <p:cNvSpPr txBox="1"/>
          <p:nvPr/>
        </p:nvSpPr>
        <p:spPr>
          <a:xfrm>
            <a:off x="927100" y="2251075"/>
            <a:ext cx="1628775" cy="338138"/>
          </a:xfrm>
          <a:prstGeom prst="rect">
            <a:avLst/>
          </a:prstGeom>
          <a:noFill/>
        </p:spPr>
        <p:txBody>
          <a:bodyPr anchor="ctr">
            <a:spAutoFit/>
          </a:bodyPr>
          <a:lstStyle/>
          <a:p>
            <a:pPr algn="r" eaLnBrk="1" fontAlgn="auto" hangingPunct="1">
              <a:spcBef>
                <a:spcPts val="0"/>
              </a:spcBef>
              <a:spcAft>
                <a:spcPts val="0"/>
              </a:spcAft>
              <a:defRPr/>
            </a:pPr>
            <a:r>
              <a:rPr lang="en-US" sz="1600" b="1" dirty="0">
                <a:solidFill>
                  <a:schemeClr val="accent3"/>
                </a:solidFill>
                <a:latin typeface="+mj-lt"/>
              </a:rPr>
              <a:t>Description</a:t>
            </a:r>
            <a:endParaRPr lang="en-ID" sz="1600" b="1" dirty="0">
              <a:solidFill>
                <a:schemeClr val="accent3"/>
              </a:solidFill>
              <a:latin typeface="+mj-lt"/>
            </a:endParaRPr>
          </a:p>
        </p:txBody>
      </p:sp>
      <p:sp>
        <p:nvSpPr>
          <p:cNvPr id="29" name="Rectangle 28">
            <a:extLst>
              <a:ext uri="{FF2B5EF4-FFF2-40B4-BE49-F238E27FC236}">
                <a16:creationId xmlns:a16="http://schemas.microsoft.com/office/drawing/2014/main" id="{5B10DD00-97D8-4B74-BC08-931053B22227}"/>
              </a:ext>
            </a:extLst>
          </p:cNvPr>
          <p:cNvSpPr/>
          <p:nvPr/>
        </p:nvSpPr>
        <p:spPr>
          <a:xfrm>
            <a:off x="8848725" y="3748088"/>
            <a:ext cx="603250" cy="6032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a:extLst>
              <a:ext uri="{FF2B5EF4-FFF2-40B4-BE49-F238E27FC236}">
                <a16:creationId xmlns:a16="http://schemas.microsoft.com/office/drawing/2014/main" id="{8D62BC91-0776-4F75-9C19-56B553B30206}"/>
              </a:ext>
            </a:extLst>
          </p:cNvPr>
          <p:cNvSpPr/>
          <p:nvPr/>
        </p:nvSpPr>
        <p:spPr>
          <a:xfrm>
            <a:off x="2755900" y="3748088"/>
            <a:ext cx="603250" cy="603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TextBox 31">
            <a:extLst>
              <a:ext uri="{FF2B5EF4-FFF2-40B4-BE49-F238E27FC236}">
                <a16:creationId xmlns:a16="http://schemas.microsoft.com/office/drawing/2014/main" id="{741A4614-294B-4FE2-B16E-5156ED34473E}"/>
              </a:ext>
            </a:extLst>
          </p:cNvPr>
          <p:cNvSpPr txBox="1">
            <a:spLocks noChangeArrowheads="1"/>
          </p:cNvSpPr>
          <p:nvPr/>
        </p:nvSpPr>
        <p:spPr bwMode="auto">
          <a:xfrm>
            <a:off x="9632950" y="4060825"/>
            <a:ext cx="1646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100"/>
              <a:t>A wonderful serenity</a:t>
            </a:r>
          </a:p>
        </p:txBody>
      </p:sp>
      <p:sp>
        <p:nvSpPr>
          <p:cNvPr id="33" name="TextBox 32">
            <a:extLst>
              <a:ext uri="{FF2B5EF4-FFF2-40B4-BE49-F238E27FC236}">
                <a16:creationId xmlns:a16="http://schemas.microsoft.com/office/drawing/2014/main" id="{8E77F68C-4FBD-4A88-B796-459E7DBE666A}"/>
              </a:ext>
            </a:extLst>
          </p:cNvPr>
          <p:cNvSpPr txBox="1"/>
          <p:nvPr/>
        </p:nvSpPr>
        <p:spPr>
          <a:xfrm>
            <a:off x="9632950" y="3776663"/>
            <a:ext cx="1628775" cy="338137"/>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bg1">
                    <a:lumMod val="85000"/>
                  </a:schemeClr>
                </a:solidFill>
                <a:latin typeface="+mj-lt"/>
              </a:rPr>
              <a:t>Description</a:t>
            </a:r>
            <a:endParaRPr lang="en-ID" sz="1600" b="1" dirty="0">
              <a:solidFill>
                <a:schemeClr val="bg1">
                  <a:lumMod val="85000"/>
                </a:schemeClr>
              </a:solidFill>
              <a:latin typeface="+mj-lt"/>
            </a:endParaRPr>
          </a:p>
        </p:txBody>
      </p:sp>
      <p:sp>
        <p:nvSpPr>
          <p:cNvPr id="35" name="TextBox 34">
            <a:extLst>
              <a:ext uri="{FF2B5EF4-FFF2-40B4-BE49-F238E27FC236}">
                <a16:creationId xmlns:a16="http://schemas.microsoft.com/office/drawing/2014/main" id="{1EBDA8B2-52DF-41BF-BE05-DCFFC29B0E4A}"/>
              </a:ext>
            </a:extLst>
          </p:cNvPr>
          <p:cNvSpPr txBox="1">
            <a:spLocks noChangeArrowheads="1"/>
          </p:cNvSpPr>
          <p:nvPr/>
        </p:nvSpPr>
        <p:spPr bwMode="auto">
          <a:xfrm>
            <a:off x="909638" y="4060825"/>
            <a:ext cx="16462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r" eaLnBrk="1" hangingPunct="1"/>
            <a:r>
              <a:rPr lang="en-US" altLang="en-US" sz="1100"/>
              <a:t>A wonderful serenity</a:t>
            </a:r>
          </a:p>
        </p:txBody>
      </p:sp>
      <p:sp>
        <p:nvSpPr>
          <p:cNvPr id="36" name="TextBox 35">
            <a:extLst>
              <a:ext uri="{FF2B5EF4-FFF2-40B4-BE49-F238E27FC236}">
                <a16:creationId xmlns:a16="http://schemas.microsoft.com/office/drawing/2014/main" id="{E3C64A94-252B-4F05-B37E-F7FB773B81F1}"/>
              </a:ext>
            </a:extLst>
          </p:cNvPr>
          <p:cNvSpPr txBox="1"/>
          <p:nvPr/>
        </p:nvSpPr>
        <p:spPr>
          <a:xfrm>
            <a:off x="927100" y="3776663"/>
            <a:ext cx="1628775" cy="338137"/>
          </a:xfrm>
          <a:prstGeom prst="rect">
            <a:avLst/>
          </a:prstGeom>
          <a:noFill/>
        </p:spPr>
        <p:txBody>
          <a:bodyPr anchor="ctr">
            <a:spAutoFit/>
          </a:bodyPr>
          <a:lstStyle/>
          <a:p>
            <a:pPr algn="r" eaLnBrk="1" fontAlgn="auto" hangingPunct="1">
              <a:spcBef>
                <a:spcPts val="0"/>
              </a:spcBef>
              <a:spcAft>
                <a:spcPts val="0"/>
              </a:spcAft>
              <a:defRPr/>
            </a:pPr>
            <a:r>
              <a:rPr lang="en-US" sz="1600" b="1" dirty="0">
                <a:solidFill>
                  <a:schemeClr val="accent1"/>
                </a:solidFill>
                <a:latin typeface="+mj-lt"/>
              </a:rPr>
              <a:t>Description</a:t>
            </a:r>
            <a:endParaRPr lang="en-ID" sz="1600" b="1" dirty="0">
              <a:solidFill>
                <a:schemeClr val="accent1"/>
              </a:solidFill>
              <a:latin typeface="+mj-lt"/>
            </a:endParaRPr>
          </a:p>
        </p:txBody>
      </p:sp>
      <p:sp>
        <p:nvSpPr>
          <p:cNvPr id="48" name="TextBox 47">
            <a:extLst>
              <a:ext uri="{FF2B5EF4-FFF2-40B4-BE49-F238E27FC236}">
                <a16:creationId xmlns:a16="http://schemas.microsoft.com/office/drawing/2014/main" id="{B9CB02DC-8A0A-45C0-A40A-56827D2AD631}"/>
              </a:ext>
            </a:extLst>
          </p:cNvPr>
          <p:cNvSpPr txBox="1">
            <a:spLocks noChangeArrowheads="1"/>
          </p:cNvSpPr>
          <p:nvPr/>
        </p:nvSpPr>
        <p:spPr bwMode="auto">
          <a:xfrm>
            <a:off x="2346325" y="5183188"/>
            <a:ext cx="74993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t>A wonderful serenity has taken possession of my entire soul, like these sweet mornings of spring which I enjoy with my whole heart alone and feel the charm of existence in this spot</a:t>
            </a:r>
          </a:p>
        </p:txBody>
      </p:sp>
      <p:sp>
        <p:nvSpPr>
          <p:cNvPr id="49" name="TextBox 48">
            <a:extLst>
              <a:ext uri="{FF2B5EF4-FFF2-40B4-BE49-F238E27FC236}">
                <a16:creationId xmlns:a16="http://schemas.microsoft.com/office/drawing/2014/main" id="{97967AC1-F588-4A2F-A9F5-1C7ADD125EC4}"/>
              </a:ext>
            </a:extLst>
          </p:cNvPr>
          <p:cNvSpPr txBox="1"/>
          <p:nvPr/>
        </p:nvSpPr>
        <p:spPr>
          <a:xfrm>
            <a:off x="4433888" y="3216275"/>
            <a:ext cx="1387475" cy="523875"/>
          </a:xfrm>
          <a:prstGeom prst="rect">
            <a:avLst/>
          </a:prstGeom>
          <a:noFill/>
        </p:spPr>
        <p:txBody>
          <a:bodyPr anchor="ctr">
            <a:spAutoFit/>
          </a:bodyPr>
          <a:lstStyle/>
          <a:p>
            <a:pPr algn="ctr" eaLnBrk="1" fontAlgn="auto" hangingPunct="1">
              <a:spcBef>
                <a:spcPts val="0"/>
              </a:spcBef>
              <a:spcAft>
                <a:spcPts val="0"/>
              </a:spcAft>
              <a:defRPr/>
            </a:pPr>
            <a:r>
              <a:rPr lang="en-US" sz="2800" b="1" dirty="0">
                <a:solidFill>
                  <a:schemeClr val="bg2"/>
                </a:solidFill>
                <a:latin typeface="+mj-lt"/>
              </a:rPr>
              <a:t>21,2%</a:t>
            </a:r>
            <a:endParaRPr lang="en-ID" sz="2800" b="1" dirty="0">
              <a:solidFill>
                <a:schemeClr val="bg2"/>
              </a:solidFill>
              <a:latin typeface="+mj-lt"/>
            </a:endParaRPr>
          </a:p>
        </p:txBody>
      </p:sp>
      <p:sp>
        <p:nvSpPr>
          <p:cNvPr id="50" name="TextBox 49">
            <a:extLst>
              <a:ext uri="{FF2B5EF4-FFF2-40B4-BE49-F238E27FC236}">
                <a16:creationId xmlns:a16="http://schemas.microsoft.com/office/drawing/2014/main" id="{E93B7461-DAC1-47B9-A4F4-A6C4659F8D7C}"/>
              </a:ext>
            </a:extLst>
          </p:cNvPr>
          <p:cNvSpPr txBox="1"/>
          <p:nvPr/>
        </p:nvSpPr>
        <p:spPr>
          <a:xfrm>
            <a:off x="6003925" y="3028950"/>
            <a:ext cx="2024063" cy="646113"/>
          </a:xfrm>
          <a:prstGeom prst="rect">
            <a:avLst/>
          </a:prstGeom>
          <a:noFill/>
        </p:spPr>
        <p:txBody>
          <a:bodyPr anchor="ctr">
            <a:spAutoFit/>
          </a:bodyPr>
          <a:lstStyle/>
          <a:p>
            <a:pPr algn="ctr" eaLnBrk="1" fontAlgn="auto" hangingPunct="1">
              <a:spcBef>
                <a:spcPts val="0"/>
              </a:spcBef>
              <a:spcAft>
                <a:spcPts val="0"/>
              </a:spcAft>
              <a:defRPr/>
            </a:pPr>
            <a:r>
              <a:rPr lang="en-US" sz="3600" b="1" dirty="0">
                <a:solidFill>
                  <a:schemeClr val="bg2"/>
                </a:solidFill>
                <a:latin typeface="+mj-lt"/>
              </a:rPr>
              <a:t>36,8%</a:t>
            </a:r>
            <a:endParaRPr lang="en-ID" sz="3600" b="1" dirty="0">
              <a:solidFill>
                <a:schemeClr val="bg2"/>
              </a:solidFill>
              <a:latin typeface="+mj-lt"/>
            </a:endParaRPr>
          </a:p>
        </p:txBody>
      </p:sp>
      <p:sp>
        <p:nvSpPr>
          <p:cNvPr id="51" name="TextBox 50">
            <a:extLst>
              <a:ext uri="{FF2B5EF4-FFF2-40B4-BE49-F238E27FC236}">
                <a16:creationId xmlns:a16="http://schemas.microsoft.com/office/drawing/2014/main" id="{83CE7134-DC52-458D-979F-1C54F4C647C8}"/>
              </a:ext>
            </a:extLst>
          </p:cNvPr>
          <p:cNvSpPr txBox="1"/>
          <p:nvPr/>
        </p:nvSpPr>
        <p:spPr>
          <a:xfrm>
            <a:off x="4552950" y="2136775"/>
            <a:ext cx="862013" cy="277813"/>
          </a:xfrm>
          <a:prstGeom prst="rect">
            <a:avLst/>
          </a:prstGeom>
          <a:noFill/>
        </p:spPr>
        <p:txBody>
          <a:bodyPr anchor="ctr">
            <a:spAutoFit/>
          </a:bodyPr>
          <a:lstStyle/>
          <a:p>
            <a:pPr algn="ctr" eaLnBrk="1" fontAlgn="auto" hangingPunct="1">
              <a:spcBef>
                <a:spcPts val="0"/>
              </a:spcBef>
              <a:spcAft>
                <a:spcPts val="0"/>
              </a:spcAft>
              <a:defRPr/>
            </a:pPr>
            <a:r>
              <a:rPr lang="en-US" sz="1200" b="1" dirty="0">
                <a:solidFill>
                  <a:schemeClr val="bg2"/>
                </a:solidFill>
                <a:latin typeface="+mj-lt"/>
              </a:rPr>
              <a:t>12,9%</a:t>
            </a:r>
            <a:endParaRPr lang="en-ID" sz="1200" b="1" dirty="0">
              <a:solidFill>
                <a:schemeClr val="bg2"/>
              </a:solidFill>
              <a:latin typeface="+mj-lt"/>
            </a:endParaRPr>
          </a:p>
        </p:txBody>
      </p:sp>
      <p:sp>
        <p:nvSpPr>
          <p:cNvPr id="52" name="TextBox 51">
            <a:extLst>
              <a:ext uri="{FF2B5EF4-FFF2-40B4-BE49-F238E27FC236}">
                <a16:creationId xmlns:a16="http://schemas.microsoft.com/office/drawing/2014/main" id="{E25C8E91-A001-43BD-A35C-7F3748180479}"/>
              </a:ext>
            </a:extLst>
          </p:cNvPr>
          <p:cNvSpPr txBox="1"/>
          <p:nvPr/>
        </p:nvSpPr>
        <p:spPr>
          <a:xfrm>
            <a:off x="5272088" y="1668463"/>
            <a:ext cx="862012" cy="276225"/>
          </a:xfrm>
          <a:prstGeom prst="rect">
            <a:avLst/>
          </a:prstGeom>
          <a:noFill/>
        </p:spPr>
        <p:txBody>
          <a:bodyPr anchor="ctr">
            <a:spAutoFit/>
          </a:bodyPr>
          <a:lstStyle/>
          <a:p>
            <a:pPr algn="ctr" eaLnBrk="1" fontAlgn="auto" hangingPunct="1">
              <a:spcBef>
                <a:spcPts val="0"/>
              </a:spcBef>
              <a:spcAft>
                <a:spcPts val="0"/>
              </a:spcAft>
              <a:defRPr/>
            </a:pPr>
            <a:r>
              <a:rPr lang="en-US" sz="1200" b="1" dirty="0">
                <a:solidFill>
                  <a:schemeClr val="bg2"/>
                </a:solidFill>
                <a:latin typeface="+mj-lt"/>
              </a:rPr>
              <a:t>12,2%</a:t>
            </a:r>
            <a:endParaRPr lang="en-ID" sz="1200" b="1" dirty="0">
              <a:solidFill>
                <a:schemeClr val="bg2"/>
              </a:solidFill>
              <a:latin typeface="+mj-lt"/>
            </a:endParaRPr>
          </a:p>
        </p:txBody>
      </p:sp>
      <p:sp>
        <p:nvSpPr>
          <p:cNvPr id="2" name="Title 1">
            <a:extLst>
              <a:ext uri="{FF2B5EF4-FFF2-40B4-BE49-F238E27FC236}">
                <a16:creationId xmlns:a16="http://schemas.microsoft.com/office/drawing/2014/main" id="{0BCE87A5-787C-4048-BA2C-03F965207CBF}"/>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Market Validation</a:t>
            </a:r>
            <a:endParaRPr lang="en-ID" altLang="en-US"/>
          </a:p>
        </p:txBody>
      </p:sp>
      <p:grpSp>
        <p:nvGrpSpPr>
          <p:cNvPr id="34" name="Group 33">
            <a:extLst>
              <a:ext uri="{FF2B5EF4-FFF2-40B4-BE49-F238E27FC236}">
                <a16:creationId xmlns:a16="http://schemas.microsoft.com/office/drawing/2014/main" id="{407AE1EC-EF76-4FEB-8679-216429ABAE50}"/>
              </a:ext>
            </a:extLst>
          </p:cNvPr>
          <p:cNvGrpSpPr>
            <a:grpSpLocks noChangeAspect="1"/>
          </p:cNvGrpSpPr>
          <p:nvPr/>
        </p:nvGrpSpPr>
        <p:grpSpPr>
          <a:xfrm>
            <a:off x="2935150" y="2402245"/>
            <a:ext cx="245699" cy="242466"/>
            <a:chOff x="299436" y="5382476"/>
            <a:chExt cx="723900" cy="714375"/>
          </a:xfrm>
          <a:solidFill>
            <a:schemeClr val="bg2"/>
          </a:solidFill>
        </p:grpSpPr>
        <p:sp>
          <p:nvSpPr>
            <p:cNvPr id="37" name="Freeform: Shape 36">
              <a:extLst>
                <a:ext uri="{FF2B5EF4-FFF2-40B4-BE49-F238E27FC236}">
                  <a16:creationId xmlns:a16="http://schemas.microsoft.com/office/drawing/2014/main" id="{70A9DF6F-2383-45EA-AAF1-AB26FD3019FB}"/>
                </a:ext>
              </a:extLst>
            </p:cNvPr>
            <p:cNvSpPr/>
            <p:nvPr/>
          </p:nvSpPr>
          <p:spPr>
            <a:xfrm>
              <a:off x="299436" y="5382476"/>
              <a:ext cx="723900" cy="714375"/>
            </a:xfrm>
            <a:custGeom>
              <a:avLst/>
              <a:gdLst>
                <a:gd name="connsiteX0" fmla="*/ 628650 w 723900"/>
                <a:gd name="connsiteY0" fmla="*/ 104775 h 714375"/>
                <a:gd name="connsiteX1" fmla="*/ 628650 w 723900"/>
                <a:gd name="connsiteY1" fmla="*/ 447675 h 714375"/>
                <a:gd name="connsiteX2" fmla="*/ 95250 w 723900"/>
                <a:gd name="connsiteY2" fmla="*/ 447675 h 714375"/>
                <a:gd name="connsiteX3" fmla="*/ 95250 w 723900"/>
                <a:gd name="connsiteY3" fmla="*/ 104775 h 714375"/>
                <a:gd name="connsiteX4" fmla="*/ 704850 w 723900"/>
                <a:gd name="connsiteY4" fmla="*/ 466725 h 714375"/>
                <a:gd name="connsiteX5" fmla="*/ 685800 w 723900"/>
                <a:gd name="connsiteY5" fmla="*/ 466725 h 714375"/>
                <a:gd name="connsiteX6" fmla="*/ 685800 w 723900"/>
                <a:gd name="connsiteY6" fmla="*/ 76200 h 714375"/>
                <a:gd name="connsiteX7" fmla="*/ 704850 w 723900"/>
                <a:gd name="connsiteY7" fmla="*/ 76200 h 714375"/>
                <a:gd name="connsiteX8" fmla="*/ 723900 w 723900"/>
                <a:gd name="connsiteY8" fmla="*/ 57150 h 714375"/>
                <a:gd name="connsiteX9" fmla="*/ 704850 w 723900"/>
                <a:gd name="connsiteY9" fmla="*/ 38100 h 714375"/>
                <a:gd name="connsiteX10" fmla="*/ 381000 w 723900"/>
                <a:gd name="connsiteY10" fmla="*/ 38100 h 714375"/>
                <a:gd name="connsiteX11" fmla="*/ 381000 w 723900"/>
                <a:gd name="connsiteY11" fmla="*/ 19050 h 714375"/>
                <a:gd name="connsiteX12" fmla="*/ 361950 w 723900"/>
                <a:gd name="connsiteY12" fmla="*/ 0 h 714375"/>
                <a:gd name="connsiteX13" fmla="*/ 342900 w 723900"/>
                <a:gd name="connsiteY13" fmla="*/ 19050 h 714375"/>
                <a:gd name="connsiteX14" fmla="*/ 342900 w 723900"/>
                <a:gd name="connsiteY14" fmla="*/ 38100 h 714375"/>
                <a:gd name="connsiteX15" fmla="*/ 19050 w 723900"/>
                <a:gd name="connsiteY15" fmla="*/ 38100 h 714375"/>
                <a:gd name="connsiteX16" fmla="*/ 0 w 723900"/>
                <a:gd name="connsiteY16" fmla="*/ 57150 h 714375"/>
                <a:gd name="connsiteX17" fmla="*/ 19050 w 723900"/>
                <a:gd name="connsiteY17" fmla="*/ 76200 h 714375"/>
                <a:gd name="connsiteX18" fmla="*/ 38100 w 723900"/>
                <a:gd name="connsiteY18" fmla="*/ 76200 h 714375"/>
                <a:gd name="connsiteX19" fmla="*/ 38100 w 723900"/>
                <a:gd name="connsiteY19" fmla="*/ 466725 h 714375"/>
                <a:gd name="connsiteX20" fmla="*/ 19050 w 723900"/>
                <a:gd name="connsiteY20" fmla="*/ 466725 h 714375"/>
                <a:gd name="connsiteX21" fmla="*/ 0 w 723900"/>
                <a:gd name="connsiteY21" fmla="*/ 485775 h 714375"/>
                <a:gd name="connsiteX22" fmla="*/ 19050 w 723900"/>
                <a:gd name="connsiteY22" fmla="*/ 504825 h 714375"/>
                <a:gd name="connsiteX23" fmla="*/ 309944 w 723900"/>
                <a:gd name="connsiteY23" fmla="*/ 504825 h 714375"/>
                <a:gd name="connsiteX24" fmla="*/ 163259 w 723900"/>
                <a:gd name="connsiteY24" fmla="*/ 651510 h 714375"/>
                <a:gd name="connsiteX25" fmla="*/ 163401 w 723900"/>
                <a:gd name="connsiteY25" fmla="*/ 678609 h 714375"/>
                <a:gd name="connsiteX26" fmla="*/ 190500 w 723900"/>
                <a:gd name="connsiteY26" fmla="*/ 678466 h 714375"/>
                <a:gd name="connsiteX27" fmla="*/ 342900 w 723900"/>
                <a:gd name="connsiteY27" fmla="*/ 526066 h 714375"/>
                <a:gd name="connsiteX28" fmla="*/ 342900 w 723900"/>
                <a:gd name="connsiteY28" fmla="*/ 695325 h 714375"/>
                <a:gd name="connsiteX29" fmla="*/ 361950 w 723900"/>
                <a:gd name="connsiteY29" fmla="*/ 714375 h 714375"/>
                <a:gd name="connsiteX30" fmla="*/ 381000 w 723900"/>
                <a:gd name="connsiteY30" fmla="*/ 695325 h 714375"/>
                <a:gd name="connsiteX31" fmla="*/ 381000 w 723900"/>
                <a:gd name="connsiteY31" fmla="*/ 525780 h 714375"/>
                <a:gd name="connsiteX32" fmla="*/ 533400 w 723900"/>
                <a:gd name="connsiteY32" fmla="*/ 678180 h 714375"/>
                <a:gd name="connsiteX33" fmla="*/ 560356 w 723900"/>
                <a:gd name="connsiteY33" fmla="*/ 678180 h 714375"/>
                <a:gd name="connsiteX34" fmla="*/ 560356 w 723900"/>
                <a:gd name="connsiteY34" fmla="*/ 651224 h 714375"/>
                <a:gd name="connsiteX35" fmla="*/ 413957 w 723900"/>
                <a:gd name="connsiteY35" fmla="*/ 504825 h 714375"/>
                <a:gd name="connsiteX36" fmla="*/ 704850 w 723900"/>
                <a:gd name="connsiteY36" fmla="*/ 504825 h 714375"/>
                <a:gd name="connsiteX37" fmla="*/ 723900 w 723900"/>
                <a:gd name="connsiteY37" fmla="*/ 485775 h 714375"/>
                <a:gd name="connsiteX38" fmla="*/ 704850 w 723900"/>
                <a:gd name="connsiteY38" fmla="*/ 466725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3900" h="714375">
                  <a:moveTo>
                    <a:pt x="628650" y="104775"/>
                  </a:moveTo>
                  <a:lnTo>
                    <a:pt x="628650" y="447675"/>
                  </a:lnTo>
                  <a:lnTo>
                    <a:pt x="95250" y="447675"/>
                  </a:lnTo>
                  <a:lnTo>
                    <a:pt x="95250" y="104775"/>
                  </a:lnTo>
                  <a:close/>
                  <a:moveTo>
                    <a:pt x="704850" y="466725"/>
                  </a:moveTo>
                  <a:lnTo>
                    <a:pt x="685800" y="466725"/>
                  </a:lnTo>
                  <a:lnTo>
                    <a:pt x="685800" y="76200"/>
                  </a:lnTo>
                  <a:lnTo>
                    <a:pt x="704850" y="76200"/>
                  </a:lnTo>
                  <a:cubicBezTo>
                    <a:pt x="715371" y="76200"/>
                    <a:pt x="723900" y="67671"/>
                    <a:pt x="723900" y="57150"/>
                  </a:cubicBezTo>
                  <a:cubicBezTo>
                    <a:pt x="723900" y="46629"/>
                    <a:pt x="715371" y="38100"/>
                    <a:pt x="704850" y="38100"/>
                  </a:cubicBezTo>
                  <a:lnTo>
                    <a:pt x="381000" y="38100"/>
                  </a:lnTo>
                  <a:lnTo>
                    <a:pt x="381000" y="19050"/>
                  </a:lnTo>
                  <a:cubicBezTo>
                    <a:pt x="381000" y="8529"/>
                    <a:pt x="372471" y="0"/>
                    <a:pt x="361950" y="0"/>
                  </a:cubicBezTo>
                  <a:cubicBezTo>
                    <a:pt x="351429" y="0"/>
                    <a:pt x="342900" y="8529"/>
                    <a:pt x="342900" y="19050"/>
                  </a:cubicBezTo>
                  <a:lnTo>
                    <a:pt x="342900" y="38100"/>
                  </a:lnTo>
                  <a:lnTo>
                    <a:pt x="19050" y="38100"/>
                  </a:lnTo>
                  <a:cubicBezTo>
                    <a:pt x="8529" y="38100"/>
                    <a:pt x="0" y="46629"/>
                    <a:pt x="0" y="57150"/>
                  </a:cubicBezTo>
                  <a:cubicBezTo>
                    <a:pt x="0" y="67671"/>
                    <a:pt x="8529" y="76200"/>
                    <a:pt x="19050" y="76200"/>
                  </a:cubicBezTo>
                  <a:lnTo>
                    <a:pt x="38100" y="76200"/>
                  </a:lnTo>
                  <a:lnTo>
                    <a:pt x="38100" y="466725"/>
                  </a:lnTo>
                  <a:lnTo>
                    <a:pt x="19050" y="466725"/>
                  </a:lnTo>
                  <a:cubicBezTo>
                    <a:pt x="8529" y="466725"/>
                    <a:pt x="0" y="475254"/>
                    <a:pt x="0" y="485775"/>
                  </a:cubicBezTo>
                  <a:cubicBezTo>
                    <a:pt x="0" y="496296"/>
                    <a:pt x="8529" y="504825"/>
                    <a:pt x="19050" y="504825"/>
                  </a:cubicBezTo>
                  <a:lnTo>
                    <a:pt x="309944" y="504825"/>
                  </a:lnTo>
                  <a:lnTo>
                    <a:pt x="163259" y="651510"/>
                  </a:lnTo>
                  <a:cubicBezTo>
                    <a:pt x="155815" y="659033"/>
                    <a:pt x="155879" y="671165"/>
                    <a:pt x="163401" y="678609"/>
                  </a:cubicBezTo>
                  <a:cubicBezTo>
                    <a:pt x="170924" y="686052"/>
                    <a:pt x="183056" y="685989"/>
                    <a:pt x="190500" y="678466"/>
                  </a:cubicBezTo>
                  <a:lnTo>
                    <a:pt x="342900" y="526066"/>
                  </a:lnTo>
                  <a:lnTo>
                    <a:pt x="342900" y="695325"/>
                  </a:lnTo>
                  <a:cubicBezTo>
                    <a:pt x="342900" y="705846"/>
                    <a:pt x="351429" y="714375"/>
                    <a:pt x="361950" y="714375"/>
                  </a:cubicBezTo>
                  <a:cubicBezTo>
                    <a:pt x="372471" y="714375"/>
                    <a:pt x="381000" y="705846"/>
                    <a:pt x="381000" y="695325"/>
                  </a:cubicBezTo>
                  <a:lnTo>
                    <a:pt x="381000" y="525780"/>
                  </a:lnTo>
                  <a:lnTo>
                    <a:pt x="533400" y="678180"/>
                  </a:lnTo>
                  <a:cubicBezTo>
                    <a:pt x="540844" y="685624"/>
                    <a:pt x="552912" y="685624"/>
                    <a:pt x="560356" y="678180"/>
                  </a:cubicBezTo>
                  <a:cubicBezTo>
                    <a:pt x="567800" y="670736"/>
                    <a:pt x="567800" y="658668"/>
                    <a:pt x="560356" y="651224"/>
                  </a:cubicBezTo>
                  <a:lnTo>
                    <a:pt x="413957" y="504825"/>
                  </a:lnTo>
                  <a:lnTo>
                    <a:pt x="704850" y="504825"/>
                  </a:lnTo>
                  <a:cubicBezTo>
                    <a:pt x="715371" y="504825"/>
                    <a:pt x="723900" y="496296"/>
                    <a:pt x="723900" y="485775"/>
                  </a:cubicBezTo>
                  <a:cubicBezTo>
                    <a:pt x="723900" y="475254"/>
                    <a:pt x="715371" y="466725"/>
                    <a:pt x="704850" y="4667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8" name="Freeform: Shape 37">
              <a:extLst>
                <a:ext uri="{FF2B5EF4-FFF2-40B4-BE49-F238E27FC236}">
                  <a16:creationId xmlns:a16="http://schemas.microsoft.com/office/drawing/2014/main" id="{423414A8-9088-4508-88DB-D1B24FB29A58}"/>
                </a:ext>
              </a:extLst>
            </p:cNvPr>
            <p:cNvSpPr/>
            <p:nvPr/>
          </p:nvSpPr>
          <p:spPr>
            <a:xfrm>
              <a:off x="670911" y="5572976"/>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9" name="Freeform: Shape 38">
              <a:extLst>
                <a:ext uri="{FF2B5EF4-FFF2-40B4-BE49-F238E27FC236}">
                  <a16:creationId xmlns:a16="http://schemas.microsoft.com/office/drawing/2014/main" id="{CC4AAFDB-E931-4C27-AD20-DECC598BD5AB}"/>
                </a:ext>
              </a:extLst>
            </p:cNvPr>
            <p:cNvSpPr/>
            <p:nvPr/>
          </p:nvSpPr>
          <p:spPr>
            <a:xfrm>
              <a:off x="470886" y="553297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 name="connsiteX6" fmla="*/ 140970 w 140969"/>
                <a:gd name="connsiteY6" fmla="*/ 26670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69" h="116205">
                  <a:moveTo>
                    <a:pt x="140970" y="26670"/>
                  </a:moveTo>
                  <a:lnTo>
                    <a:pt x="114300" y="0"/>
                  </a:lnTo>
                  <a:lnTo>
                    <a:pt x="51435" y="62865"/>
                  </a:lnTo>
                  <a:lnTo>
                    <a:pt x="26670" y="38100"/>
                  </a:lnTo>
                  <a:lnTo>
                    <a:pt x="0" y="64770"/>
                  </a:lnTo>
                  <a:lnTo>
                    <a:pt x="51435" y="116205"/>
                  </a:lnTo>
                  <a:lnTo>
                    <a:pt x="140970" y="2667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0" name="Freeform: Shape 39">
              <a:extLst>
                <a:ext uri="{FF2B5EF4-FFF2-40B4-BE49-F238E27FC236}">
                  <a16:creationId xmlns:a16="http://schemas.microsoft.com/office/drawing/2014/main" id="{7F3BBEAB-E833-4F8F-9699-20E1BAA3E911}"/>
                </a:ext>
              </a:extLst>
            </p:cNvPr>
            <p:cNvSpPr/>
            <p:nvPr/>
          </p:nvSpPr>
          <p:spPr>
            <a:xfrm>
              <a:off x="670911" y="5696801"/>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41" name="Freeform: Shape 40">
              <a:extLst>
                <a:ext uri="{FF2B5EF4-FFF2-40B4-BE49-F238E27FC236}">
                  <a16:creationId xmlns:a16="http://schemas.microsoft.com/office/drawing/2014/main" id="{E0BED08C-60FA-43C4-A1CC-1CFCF91ABA9E}"/>
                </a:ext>
              </a:extLst>
            </p:cNvPr>
            <p:cNvSpPr/>
            <p:nvPr/>
          </p:nvSpPr>
          <p:spPr>
            <a:xfrm>
              <a:off x="470886" y="5656795"/>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 name="connsiteX6" fmla="*/ 140970 w 140969"/>
                <a:gd name="connsiteY6" fmla="*/ 26670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69" h="116205">
                  <a:moveTo>
                    <a:pt x="140970" y="26670"/>
                  </a:moveTo>
                  <a:lnTo>
                    <a:pt x="114300" y="0"/>
                  </a:lnTo>
                  <a:lnTo>
                    <a:pt x="51435" y="62865"/>
                  </a:lnTo>
                  <a:lnTo>
                    <a:pt x="26670" y="38100"/>
                  </a:lnTo>
                  <a:lnTo>
                    <a:pt x="0" y="64770"/>
                  </a:lnTo>
                  <a:lnTo>
                    <a:pt x="51435" y="116205"/>
                  </a:lnTo>
                  <a:lnTo>
                    <a:pt x="140970" y="2667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42" name="Group 41">
            <a:extLst>
              <a:ext uri="{FF2B5EF4-FFF2-40B4-BE49-F238E27FC236}">
                <a16:creationId xmlns:a16="http://schemas.microsoft.com/office/drawing/2014/main" id="{39C888CA-2AE3-4817-AACA-D5036AEB1D83}"/>
              </a:ext>
            </a:extLst>
          </p:cNvPr>
          <p:cNvGrpSpPr>
            <a:grpSpLocks noChangeAspect="1"/>
          </p:cNvGrpSpPr>
          <p:nvPr/>
        </p:nvGrpSpPr>
        <p:grpSpPr>
          <a:xfrm>
            <a:off x="9027451" y="3946503"/>
            <a:ext cx="246888" cy="205335"/>
            <a:chOff x="-776215" y="3626524"/>
            <a:chExt cx="799958" cy="665320"/>
          </a:xfrm>
          <a:solidFill>
            <a:schemeClr val="bg2"/>
          </a:solidFill>
        </p:grpSpPr>
        <p:sp>
          <p:nvSpPr>
            <p:cNvPr id="47" name="Freeform: Shape 46">
              <a:extLst>
                <a:ext uri="{FF2B5EF4-FFF2-40B4-BE49-F238E27FC236}">
                  <a16:creationId xmlns:a16="http://schemas.microsoft.com/office/drawing/2014/main" id="{4EFFDB33-B865-4468-BD32-A05BE994AB95}"/>
                </a:ext>
              </a:extLst>
            </p:cNvPr>
            <p:cNvSpPr/>
            <p:nvPr/>
          </p:nvSpPr>
          <p:spPr>
            <a:xfrm>
              <a:off x="-767784" y="3786067"/>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3" name="Freeform: Shape 52">
              <a:extLst>
                <a:ext uri="{FF2B5EF4-FFF2-40B4-BE49-F238E27FC236}">
                  <a16:creationId xmlns:a16="http://schemas.microsoft.com/office/drawing/2014/main" id="{4E8DA0DD-E65D-46A6-B398-457CE43E8A91}"/>
                </a:ext>
              </a:extLst>
            </p:cNvPr>
            <p:cNvSpPr/>
            <p:nvPr/>
          </p:nvSpPr>
          <p:spPr>
            <a:xfrm>
              <a:off x="-709682" y="3626524"/>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4" name="Freeform: Shape 53">
              <a:extLst>
                <a:ext uri="{FF2B5EF4-FFF2-40B4-BE49-F238E27FC236}">
                  <a16:creationId xmlns:a16="http://schemas.microsoft.com/office/drawing/2014/main" id="{89F33C0F-02B1-482A-8910-53517ED8DFB8}"/>
                </a:ext>
              </a:extLst>
            </p:cNvPr>
            <p:cNvSpPr/>
            <p:nvPr/>
          </p:nvSpPr>
          <p:spPr>
            <a:xfrm>
              <a:off x="-776215" y="3731301"/>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5" name="Freeform: Shape 54">
              <a:extLst>
                <a:ext uri="{FF2B5EF4-FFF2-40B4-BE49-F238E27FC236}">
                  <a16:creationId xmlns:a16="http://schemas.microsoft.com/office/drawing/2014/main" id="{051C4EFF-D8EA-464A-8234-54B61B612D67}"/>
                </a:ext>
              </a:extLst>
            </p:cNvPr>
            <p:cNvSpPr/>
            <p:nvPr/>
          </p:nvSpPr>
          <p:spPr>
            <a:xfrm>
              <a:off x="-328778" y="3626524"/>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6" name="Freeform: Shape 55">
              <a:extLst>
                <a:ext uri="{FF2B5EF4-FFF2-40B4-BE49-F238E27FC236}">
                  <a16:creationId xmlns:a16="http://schemas.microsoft.com/office/drawing/2014/main" id="{E16A108A-4A08-413A-8099-7E386030CC8F}"/>
                </a:ext>
              </a:extLst>
            </p:cNvPr>
            <p:cNvSpPr/>
            <p:nvPr/>
          </p:nvSpPr>
          <p:spPr>
            <a:xfrm>
              <a:off x="-519563" y="3626524"/>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57" name="Group 56">
            <a:extLst>
              <a:ext uri="{FF2B5EF4-FFF2-40B4-BE49-F238E27FC236}">
                <a16:creationId xmlns:a16="http://schemas.microsoft.com/office/drawing/2014/main" id="{576DD1F8-FDF8-45CA-B398-5D071DEEFE92}"/>
              </a:ext>
            </a:extLst>
          </p:cNvPr>
          <p:cNvGrpSpPr>
            <a:grpSpLocks noChangeAspect="1"/>
          </p:cNvGrpSpPr>
          <p:nvPr/>
        </p:nvGrpSpPr>
        <p:grpSpPr>
          <a:xfrm>
            <a:off x="9026590" y="2416236"/>
            <a:ext cx="246888" cy="214484"/>
            <a:chOff x="-474040" y="6113577"/>
            <a:chExt cx="762000" cy="661987"/>
          </a:xfrm>
          <a:solidFill>
            <a:schemeClr val="bg2"/>
          </a:solidFill>
        </p:grpSpPr>
        <p:sp>
          <p:nvSpPr>
            <p:cNvPr id="58" name="Freeform: Shape 57">
              <a:extLst>
                <a:ext uri="{FF2B5EF4-FFF2-40B4-BE49-F238E27FC236}">
                  <a16:creationId xmlns:a16="http://schemas.microsoft.com/office/drawing/2014/main" id="{52A7DD19-1796-44A7-BF7B-E535D4DD619D}"/>
                </a:ext>
              </a:extLst>
            </p:cNvPr>
            <p:cNvSpPr/>
            <p:nvPr/>
          </p:nvSpPr>
          <p:spPr>
            <a:xfrm>
              <a:off x="-474040" y="6470764"/>
              <a:ext cx="762000" cy="304800"/>
            </a:xfrm>
            <a:custGeom>
              <a:avLst/>
              <a:gdLst>
                <a:gd name="connsiteX0" fmla="*/ 438150 w 762000"/>
                <a:gd name="connsiteY0" fmla="*/ 19050 h 304800"/>
                <a:gd name="connsiteX1" fmla="*/ 400050 w 762000"/>
                <a:gd name="connsiteY1" fmla="*/ 57150 h 304800"/>
                <a:gd name="connsiteX2" fmla="*/ 361950 w 762000"/>
                <a:gd name="connsiteY2" fmla="*/ 57150 h 304800"/>
                <a:gd name="connsiteX3" fmla="*/ 323850 w 762000"/>
                <a:gd name="connsiteY3" fmla="*/ 19050 h 304800"/>
                <a:gd name="connsiteX4" fmla="*/ 323850 w 762000"/>
                <a:gd name="connsiteY4" fmla="*/ 0 h 304800"/>
                <a:gd name="connsiteX5" fmla="*/ 0 w 762000"/>
                <a:gd name="connsiteY5" fmla="*/ 0 h 304800"/>
                <a:gd name="connsiteX6" fmla="*/ 0 w 762000"/>
                <a:gd name="connsiteY6" fmla="*/ 266700 h 304800"/>
                <a:gd name="connsiteX7" fmla="*/ 38100 w 762000"/>
                <a:gd name="connsiteY7" fmla="*/ 304800 h 304800"/>
                <a:gd name="connsiteX8" fmla="*/ 723900 w 762000"/>
                <a:gd name="connsiteY8" fmla="*/ 304800 h 304800"/>
                <a:gd name="connsiteX9" fmla="*/ 762000 w 762000"/>
                <a:gd name="connsiteY9" fmla="*/ 266700 h 304800"/>
                <a:gd name="connsiteX10" fmla="*/ 762000 w 762000"/>
                <a:gd name="connsiteY10" fmla="*/ 0 h 304800"/>
                <a:gd name="connsiteX11" fmla="*/ 438150 w 762000"/>
                <a:gd name="connsiteY11" fmla="*/ 0 h 304800"/>
                <a:gd name="connsiteX12" fmla="*/ 438150 w 762000"/>
                <a:gd name="connsiteY12" fmla="*/ 190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0" h="304800">
                  <a:moveTo>
                    <a:pt x="438150" y="19050"/>
                  </a:moveTo>
                  <a:cubicBezTo>
                    <a:pt x="438150" y="40005"/>
                    <a:pt x="421005" y="57150"/>
                    <a:pt x="400050" y="57150"/>
                  </a:cubicBezTo>
                  <a:lnTo>
                    <a:pt x="361950" y="57150"/>
                  </a:lnTo>
                  <a:cubicBezTo>
                    <a:pt x="340995" y="57150"/>
                    <a:pt x="323850" y="40005"/>
                    <a:pt x="323850" y="19050"/>
                  </a:cubicBezTo>
                  <a:lnTo>
                    <a:pt x="323850" y="0"/>
                  </a:lnTo>
                  <a:lnTo>
                    <a:pt x="0" y="0"/>
                  </a:lnTo>
                  <a:lnTo>
                    <a:pt x="0" y="266700"/>
                  </a:lnTo>
                  <a:cubicBezTo>
                    <a:pt x="0" y="287655"/>
                    <a:pt x="17145" y="304800"/>
                    <a:pt x="38100" y="304800"/>
                  </a:cubicBezTo>
                  <a:lnTo>
                    <a:pt x="723900" y="304800"/>
                  </a:lnTo>
                  <a:cubicBezTo>
                    <a:pt x="744855" y="304800"/>
                    <a:pt x="762000" y="287655"/>
                    <a:pt x="762000" y="266700"/>
                  </a:cubicBezTo>
                  <a:lnTo>
                    <a:pt x="762000" y="0"/>
                  </a:lnTo>
                  <a:lnTo>
                    <a:pt x="438150" y="0"/>
                  </a:lnTo>
                  <a:lnTo>
                    <a:pt x="438150" y="1905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9" name="Freeform: Shape 58">
              <a:extLst>
                <a:ext uri="{FF2B5EF4-FFF2-40B4-BE49-F238E27FC236}">
                  <a16:creationId xmlns:a16="http://schemas.microsoft.com/office/drawing/2014/main" id="{DFD0573D-D0ED-4632-B924-92A87500CD85}"/>
                </a:ext>
              </a:extLst>
            </p:cNvPr>
            <p:cNvSpPr/>
            <p:nvPr/>
          </p:nvSpPr>
          <p:spPr>
            <a:xfrm>
              <a:off x="-474040" y="6113577"/>
              <a:ext cx="762000" cy="319087"/>
            </a:xfrm>
            <a:custGeom>
              <a:avLst/>
              <a:gdLst>
                <a:gd name="connsiteX0" fmla="*/ 723900 w 762000"/>
                <a:gd name="connsiteY0" fmla="*/ 128588 h 319087"/>
                <a:gd name="connsiteX1" fmla="*/ 533400 w 762000"/>
                <a:gd name="connsiteY1" fmla="*/ 128588 h 319087"/>
                <a:gd name="connsiteX2" fmla="*/ 533400 w 762000"/>
                <a:gd name="connsiteY2" fmla="*/ 66675 h 319087"/>
                <a:gd name="connsiteX3" fmla="*/ 466725 w 762000"/>
                <a:gd name="connsiteY3" fmla="*/ 0 h 319087"/>
                <a:gd name="connsiteX4" fmla="*/ 295275 w 762000"/>
                <a:gd name="connsiteY4" fmla="*/ 0 h 319087"/>
                <a:gd name="connsiteX5" fmla="*/ 228600 w 762000"/>
                <a:gd name="connsiteY5" fmla="*/ 66675 h 319087"/>
                <a:gd name="connsiteX6" fmla="*/ 228600 w 762000"/>
                <a:gd name="connsiteY6" fmla="*/ 128588 h 319087"/>
                <a:gd name="connsiteX7" fmla="*/ 38100 w 762000"/>
                <a:gd name="connsiteY7" fmla="*/ 128588 h 319087"/>
                <a:gd name="connsiteX8" fmla="*/ 0 w 762000"/>
                <a:gd name="connsiteY8" fmla="*/ 166688 h 319087"/>
                <a:gd name="connsiteX9" fmla="*/ 0 w 762000"/>
                <a:gd name="connsiteY9" fmla="*/ 319088 h 319087"/>
                <a:gd name="connsiteX10" fmla="*/ 323850 w 762000"/>
                <a:gd name="connsiteY10" fmla="*/ 319088 h 319087"/>
                <a:gd name="connsiteX11" fmla="*/ 323850 w 762000"/>
                <a:gd name="connsiteY11" fmla="*/ 300038 h 319087"/>
                <a:gd name="connsiteX12" fmla="*/ 438150 w 762000"/>
                <a:gd name="connsiteY12" fmla="*/ 300038 h 319087"/>
                <a:gd name="connsiteX13" fmla="*/ 438150 w 762000"/>
                <a:gd name="connsiteY13" fmla="*/ 319088 h 319087"/>
                <a:gd name="connsiteX14" fmla="*/ 762000 w 762000"/>
                <a:gd name="connsiteY14" fmla="*/ 319088 h 319087"/>
                <a:gd name="connsiteX15" fmla="*/ 762000 w 762000"/>
                <a:gd name="connsiteY15" fmla="*/ 166688 h 319087"/>
                <a:gd name="connsiteX16" fmla="*/ 723900 w 762000"/>
                <a:gd name="connsiteY16" fmla="*/ 128588 h 319087"/>
                <a:gd name="connsiteX17" fmla="*/ 285750 w 762000"/>
                <a:gd name="connsiteY17" fmla="*/ 128588 h 319087"/>
                <a:gd name="connsiteX18" fmla="*/ 285750 w 762000"/>
                <a:gd name="connsiteY18" fmla="*/ 66675 h 319087"/>
                <a:gd name="connsiteX19" fmla="*/ 295275 w 762000"/>
                <a:gd name="connsiteY19" fmla="*/ 57150 h 319087"/>
                <a:gd name="connsiteX20" fmla="*/ 466725 w 762000"/>
                <a:gd name="connsiteY20" fmla="*/ 57150 h 319087"/>
                <a:gd name="connsiteX21" fmla="*/ 476250 w 762000"/>
                <a:gd name="connsiteY21" fmla="*/ 66675 h 319087"/>
                <a:gd name="connsiteX22" fmla="*/ 476250 w 762000"/>
                <a:gd name="connsiteY22" fmla="*/ 128588 h 319087"/>
                <a:gd name="connsiteX23" fmla="*/ 285750 w 762000"/>
                <a:gd name="connsiteY23" fmla="*/ 128588 h 31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2000" h="319087">
                  <a:moveTo>
                    <a:pt x="723900" y="128588"/>
                  </a:moveTo>
                  <a:lnTo>
                    <a:pt x="533400" y="128588"/>
                  </a:lnTo>
                  <a:lnTo>
                    <a:pt x="533400" y="66675"/>
                  </a:lnTo>
                  <a:cubicBezTo>
                    <a:pt x="533400" y="29528"/>
                    <a:pt x="503873" y="0"/>
                    <a:pt x="466725" y="0"/>
                  </a:cubicBezTo>
                  <a:lnTo>
                    <a:pt x="295275" y="0"/>
                  </a:lnTo>
                  <a:cubicBezTo>
                    <a:pt x="258127" y="0"/>
                    <a:pt x="228600" y="29528"/>
                    <a:pt x="228600" y="66675"/>
                  </a:cubicBezTo>
                  <a:lnTo>
                    <a:pt x="228600" y="128588"/>
                  </a:lnTo>
                  <a:lnTo>
                    <a:pt x="38100" y="128588"/>
                  </a:lnTo>
                  <a:cubicBezTo>
                    <a:pt x="17145" y="128588"/>
                    <a:pt x="0" y="145733"/>
                    <a:pt x="0" y="166688"/>
                  </a:cubicBezTo>
                  <a:lnTo>
                    <a:pt x="0" y="319088"/>
                  </a:lnTo>
                  <a:lnTo>
                    <a:pt x="323850" y="319088"/>
                  </a:lnTo>
                  <a:lnTo>
                    <a:pt x="323850" y="300038"/>
                  </a:lnTo>
                  <a:lnTo>
                    <a:pt x="438150" y="300038"/>
                  </a:lnTo>
                  <a:lnTo>
                    <a:pt x="438150" y="319088"/>
                  </a:lnTo>
                  <a:lnTo>
                    <a:pt x="762000" y="319088"/>
                  </a:lnTo>
                  <a:lnTo>
                    <a:pt x="762000" y="166688"/>
                  </a:lnTo>
                  <a:cubicBezTo>
                    <a:pt x="762000" y="145733"/>
                    <a:pt x="744855" y="128588"/>
                    <a:pt x="723900" y="128588"/>
                  </a:cubicBezTo>
                  <a:moveTo>
                    <a:pt x="285750" y="128588"/>
                  </a:moveTo>
                  <a:lnTo>
                    <a:pt x="285750" y="66675"/>
                  </a:lnTo>
                  <a:cubicBezTo>
                    <a:pt x="285750" y="60960"/>
                    <a:pt x="289560" y="57150"/>
                    <a:pt x="295275" y="57150"/>
                  </a:cubicBezTo>
                  <a:lnTo>
                    <a:pt x="466725" y="57150"/>
                  </a:lnTo>
                  <a:cubicBezTo>
                    <a:pt x="472440" y="57150"/>
                    <a:pt x="476250" y="60960"/>
                    <a:pt x="476250" y="66675"/>
                  </a:cubicBezTo>
                  <a:lnTo>
                    <a:pt x="476250" y="128588"/>
                  </a:lnTo>
                  <a:lnTo>
                    <a:pt x="285750" y="128588"/>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60" name="Group 59">
            <a:extLst>
              <a:ext uri="{FF2B5EF4-FFF2-40B4-BE49-F238E27FC236}">
                <a16:creationId xmlns:a16="http://schemas.microsoft.com/office/drawing/2014/main" id="{3A204387-34B6-4EC1-99DB-78B362F7C3CF}"/>
              </a:ext>
            </a:extLst>
          </p:cNvPr>
          <p:cNvGrpSpPr>
            <a:grpSpLocks noChangeAspect="1"/>
          </p:cNvGrpSpPr>
          <p:nvPr/>
        </p:nvGrpSpPr>
        <p:grpSpPr>
          <a:xfrm>
            <a:off x="2945650" y="3925726"/>
            <a:ext cx="224699" cy="246888"/>
            <a:chOff x="8180808" y="4049595"/>
            <a:chExt cx="693515" cy="761999"/>
          </a:xfrm>
          <a:solidFill>
            <a:schemeClr val="bg2"/>
          </a:solidFill>
        </p:grpSpPr>
        <p:sp>
          <p:nvSpPr>
            <p:cNvPr id="61" name="Freeform: Shape 60">
              <a:extLst>
                <a:ext uri="{FF2B5EF4-FFF2-40B4-BE49-F238E27FC236}">
                  <a16:creationId xmlns:a16="http://schemas.microsoft.com/office/drawing/2014/main" id="{3DBE42C3-9896-453D-BE15-876344483685}"/>
                </a:ext>
              </a:extLst>
            </p:cNvPr>
            <p:cNvSpPr/>
            <p:nvPr/>
          </p:nvSpPr>
          <p:spPr>
            <a:xfrm>
              <a:off x="8650200" y="4437738"/>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2" name="Freeform: Shape 61">
              <a:extLst>
                <a:ext uri="{FF2B5EF4-FFF2-40B4-BE49-F238E27FC236}">
                  <a16:creationId xmlns:a16="http://schemas.microsoft.com/office/drawing/2014/main" id="{FF5EE5BD-30F4-48C8-864B-740DD5AB2897}"/>
                </a:ext>
              </a:extLst>
            </p:cNvPr>
            <p:cNvSpPr/>
            <p:nvPr/>
          </p:nvSpPr>
          <p:spPr>
            <a:xfrm>
              <a:off x="8255008" y="4437738"/>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3" name="Freeform: Shape 62">
              <a:extLst>
                <a:ext uri="{FF2B5EF4-FFF2-40B4-BE49-F238E27FC236}">
                  <a16:creationId xmlns:a16="http://schemas.microsoft.com/office/drawing/2014/main" id="{5E7A22D2-4DDE-4CA9-9A6F-6B3C052A922B}"/>
                </a:ext>
              </a:extLst>
            </p:cNvPr>
            <p:cNvSpPr/>
            <p:nvPr/>
          </p:nvSpPr>
          <p:spPr>
            <a:xfrm>
              <a:off x="8604194" y="4606044"/>
              <a:ext cx="268332" cy="148400"/>
            </a:xfrm>
            <a:custGeom>
              <a:avLst/>
              <a:gdLst>
                <a:gd name="connsiteX0" fmla="*/ 253556 w 268332"/>
                <a:gd name="connsiteY0" fmla="*/ 44101 h 148400"/>
                <a:gd name="connsiteX1" fmla="*/ 181070 w 268332"/>
                <a:gd name="connsiteY1" fmla="*/ 9526 h 148400"/>
                <a:gd name="connsiteX2" fmla="*/ 120110 w 268332"/>
                <a:gd name="connsiteY2" fmla="*/ 1 h 148400"/>
                <a:gd name="connsiteX3" fmla="*/ 59246 w 268332"/>
                <a:gd name="connsiteY3" fmla="*/ 9526 h 148400"/>
                <a:gd name="connsiteX4" fmla="*/ 3429 w 268332"/>
                <a:gd name="connsiteY4" fmla="*/ 33529 h 148400"/>
                <a:gd name="connsiteX5" fmla="*/ 0 w 268332"/>
                <a:gd name="connsiteY5" fmla="*/ 37434 h 148400"/>
                <a:gd name="connsiteX6" fmla="*/ 76200 w 268332"/>
                <a:gd name="connsiteY6" fmla="*/ 75534 h 148400"/>
                <a:gd name="connsiteX7" fmla="*/ 104013 w 268332"/>
                <a:gd name="connsiteY7" fmla="*/ 131446 h 148400"/>
                <a:gd name="connsiteX8" fmla="*/ 104013 w 268332"/>
                <a:gd name="connsiteY8" fmla="*/ 148400 h 148400"/>
                <a:gd name="connsiteX9" fmla="*/ 268319 w 268332"/>
                <a:gd name="connsiteY9" fmla="*/ 148400 h 148400"/>
                <a:gd name="connsiteX10" fmla="*/ 268319 w 268332"/>
                <a:gd name="connsiteY10" fmla="*/ 73819 h 148400"/>
                <a:gd name="connsiteX11" fmla="*/ 253556 w 268332"/>
                <a:gd name="connsiteY11" fmla="*/ 44101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32" h="148400">
                  <a:moveTo>
                    <a:pt x="253556" y="44101"/>
                  </a:moveTo>
                  <a:cubicBezTo>
                    <a:pt x="232176" y="27474"/>
                    <a:pt x="207446" y="15679"/>
                    <a:pt x="181070" y="9526"/>
                  </a:cubicBezTo>
                  <a:cubicBezTo>
                    <a:pt x="161246" y="3734"/>
                    <a:pt x="140756" y="532"/>
                    <a:pt x="120110" y="1"/>
                  </a:cubicBezTo>
                  <a:cubicBezTo>
                    <a:pt x="99448" y="-46"/>
                    <a:pt x="78906" y="3169"/>
                    <a:pt x="59246" y="9526"/>
                  </a:cubicBezTo>
                  <a:cubicBezTo>
                    <a:pt x="39570" y="14764"/>
                    <a:pt x="20765" y="22851"/>
                    <a:pt x="3429" y="33529"/>
                  </a:cubicBezTo>
                  <a:lnTo>
                    <a:pt x="0" y="37434"/>
                  </a:lnTo>
                  <a:cubicBezTo>
                    <a:pt x="27693" y="44909"/>
                    <a:pt x="53604" y="57865"/>
                    <a:pt x="76200" y="75534"/>
                  </a:cubicBezTo>
                  <a:cubicBezTo>
                    <a:pt x="93960" y="88582"/>
                    <a:pt x="104321" y="109409"/>
                    <a:pt x="104013" y="131446"/>
                  </a:cubicBezTo>
                  <a:lnTo>
                    <a:pt x="104013" y="148400"/>
                  </a:lnTo>
                  <a:lnTo>
                    <a:pt x="268319" y="148400"/>
                  </a:lnTo>
                  <a:lnTo>
                    <a:pt x="268319" y="73819"/>
                  </a:lnTo>
                  <a:cubicBezTo>
                    <a:pt x="268644" y="62075"/>
                    <a:pt x="263111" y="50937"/>
                    <a:pt x="253556" y="4410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4" name="Freeform: Shape 63">
              <a:extLst>
                <a:ext uri="{FF2B5EF4-FFF2-40B4-BE49-F238E27FC236}">
                  <a16:creationId xmlns:a16="http://schemas.microsoft.com/office/drawing/2014/main" id="{3E3B7452-D747-49A8-B623-56E29B065F10}"/>
                </a:ext>
              </a:extLst>
            </p:cNvPr>
            <p:cNvSpPr/>
            <p:nvPr/>
          </p:nvSpPr>
          <p:spPr>
            <a:xfrm>
              <a:off x="8180808" y="4606044"/>
              <a:ext cx="268700" cy="148400"/>
            </a:xfrm>
            <a:custGeom>
              <a:avLst/>
              <a:gdLst>
                <a:gd name="connsiteX0" fmla="*/ 164687 w 268700"/>
                <a:gd name="connsiteY0" fmla="*/ 131446 h 148400"/>
                <a:gd name="connsiteX1" fmla="*/ 191453 w 268700"/>
                <a:gd name="connsiteY1" fmla="*/ 76486 h 148400"/>
                <a:gd name="connsiteX2" fmla="*/ 192500 w 268700"/>
                <a:gd name="connsiteY2" fmla="*/ 75534 h 148400"/>
                <a:gd name="connsiteX3" fmla="*/ 193739 w 268700"/>
                <a:gd name="connsiteY3" fmla="*/ 74677 h 148400"/>
                <a:gd name="connsiteX4" fmla="*/ 268700 w 268700"/>
                <a:gd name="connsiteY4" fmla="*/ 37529 h 148400"/>
                <a:gd name="connsiteX5" fmla="*/ 263271 w 268700"/>
                <a:gd name="connsiteY5" fmla="*/ 31338 h 148400"/>
                <a:gd name="connsiteX6" fmla="*/ 209169 w 268700"/>
                <a:gd name="connsiteY6" fmla="*/ 9526 h 148400"/>
                <a:gd name="connsiteX7" fmla="*/ 148304 w 268700"/>
                <a:gd name="connsiteY7" fmla="*/ 1 h 148400"/>
                <a:gd name="connsiteX8" fmla="*/ 87344 w 268700"/>
                <a:gd name="connsiteY8" fmla="*/ 9526 h 148400"/>
                <a:gd name="connsiteX9" fmla="*/ 14859 w 268700"/>
                <a:gd name="connsiteY9" fmla="*/ 44101 h 148400"/>
                <a:gd name="connsiteX10" fmla="*/ 0 w 268700"/>
                <a:gd name="connsiteY10" fmla="*/ 73819 h 148400"/>
                <a:gd name="connsiteX11" fmla="*/ 0 w 268700"/>
                <a:gd name="connsiteY11" fmla="*/ 148400 h 148400"/>
                <a:gd name="connsiteX12" fmla="*/ 164687 w 268700"/>
                <a:gd name="connsiteY12" fmla="*/ 148400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64687" y="131446"/>
                  </a:moveTo>
                  <a:cubicBezTo>
                    <a:pt x="164702" y="109990"/>
                    <a:pt x="174570" y="89728"/>
                    <a:pt x="191453" y="76486"/>
                  </a:cubicBezTo>
                  <a:lnTo>
                    <a:pt x="192500" y="75534"/>
                  </a:lnTo>
                  <a:lnTo>
                    <a:pt x="193739" y="74677"/>
                  </a:lnTo>
                  <a:cubicBezTo>
                    <a:pt x="216602" y="58406"/>
                    <a:pt x="241905" y="45867"/>
                    <a:pt x="268700" y="37529"/>
                  </a:cubicBezTo>
                  <a:cubicBezTo>
                    <a:pt x="266795" y="35529"/>
                    <a:pt x="264986" y="33433"/>
                    <a:pt x="263271" y="31338"/>
                  </a:cubicBezTo>
                  <a:cubicBezTo>
                    <a:pt x="246372" y="21520"/>
                    <a:pt x="228152" y="14175"/>
                    <a:pt x="209169" y="9526"/>
                  </a:cubicBezTo>
                  <a:cubicBezTo>
                    <a:pt x="189376" y="3742"/>
                    <a:pt x="168918" y="541"/>
                    <a:pt x="148304" y="1"/>
                  </a:cubicBezTo>
                  <a:cubicBezTo>
                    <a:pt x="127609" y="-53"/>
                    <a:pt x="107036" y="3162"/>
                    <a:pt x="87344" y="9526"/>
                  </a:cubicBezTo>
                  <a:cubicBezTo>
                    <a:pt x="61338" y="16700"/>
                    <a:pt x="36801" y="28404"/>
                    <a:pt x="14859" y="44101"/>
                  </a:cubicBezTo>
                  <a:cubicBezTo>
                    <a:pt x="5620" y="51212"/>
                    <a:pt x="146" y="62162"/>
                    <a:pt x="0" y="73819"/>
                  </a:cubicBezTo>
                  <a:lnTo>
                    <a:pt x="0" y="148400"/>
                  </a:lnTo>
                  <a:lnTo>
                    <a:pt x="164687" y="1484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5" name="Freeform: Shape 64">
              <a:extLst>
                <a:ext uri="{FF2B5EF4-FFF2-40B4-BE49-F238E27FC236}">
                  <a16:creationId xmlns:a16="http://schemas.microsoft.com/office/drawing/2014/main" id="{E40CF763-8D62-442D-8493-33411EC77D93}"/>
                </a:ext>
              </a:extLst>
            </p:cNvPr>
            <p:cNvSpPr/>
            <p:nvPr/>
          </p:nvSpPr>
          <p:spPr>
            <a:xfrm>
              <a:off x="8378452" y="4663765"/>
              <a:ext cx="296525" cy="147829"/>
            </a:xfrm>
            <a:custGeom>
              <a:avLst/>
              <a:gdLst>
                <a:gd name="connsiteX0" fmla="*/ 0 w 296525"/>
                <a:gd name="connsiteY0" fmla="*/ 147830 h 147829"/>
                <a:gd name="connsiteX1" fmla="*/ 0 w 296525"/>
                <a:gd name="connsiteY1" fmla="*/ 73725 h 147829"/>
                <a:gd name="connsiteX2" fmla="*/ 14859 w 296525"/>
                <a:gd name="connsiteY2" fmla="*/ 44103 h 147829"/>
                <a:gd name="connsiteX3" fmla="*/ 87344 w 296525"/>
                <a:gd name="connsiteY3" fmla="*/ 9527 h 147829"/>
                <a:gd name="connsiteX4" fmla="*/ 148209 w 296525"/>
                <a:gd name="connsiteY4" fmla="*/ 2 h 147829"/>
                <a:gd name="connsiteX5" fmla="*/ 209169 w 296525"/>
                <a:gd name="connsiteY5" fmla="*/ 9527 h 147829"/>
                <a:gd name="connsiteX6" fmla="*/ 281654 w 296525"/>
                <a:gd name="connsiteY6" fmla="*/ 44103 h 147829"/>
                <a:gd name="connsiteX7" fmla="*/ 296513 w 296525"/>
                <a:gd name="connsiteY7" fmla="*/ 73725 h 147829"/>
                <a:gd name="connsiteX8" fmla="*/ 296513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0" y="147830"/>
                  </a:moveTo>
                  <a:lnTo>
                    <a:pt x="0" y="73725"/>
                  </a:lnTo>
                  <a:cubicBezTo>
                    <a:pt x="45" y="62070"/>
                    <a:pt x="5544" y="51107"/>
                    <a:pt x="14859" y="44103"/>
                  </a:cubicBezTo>
                  <a:cubicBezTo>
                    <a:pt x="36757" y="28332"/>
                    <a:pt x="61308" y="16621"/>
                    <a:pt x="87344" y="9527"/>
                  </a:cubicBezTo>
                  <a:cubicBezTo>
                    <a:pt x="106995" y="3128"/>
                    <a:pt x="127543" y="-88"/>
                    <a:pt x="148209" y="2"/>
                  </a:cubicBezTo>
                  <a:cubicBezTo>
                    <a:pt x="168859" y="487"/>
                    <a:pt x="189355" y="3690"/>
                    <a:pt x="209169" y="9527"/>
                  </a:cubicBezTo>
                  <a:cubicBezTo>
                    <a:pt x="235573" y="15599"/>
                    <a:pt x="260319" y="27402"/>
                    <a:pt x="281654" y="44103"/>
                  </a:cubicBezTo>
                  <a:cubicBezTo>
                    <a:pt x="291244" y="50876"/>
                    <a:pt x="296819" y="61990"/>
                    <a:pt x="296513" y="73725"/>
                  </a:cubicBezTo>
                  <a:lnTo>
                    <a:pt x="296513" y="14783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6" name="Freeform: Shape 65">
              <a:extLst>
                <a:ext uri="{FF2B5EF4-FFF2-40B4-BE49-F238E27FC236}">
                  <a16:creationId xmlns:a16="http://schemas.microsoft.com/office/drawing/2014/main" id="{ADB68F98-4117-4138-AD5D-ADA5F3B89875}"/>
                </a:ext>
              </a:extLst>
            </p:cNvPr>
            <p:cNvSpPr/>
            <p:nvPr/>
          </p:nvSpPr>
          <p:spPr>
            <a:xfrm>
              <a:off x="8452557" y="4495365"/>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7" name="Freeform: Shape 66">
              <a:extLst>
                <a:ext uri="{FF2B5EF4-FFF2-40B4-BE49-F238E27FC236}">
                  <a16:creationId xmlns:a16="http://schemas.microsoft.com/office/drawing/2014/main" id="{3F573BF0-477D-4945-AE20-937A6710000D}"/>
                </a:ext>
              </a:extLst>
            </p:cNvPr>
            <p:cNvSpPr/>
            <p:nvPr/>
          </p:nvSpPr>
          <p:spPr>
            <a:xfrm>
              <a:off x="8181380" y="4049595"/>
              <a:ext cx="692943" cy="342900"/>
            </a:xfrm>
            <a:custGeom>
              <a:avLst/>
              <a:gdLst>
                <a:gd name="connsiteX0" fmla="*/ 654844 w 692943"/>
                <a:gd name="connsiteY0" fmla="*/ 0 h 342900"/>
                <a:gd name="connsiteX1" fmla="*/ 38100 w 692943"/>
                <a:gd name="connsiteY1" fmla="*/ 0 h 342900"/>
                <a:gd name="connsiteX2" fmla="*/ 0 w 692943"/>
                <a:gd name="connsiteY2" fmla="*/ 38100 h 342900"/>
                <a:gd name="connsiteX3" fmla="*/ 0 w 692943"/>
                <a:gd name="connsiteY3" fmla="*/ 247650 h 342900"/>
                <a:gd name="connsiteX4" fmla="*/ 38100 w 692943"/>
                <a:gd name="connsiteY4" fmla="*/ 285750 h 342900"/>
                <a:gd name="connsiteX5" fmla="*/ 178594 w 692943"/>
                <a:gd name="connsiteY5" fmla="*/ 285750 h 342900"/>
                <a:gd name="connsiteX6" fmla="*/ 178594 w 692943"/>
                <a:gd name="connsiteY6" fmla="*/ 342900 h 342900"/>
                <a:gd name="connsiteX7" fmla="*/ 238601 w 692943"/>
                <a:gd name="connsiteY7" fmla="*/ 285750 h 342900"/>
                <a:gd name="connsiteX8" fmla="*/ 303371 w 692943"/>
                <a:gd name="connsiteY8" fmla="*/ 285750 h 342900"/>
                <a:gd name="connsiteX9" fmla="*/ 340519 w 692943"/>
                <a:gd name="connsiteY9" fmla="*/ 342900 h 342900"/>
                <a:gd name="connsiteX10" fmla="*/ 374809 w 692943"/>
                <a:gd name="connsiteY10" fmla="*/ 285750 h 342900"/>
                <a:gd name="connsiteX11" fmla="*/ 442436 w 692943"/>
                <a:gd name="connsiteY11" fmla="*/ 285750 h 342900"/>
                <a:gd name="connsiteX12" fmla="*/ 502444 w 692943"/>
                <a:gd name="connsiteY12" fmla="*/ 342900 h 342900"/>
                <a:gd name="connsiteX13" fmla="*/ 502444 w 692943"/>
                <a:gd name="connsiteY13" fmla="*/ 285750 h 342900"/>
                <a:gd name="connsiteX14" fmla="*/ 654844 w 692943"/>
                <a:gd name="connsiteY14" fmla="*/ 285750 h 342900"/>
                <a:gd name="connsiteX15" fmla="*/ 692944 w 692943"/>
                <a:gd name="connsiteY15" fmla="*/ 247650 h 342900"/>
                <a:gd name="connsiteX16" fmla="*/ 692944 w 692943"/>
                <a:gd name="connsiteY16" fmla="*/ 38100 h 342900"/>
                <a:gd name="connsiteX17" fmla="*/ 654844 w 692943"/>
                <a:gd name="connsiteY17" fmla="*/ 0 h 342900"/>
                <a:gd name="connsiteX18" fmla="*/ 95250 w 692943"/>
                <a:gd name="connsiteY18" fmla="*/ 85725 h 342900"/>
                <a:gd name="connsiteX19" fmla="*/ 540544 w 692943"/>
                <a:gd name="connsiteY19" fmla="*/ 85725 h 342900"/>
                <a:gd name="connsiteX20" fmla="*/ 540544 w 692943"/>
                <a:gd name="connsiteY20" fmla="*/ 104775 h 342900"/>
                <a:gd name="connsiteX21" fmla="*/ 95250 w 692943"/>
                <a:gd name="connsiteY21" fmla="*/ 104775 h 342900"/>
                <a:gd name="connsiteX22" fmla="*/ 445294 w 692943"/>
                <a:gd name="connsiteY22" fmla="*/ 200025 h 342900"/>
                <a:gd name="connsiteX23" fmla="*/ 95250 w 692943"/>
                <a:gd name="connsiteY23" fmla="*/ 200025 h 342900"/>
                <a:gd name="connsiteX24" fmla="*/ 95250 w 692943"/>
                <a:gd name="connsiteY24" fmla="*/ 180975 h 342900"/>
                <a:gd name="connsiteX25" fmla="*/ 445294 w 692943"/>
                <a:gd name="connsiteY25" fmla="*/ 180975 h 342900"/>
                <a:gd name="connsiteX26" fmla="*/ 597694 w 692943"/>
                <a:gd name="connsiteY26" fmla="*/ 152400 h 342900"/>
                <a:gd name="connsiteX27" fmla="*/ 95250 w 692943"/>
                <a:gd name="connsiteY27" fmla="*/ 152400 h 342900"/>
                <a:gd name="connsiteX28" fmla="*/ 95250 w 692943"/>
                <a:gd name="connsiteY28" fmla="*/ 133350 h 342900"/>
                <a:gd name="connsiteX29" fmla="*/ 597694 w 692943"/>
                <a:gd name="connsiteY29" fmla="*/ 1333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92943" h="342900">
                  <a:moveTo>
                    <a:pt x="654844" y="0"/>
                  </a:moveTo>
                  <a:lnTo>
                    <a:pt x="38100" y="0"/>
                  </a:lnTo>
                  <a:cubicBezTo>
                    <a:pt x="17058" y="0"/>
                    <a:pt x="0" y="17058"/>
                    <a:pt x="0" y="38100"/>
                  </a:cubicBezTo>
                  <a:lnTo>
                    <a:pt x="0" y="247650"/>
                  </a:lnTo>
                  <a:cubicBezTo>
                    <a:pt x="0" y="268692"/>
                    <a:pt x="17058" y="285750"/>
                    <a:pt x="38100" y="285750"/>
                  </a:cubicBezTo>
                  <a:lnTo>
                    <a:pt x="178594" y="285750"/>
                  </a:lnTo>
                  <a:lnTo>
                    <a:pt x="178594" y="342900"/>
                  </a:lnTo>
                  <a:lnTo>
                    <a:pt x="238601" y="285750"/>
                  </a:lnTo>
                  <a:lnTo>
                    <a:pt x="303371" y="285750"/>
                  </a:lnTo>
                  <a:lnTo>
                    <a:pt x="340519" y="342900"/>
                  </a:lnTo>
                  <a:lnTo>
                    <a:pt x="374809" y="285750"/>
                  </a:lnTo>
                  <a:lnTo>
                    <a:pt x="442436" y="285750"/>
                  </a:lnTo>
                  <a:lnTo>
                    <a:pt x="502444" y="342900"/>
                  </a:lnTo>
                  <a:lnTo>
                    <a:pt x="502444" y="285750"/>
                  </a:lnTo>
                  <a:lnTo>
                    <a:pt x="654844" y="285750"/>
                  </a:lnTo>
                  <a:cubicBezTo>
                    <a:pt x="675885" y="285750"/>
                    <a:pt x="692944" y="268692"/>
                    <a:pt x="692944" y="247650"/>
                  </a:cubicBezTo>
                  <a:lnTo>
                    <a:pt x="692944" y="38100"/>
                  </a:lnTo>
                  <a:cubicBezTo>
                    <a:pt x="692944" y="17058"/>
                    <a:pt x="675885" y="0"/>
                    <a:pt x="654844" y="0"/>
                  </a:cubicBezTo>
                  <a:close/>
                  <a:moveTo>
                    <a:pt x="95250" y="85725"/>
                  </a:moveTo>
                  <a:lnTo>
                    <a:pt x="540544" y="85725"/>
                  </a:lnTo>
                  <a:lnTo>
                    <a:pt x="540544" y="104775"/>
                  </a:lnTo>
                  <a:lnTo>
                    <a:pt x="95250" y="104775"/>
                  </a:lnTo>
                  <a:close/>
                  <a:moveTo>
                    <a:pt x="445294" y="200025"/>
                  </a:moveTo>
                  <a:lnTo>
                    <a:pt x="95250" y="200025"/>
                  </a:lnTo>
                  <a:lnTo>
                    <a:pt x="95250" y="180975"/>
                  </a:lnTo>
                  <a:lnTo>
                    <a:pt x="445294" y="180975"/>
                  </a:lnTo>
                  <a:close/>
                  <a:moveTo>
                    <a:pt x="597694" y="152400"/>
                  </a:moveTo>
                  <a:lnTo>
                    <a:pt x="95250" y="152400"/>
                  </a:lnTo>
                  <a:lnTo>
                    <a:pt x="95250" y="133350"/>
                  </a:lnTo>
                  <a:lnTo>
                    <a:pt x="597694" y="13335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nodeType="afterGroup">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par>
                          <p:cTn id="26" fill="hold" nodeType="afterGroup">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Effect transition="in" filter="fade">
                                      <p:cBhvr>
                                        <p:cTn id="31" dur="500"/>
                                        <p:tgtEl>
                                          <p:spTgt spid="5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500" fill="hold"/>
                                        <p:tgtEl>
                                          <p:spTgt spid="49"/>
                                        </p:tgtEl>
                                        <p:attrNameLst>
                                          <p:attrName>ppt_w</p:attrName>
                                        </p:attrNameLst>
                                      </p:cBhvr>
                                      <p:tavLst>
                                        <p:tav tm="0">
                                          <p:val>
                                            <p:fltVal val="0"/>
                                          </p:val>
                                        </p:tav>
                                        <p:tav tm="100000">
                                          <p:val>
                                            <p:strVal val="#ppt_w"/>
                                          </p:val>
                                        </p:tav>
                                      </p:tavLst>
                                    </p:anim>
                                    <p:anim calcmode="lin" valueType="num">
                                      <p:cBhvr>
                                        <p:cTn id="35" dur="500" fill="hold"/>
                                        <p:tgtEl>
                                          <p:spTgt spid="49"/>
                                        </p:tgtEl>
                                        <p:attrNameLst>
                                          <p:attrName>ppt_h</p:attrName>
                                        </p:attrNameLst>
                                      </p:cBhvr>
                                      <p:tavLst>
                                        <p:tav tm="0">
                                          <p:val>
                                            <p:fltVal val="0"/>
                                          </p:val>
                                        </p:tav>
                                        <p:tav tm="100000">
                                          <p:val>
                                            <p:strVal val="#ppt_h"/>
                                          </p:val>
                                        </p:tav>
                                      </p:tavLst>
                                    </p:anim>
                                    <p:animEffect transition="in" filter="fade">
                                      <p:cBhvr>
                                        <p:cTn id="36" dur="500"/>
                                        <p:tgtEl>
                                          <p:spTgt spid="4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500" fill="hold"/>
                                        <p:tgtEl>
                                          <p:spTgt spid="51"/>
                                        </p:tgtEl>
                                        <p:attrNameLst>
                                          <p:attrName>ppt_w</p:attrName>
                                        </p:attrNameLst>
                                      </p:cBhvr>
                                      <p:tavLst>
                                        <p:tav tm="0">
                                          <p:val>
                                            <p:fltVal val="0"/>
                                          </p:val>
                                        </p:tav>
                                        <p:tav tm="100000">
                                          <p:val>
                                            <p:strVal val="#ppt_w"/>
                                          </p:val>
                                        </p:tav>
                                      </p:tavLst>
                                    </p:anim>
                                    <p:anim calcmode="lin" valueType="num">
                                      <p:cBhvr>
                                        <p:cTn id="40" dur="500" fill="hold"/>
                                        <p:tgtEl>
                                          <p:spTgt spid="51"/>
                                        </p:tgtEl>
                                        <p:attrNameLst>
                                          <p:attrName>ppt_h</p:attrName>
                                        </p:attrNameLst>
                                      </p:cBhvr>
                                      <p:tavLst>
                                        <p:tav tm="0">
                                          <p:val>
                                            <p:fltVal val="0"/>
                                          </p:val>
                                        </p:tav>
                                        <p:tav tm="100000">
                                          <p:val>
                                            <p:strVal val="#ppt_h"/>
                                          </p:val>
                                        </p:tav>
                                      </p:tavLst>
                                    </p:anim>
                                    <p:animEffect transition="in" filter="fade">
                                      <p:cBhvr>
                                        <p:cTn id="41" dur="500"/>
                                        <p:tgtEl>
                                          <p:spTgt spid="5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ppt_w</p:attrName>
                                        </p:attrNameLst>
                                      </p:cBhvr>
                                      <p:tavLst>
                                        <p:tav tm="0">
                                          <p:val>
                                            <p:fltVal val="0"/>
                                          </p:val>
                                        </p:tav>
                                        <p:tav tm="100000">
                                          <p:val>
                                            <p:strVal val="#ppt_w"/>
                                          </p:val>
                                        </p:tav>
                                      </p:tavLst>
                                    </p:anim>
                                    <p:anim calcmode="lin" valueType="num">
                                      <p:cBhvr>
                                        <p:cTn id="45" dur="500" fill="hold"/>
                                        <p:tgtEl>
                                          <p:spTgt spid="52"/>
                                        </p:tgtEl>
                                        <p:attrNameLst>
                                          <p:attrName>ppt_h</p:attrName>
                                        </p:attrNameLst>
                                      </p:cBhvr>
                                      <p:tavLst>
                                        <p:tav tm="0">
                                          <p:val>
                                            <p:fltVal val="0"/>
                                          </p:val>
                                        </p:tav>
                                        <p:tav tm="100000">
                                          <p:val>
                                            <p:strVal val="#ppt_h"/>
                                          </p:val>
                                        </p:tav>
                                      </p:tavLst>
                                    </p:anim>
                                    <p:animEffect transition="in" filter="fade">
                                      <p:cBhvr>
                                        <p:cTn id="46" dur="500"/>
                                        <p:tgtEl>
                                          <p:spTgt spid="52"/>
                                        </p:tgtEl>
                                      </p:cBhvr>
                                    </p:animEffect>
                                  </p:childTnLst>
                                </p:cTn>
                              </p:par>
                            </p:childTnLst>
                          </p:cTn>
                        </p:par>
                        <p:par>
                          <p:cTn id="47" fill="hold" nodeType="afterGroup">
                            <p:stCondLst>
                              <p:cond delay="3000"/>
                            </p:stCondLst>
                            <p:childTnLst>
                              <p:par>
                                <p:cTn id="48" presetID="53" presetClass="entr" presetSubtype="16"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p:cTn id="50" dur="500" fill="hold"/>
                                        <p:tgtEl>
                                          <p:spTgt spid="20"/>
                                        </p:tgtEl>
                                        <p:attrNameLst>
                                          <p:attrName>ppt_w</p:attrName>
                                        </p:attrNameLst>
                                      </p:cBhvr>
                                      <p:tavLst>
                                        <p:tav tm="0">
                                          <p:val>
                                            <p:fltVal val="0"/>
                                          </p:val>
                                        </p:tav>
                                        <p:tav tm="100000">
                                          <p:val>
                                            <p:strVal val="#ppt_w"/>
                                          </p:val>
                                        </p:tav>
                                      </p:tavLst>
                                    </p:anim>
                                    <p:anim calcmode="lin" valueType="num">
                                      <p:cBhvr>
                                        <p:cTn id="51" dur="500" fill="hold"/>
                                        <p:tgtEl>
                                          <p:spTgt spid="20"/>
                                        </p:tgtEl>
                                        <p:attrNameLst>
                                          <p:attrName>ppt_h</p:attrName>
                                        </p:attrNameLst>
                                      </p:cBhvr>
                                      <p:tavLst>
                                        <p:tav tm="0">
                                          <p:val>
                                            <p:fltVal val="0"/>
                                          </p:val>
                                        </p:tav>
                                        <p:tav tm="100000">
                                          <p:val>
                                            <p:strVal val="#ppt_h"/>
                                          </p:val>
                                        </p:tav>
                                      </p:tavLst>
                                    </p:anim>
                                    <p:animEffect transition="in" filter="fade">
                                      <p:cBhvr>
                                        <p:cTn id="52" dur="500"/>
                                        <p:tgtEl>
                                          <p:spTgt spid="2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500" fill="hold"/>
                                        <p:tgtEl>
                                          <p:spTgt spid="19"/>
                                        </p:tgtEl>
                                        <p:attrNameLst>
                                          <p:attrName>ppt_w</p:attrName>
                                        </p:attrNameLst>
                                      </p:cBhvr>
                                      <p:tavLst>
                                        <p:tav tm="0">
                                          <p:val>
                                            <p:fltVal val="0"/>
                                          </p:val>
                                        </p:tav>
                                        <p:tav tm="100000">
                                          <p:val>
                                            <p:strVal val="#ppt_w"/>
                                          </p:val>
                                        </p:tav>
                                      </p:tavLst>
                                    </p:anim>
                                    <p:anim calcmode="lin" valueType="num">
                                      <p:cBhvr>
                                        <p:cTn id="61" dur="500" fill="hold"/>
                                        <p:tgtEl>
                                          <p:spTgt spid="19"/>
                                        </p:tgtEl>
                                        <p:attrNameLst>
                                          <p:attrName>ppt_h</p:attrName>
                                        </p:attrNameLst>
                                      </p:cBhvr>
                                      <p:tavLst>
                                        <p:tav tm="0">
                                          <p:val>
                                            <p:fltVal val="0"/>
                                          </p:val>
                                        </p:tav>
                                        <p:tav tm="100000">
                                          <p:val>
                                            <p:strVal val="#ppt_h"/>
                                          </p:val>
                                        </p:tav>
                                      </p:tavLst>
                                    </p:anim>
                                    <p:animEffect transition="in" filter="fade">
                                      <p:cBhvr>
                                        <p:cTn id="62" dur="500"/>
                                        <p:tgtEl>
                                          <p:spTgt spid="19"/>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Effect transition="in" filter="fade">
                                      <p:cBhvr>
                                        <p:cTn id="67" dur="500"/>
                                        <p:tgtEl>
                                          <p:spTgt spid="29"/>
                                        </p:tgtEl>
                                      </p:cBhvr>
                                    </p:animEffect>
                                  </p:childTnLst>
                                </p:cTn>
                              </p:par>
                            </p:childTnLst>
                          </p:cTn>
                        </p:par>
                        <p:par>
                          <p:cTn id="68" fill="hold" nodeType="afterGroup">
                            <p:stCondLst>
                              <p:cond delay="3500"/>
                            </p:stCondLst>
                            <p:childTnLst>
                              <p:par>
                                <p:cTn id="69" presetID="53" presetClass="entr" presetSubtype="16" fill="hold" nodeType="after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p:cTn id="71" dur="500" fill="hold"/>
                                        <p:tgtEl>
                                          <p:spTgt spid="34"/>
                                        </p:tgtEl>
                                        <p:attrNameLst>
                                          <p:attrName>ppt_w</p:attrName>
                                        </p:attrNameLst>
                                      </p:cBhvr>
                                      <p:tavLst>
                                        <p:tav tm="0">
                                          <p:val>
                                            <p:fltVal val="0"/>
                                          </p:val>
                                        </p:tav>
                                        <p:tav tm="100000">
                                          <p:val>
                                            <p:strVal val="#ppt_w"/>
                                          </p:val>
                                        </p:tav>
                                      </p:tavLst>
                                    </p:anim>
                                    <p:anim calcmode="lin" valueType="num">
                                      <p:cBhvr>
                                        <p:cTn id="72" dur="500" fill="hold"/>
                                        <p:tgtEl>
                                          <p:spTgt spid="34"/>
                                        </p:tgtEl>
                                        <p:attrNameLst>
                                          <p:attrName>ppt_h</p:attrName>
                                        </p:attrNameLst>
                                      </p:cBhvr>
                                      <p:tavLst>
                                        <p:tav tm="0">
                                          <p:val>
                                            <p:fltVal val="0"/>
                                          </p:val>
                                        </p:tav>
                                        <p:tav tm="100000">
                                          <p:val>
                                            <p:strVal val="#ppt_h"/>
                                          </p:val>
                                        </p:tav>
                                      </p:tavLst>
                                    </p:anim>
                                    <p:animEffect transition="in" filter="fade">
                                      <p:cBhvr>
                                        <p:cTn id="73" dur="500"/>
                                        <p:tgtEl>
                                          <p:spTgt spid="34"/>
                                        </p:tgtEl>
                                      </p:cBhvr>
                                    </p:animEffect>
                                  </p:childTnLst>
                                </p:cTn>
                              </p:par>
                              <p:par>
                                <p:cTn id="74" presetID="53" presetClass="entr" presetSubtype="16" fill="hold" nodeType="withEffect">
                                  <p:stCondLst>
                                    <p:cond delay="0"/>
                                  </p:stCondLst>
                                  <p:childTnLst>
                                    <p:set>
                                      <p:cBhvr>
                                        <p:cTn id="75" dur="1" fill="hold">
                                          <p:stCondLst>
                                            <p:cond delay="0"/>
                                          </p:stCondLst>
                                        </p:cTn>
                                        <p:tgtEl>
                                          <p:spTgt spid="60"/>
                                        </p:tgtEl>
                                        <p:attrNameLst>
                                          <p:attrName>style.visibility</p:attrName>
                                        </p:attrNameLst>
                                      </p:cBhvr>
                                      <p:to>
                                        <p:strVal val="visible"/>
                                      </p:to>
                                    </p:set>
                                    <p:anim calcmode="lin" valueType="num">
                                      <p:cBhvr>
                                        <p:cTn id="76" dur="500" fill="hold"/>
                                        <p:tgtEl>
                                          <p:spTgt spid="60"/>
                                        </p:tgtEl>
                                        <p:attrNameLst>
                                          <p:attrName>ppt_w</p:attrName>
                                        </p:attrNameLst>
                                      </p:cBhvr>
                                      <p:tavLst>
                                        <p:tav tm="0">
                                          <p:val>
                                            <p:fltVal val="0"/>
                                          </p:val>
                                        </p:tav>
                                        <p:tav tm="100000">
                                          <p:val>
                                            <p:strVal val="#ppt_w"/>
                                          </p:val>
                                        </p:tav>
                                      </p:tavLst>
                                    </p:anim>
                                    <p:anim calcmode="lin" valueType="num">
                                      <p:cBhvr>
                                        <p:cTn id="77" dur="500" fill="hold"/>
                                        <p:tgtEl>
                                          <p:spTgt spid="60"/>
                                        </p:tgtEl>
                                        <p:attrNameLst>
                                          <p:attrName>ppt_h</p:attrName>
                                        </p:attrNameLst>
                                      </p:cBhvr>
                                      <p:tavLst>
                                        <p:tav tm="0">
                                          <p:val>
                                            <p:fltVal val="0"/>
                                          </p:val>
                                        </p:tav>
                                        <p:tav tm="100000">
                                          <p:val>
                                            <p:strVal val="#ppt_h"/>
                                          </p:val>
                                        </p:tav>
                                      </p:tavLst>
                                    </p:anim>
                                    <p:animEffect transition="in" filter="fade">
                                      <p:cBhvr>
                                        <p:cTn id="78" dur="500"/>
                                        <p:tgtEl>
                                          <p:spTgt spid="60"/>
                                        </p:tgtEl>
                                      </p:cBhvr>
                                    </p:animEffect>
                                  </p:childTnLst>
                                </p:cTn>
                              </p:par>
                              <p:par>
                                <p:cTn id="79" presetID="53" presetClass="entr" presetSubtype="16"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anim calcmode="lin" valueType="num">
                                      <p:cBhvr>
                                        <p:cTn id="81" dur="500" fill="hold"/>
                                        <p:tgtEl>
                                          <p:spTgt spid="57"/>
                                        </p:tgtEl>
                                        <p:attrNameLst>
                                          <p:attrName>ppt_w</p:attrName>
                                        </p:attrNameLst>
                                      </p:cBhvr>
                                      <p:tavLst>
                                        <p:tav tm="0">
                                          <p:val>
                                            <p:fltVal val="0"/>
                                          </p:val>
                                        </p:tav>
                                        <p:tav tm="100000">
                                          <p:val>
                                            <p:strVal val="#ppt_w"/>
                                          </p:val>
                                        </p:tav>
                                      </p:tavLst>
                                    </p:anim>
                                    <p:anim calcmode="lin" valueType="num">
                                      <p:cBhvr>
                                        <p:cTn id="82" dur="500" fill="hold"/>
                                        <p:tgtEl>
                                          <p:spTgt spid="57"/>
                                        </p:tgtEl>
                                        <p:attrNameLst>
                                          <p:attrName>ppt_h</p:attrName>
                                        </p:attrNameLst>
                                      </p:cBhvr>
                                      <p:tavLst>
                                        <p:tav tm="0">
                                          <p:val>
                                            <p:fltVal val="0"/>
                                          </p:val>
                                        </p:tav>
                                        <p:tav tm="100000">
                                          <p:val>
                                            <p:strVal val="#ppt_h"/>
                                          </p:val>
                                        </p:tav>
                                      </p:tavLst>
                                    </p:anim>
                                    <p:animEffect transition="in" filter="fade">
                                      <p:cBhvr>
                                        <p:cTn id="83" dur="500"/>
                                        <p:tgtEl>
                                          <p:spTgt spid="57"/>
                                        </p:tgtEl>
                                      </p:cBhvr>
                                    </p:animEffect>
                                  </p:childTnLst>
                                </p:cTn>
                              </p:par>
                              <p:par>
                                <p:cTn id="84" presetID="53" presetClass="entr" presetSubtype="16"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p:cTn id="86" dur="500" fill="hold"/>
                                        <p:tgtEl>
                                          <p:spTgt spid="42"/>
                                        </p:tgtEl>
                                        <p:attrNameLst>
                                          <p:attrName>ppt_w</p:attrName>
                                        </p:attrNameLst>
                                      </p:cBhvr>
                                      <p:tavLst>
                                        <p:tav tm="0">
                                          <p:val>
                                            <p:fltVal val="0"/>
                                          </p:val>
                                        </p:tav>
                                        <p:tav tm="100000">
                                          <p:val>
                                            <p:strVal val="#ppt_w"/>
                                          </p:val>
                                        </p:tav>
                                      </p:tavLst>
                                    </p:anim>
                                    <p:anim calcmode="lin" valueType="num">
                                      <p:cBhvr>
                                        <p:cTn id="87" dur="500" fill="hold"/>
                                        <p:tgtEl>
                                          <p:spTgt spid="42"/>
                                        </p:tgtEl>
                                        <p:attrNameLst>
                                          <p:attrName>ppt_h</p:attrName>
                                        </p:attrNameLst>
                                      </p:cBhvr>
                                      <p:tavLst>
                                        <p:tav tm="0">
                                          <p:val>
                                            <p:fltVal val="0"/>
                                          </p:val>
                                        </p:tav>
                                        <p:tav tm="100000">
                                          <p:val>
                                            <p:strVal val="#ppt_h"/>
                                          </p:val>
                                        </p:tav>
                                      </p:tavLst>
                                    </p:anim>
                                    <p:animEffect transition="in" filter="fade">
                                      <p:cBhvr>
                                        <p:cTn id="88" dur="500"/>
                                        <p:tgtEl>
                                          <p:spTgt spid="42"/>
                                        </p:tgtEl>
                                      </p:cBhvr>
                                    </p:animEffect>
                                  </p:childTnLst>
                                </p:cTn>
                              </p:par>
                            </p:childTnLst>
                          </p:cTn>
                        </p:par>
                        <p:par>
                          <p:cTn id="89" fill="hold" nodeType="afterGroup">
                            <p:stCondLst>
                              <p:cond delay="4000"/>
                            </p:stCondLst>
                            <p:childTnLst>
                              <p:par>
                                <p:cTn id="90" presetID="22" presetClass="entr" presetSubtype="2" fill="hold" grpId="0" nodeType="after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right)">
                                      <p:cBhvr>
                                        <p:cTn id="92" dur="500"/>
                                        <p:tgtEl>
                                          <p:spTgt spid="27"/>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right)">
                                      <p:cBhvr>
                                        <p:cTn id="95" dur="500"/>
                                        <p:tgtEl>
                                          <p:spTgt spid="36"/>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wipe(left)">
                                      <p:cBhvr>
                                        <p:cTn id="98" dur="500"/>
                                        <p:tgtEl>
                                          <p:spTgt spid="23"/>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nodeType="afterGroup">
                            <p:stCondLst>
                              <p:cond delay="4500"/>
                            </p:stCondLst>
                            <p:childTnLst>
                              <p:par>
                                <p:cTn id="103" presetID="22" presetClass="entr" presetSubtype="2" fill="hold" grpId="0"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wipe(right)">
                                      <p:cBhvr>
                                        <p:cTn id="105" dur="500"/>
                                        <p:tgtEl>
                                          <p:spTgt spid="26"/>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wipe(right)">
                                      <p:cBhvr>
                                        <p:cTn id="108" dur="500"/>
                                        <p:tgtEl>
                                          <p:spTgt spid="35"/>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left)">
                                      <p:cBhvr>
                                        <p:cTn id="111" dur="500"/>
                                        <p:tgtEl>
                                          <p:spTgt spid="2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wipe(left)">
                                      <p:cBhvr>
                                        <p:cTn id="114" dur="500"/>
                                        <p:tgtEl>
                                          <p:spTgt spid="32"/>
                                        </p:tgtEl>
                                      </p:cBhvr>
                                    </p:animEffect>
                                  </p:childTnLst>
                                </p:cTn>
                              </p:par>
                            </p:childTnLst>
                          </p:cTn>
                        </p:par>
                        <p:par>
                          <p:cTn id="115" fill="hold" nodeType="afterGroup">
                            <p:stCondLst>
                              <p:cond delay="5000"/>
                            </p:stCondLst>
                            <p:childTnLst>
                              <p:par>
                                <p:cTn id="116" presetID="22" presetClass="entr" presetSubtype="1" fill="hold" grpId="0" nodeType="after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wipe(up)">
                                      <p:cBhvr>
                                        <p:cTn id="11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0" grpId="0"/>
      <p:bldP spid="19" grpId="0" animBg="1"/>
      <p:bldP spid="20" grpId="0" animBg="1"/>
      <p:bldP spid="22" grpId="0"/>
      <p:bldP spid="23" grpId="0"/>
      <p:bldP spid="26" grpId="0"/>
      <p:bldP spid="27" grpId="0"/>
      <p:bldP spid="29" grpId="0" animBg="1"/>
      <p:bldP spid="30" grpId="0" animBg="1"/>
      <p:bldP spid="32" grpId="0"/>
      <p:bldP spid="33" grpId="0"/>
      <p:bldP spid="35" grpId="0"/>
      <p:bldP spid="36" grpId="0"/>
      <p:bldP spid="48" grpId="0"/>
      <p:bldP spid="49" grpId="0"/>
      <p:bldP spid="50" grpId="0"/>
      <p:bldP spid="51" grpId="0"/>
      <p:bldP spid="52"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FD2D06A8-C068-4037-8C75-7D2170F5D4A3}"/>
              </a:ext>
            </a:extLst>
          </p:cNvPr>
          <p:cNvSpPr>
            <a:spLocks noGrp="1" noChangeArrowheads="1"/>
          </p:cNvSpPr>
          <p:nvPr>
            <p:ph type="title"/>
          </p:nvPr>
        </p:nvSpPr>
        <p:spPr bwMode="auto">
          <a:xfrm>
            <a:off x="2245530" y="3050125"/>
            <a:ext cx="7700940" cy="757749"/>
          </a:xfr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MARKET STRENGTH </a:t>
            </a:r>
            <a:r>
              <a:rPr lang="en-US" altLang="en-US" sz="3200" dirty="0">
                <a:solidFill>
                  <a:srgbClr val="C00000"/>
                </a:solidFill>
              </a:rPr>
              <a:t>METER</a:t>
            </a:r>
            <a:endParaRPr lang="en-ID" altLang="en-US" sz="3200" dirty="0">
              <a:solidFill>
                <a:srgbClr val="C00000"/>
              </a:solidFill>
            </a:endParaRPr>
          </a:p>
        </p:txBody>
      </p:sp>
      <p:sp>
        <p:nvSpPr>
          <p:cNvPr id="30" name="TextBox 29">
            <a:extLst>
              <a:ext uri="{FF2B5EF4-FFF2-40B4-BE49-F238E27FC236}">
                <a16:creationId xmlns:a16="http://schemas.microsoft.com/office/drawing/2014/main" id="{4FFA0045-A2C2-4A3B-A7BB-FA11F7EB6E10}"/>
              </a:ext>
            </a:extLst>
          </p:cNvPr>
          <p:cNvSpPr txBox="1"/>
          <p:nvPr/>
        </p:nvSpPr>
        <p:spPr>
          <a:xfrm>
            <a:off x="1814513" y="6164263"/>
            <a:ext cx="3149600" cy="246062"/>
          </a:xfrm>
          <a:prstGeom prst="rect">
            <a:avLst/>
          </a:prstGeom>
          <a:noFill/>
        </p:spPr>
        <p:txBody>
          <a:bodyPr>
            <a:spAutoFit/>
          </a:bodyPr>
          <a:lstStyle/>
          <a:p>
            <a:pPr eaLnBrk="1" fontAlgn="auto" hangingPunct="1">
              <a:spcBef>
                <a:spcPts val="0"/>
              </a:spcBef>
              <a:spcAft>
                <a:spcPts val="0"/>
              </a:spcAft>
              <a:defRPr/>
            </a:pPr>
            <a:r>
              <a:rPr lang="en-ID" sz="1000" dirty="0">
                <a:latin typeface="+mn-lt"/>
              </a:rPr>
              <a:t>Data Science &amp; Cryptocurrency Trading</a:t>
            </a:r>
          </a:p>
        </p:txBody>
      </p:sp>
      <p:sp>
        <p:nvSpPr>
          <p:cNvPr id="31" name="Freeform: Shape 30">
            <a:extLst>
              <a:ext uri="{FF2B5EF4-FFF2-40B4-BE49-F238E27FC236}">
                <a16:creationId xmlns:a16="http://schemas.microsoft.com/office/drawing/2014/main" id="{2F10108C-46BC-44F4-AB7D-6E5AF8DB76D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rgbClr val="C00000"/>
          </a:solidFill>
          <a:ln>
            <a:noFill/>
          </a:ln>
        </p:spPr>
        <p:txBody>
          <a:bodyPr anchor="ctr"/>
          <a:lstStyle/>
          <a:p>
            <a:endParaRPr lang="en-GB"/>
          </a:p>
        </p:txBody>
      </p:sp>
      <p:pic>
        <p:nvPicPr>
          <p:cNvPr id="5" name="Picture 4" descr="Icon&#10;&#10;Description automatically generated with medium confidence">
            <a:extLst>
              <a:ext uri="{FF2B5EF4-FFF2-40B4-BE49-F238E27FC236}">
                <a16:creationId xmlns:a16="http://schemas.microsoft.com/office/drawing/2014/main" id="{AA6CE400-A35C-4787-8D5D-A369BC5CEAFA}"/>
              </a:ext>
            </a:extLst>
          </p:cNvPr>
          <p:cNvPicPr>
            <a:picLocks noChangeAspect="1"/>
          </p:cNvPicPr>
          <p:nvPr/>
        </p:nvPicPr>
        <p:blipFill>
          <a:blip r:embed="rId2"/>
          <a:stretch>
            <a:fillRect/>
          </a:stretch>
        </p:blipFill>
        <p:spPr>
          <a:xfrm>
            <a:off x="391514" y="6139562"/>
            <a:ext cx="1475235" cy="271273"/>
          </a:xfrm>
          <a:prstGeom prst="rect">
            <a:avLst/>
          </a:prstGeom>
        </p:spPr>
      </p:pic>
    </p:spTree>
    <p:extLst>
      <p:ext uri="{BB962C8B-B14F-4D97-AF65-F5344CB8AC3E}">
        <p14:creationId xmlns:p14="http://schemas.microsoft.com/office/powerpoint/2010/main" val="39856441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PpHolder1">
            <a:extLst>
              <a:ext uri="{FF2B5EF4-FFF2-40B4-BE49-F238E27FC236}">
                <a16:creationId xmlns:a16="http://schemas.microsoft.com/office/drawing/2014/main" id="{E1C54207-E755-4A3F-A2FA-5DD064CDA236}"/>
              </a:ext>
            </a:extLst>
          </p:cNvPr>
          <p:cNvSpPr>
            <a:spLocks noGrp="1"/>
          </p:cNvSpPr>
          <p:nvPr>
            <p:ph type="pic" sz="quarter" idx="10"/>
          </p:nvPr>
        </p:nvSpPr>
        <p:spPr bwMode="auto">
          <a:xfrm>
            <a:off x="7620000" y="1600200"/>
            <a:ext cx="4572000" cy="5257800"/>
          </a:xfrm>
          <a:custGeom>
            <a:avLst/>
            <a:gdLst>
              <a:gd name="T0" fmla="*/ 0 w 4571998"/>
              <a:gd name="T1" fmla="*/ 0 h 5257800"/>
              <a:gd name="T2" fmla="*/ 4571998 w 4571998"/>
              <a:gd name="T3" fmla="*/ 0 h 5257800"/>
              <a:gd name="T4" fmla="*/ 4571998 w 4571998"/>
              <a:gd name="T5" fmla="*/ 5257800 h 5257800"/>
              <a:gd name="T6" fmla="*/ 0 w 4571998"/>
              <a:gd name="T7" fmla="*/ 5257800 h 52578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1998" h="5257800">
                <a:moveTo>
                  <a:pt x="0" y="0"/>
                </a:moveTo>
                <a:lnTo>
                  <a:pt x="4571998" y="0"/>
                </a:lnTo>
                <a:lnTo>
                  <a:pt x="4571998" y="5257800"/>
                </a:lnTo>
                <a:lnTo>
                  <a:pt x="0" y="5257800"/>
                </a:lnTo>
                <a:lnTo>
                  <a:pt x="0" y="0"/>
                </a:ln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13" name="Rectangle 12">
            <a:extLst>
              <a:ext uri="{FF2B5EF4-FFF2-40B4-BE49-F238E27FC236}">
                <a16:creationId xmlns:a16="http://schemas.microsoft.com/office/drawing/2014/main" id="{B63BB763-8A70-404F-B249-89ADCC26D654}"/>
              </a:ext>
            </a:extLst>
          </p:cNvPr>
          <p:cNvSpPr/>
          <p:nvPr/>
        </p:nvSpPr>
        <p:spPr>
          <a:xfrm>
            <a:off x="7620000" y="1600200"/>
            <a:ext cx="4572000" cy="5257800"/>
          </a:xfrm>
          <a:prstGeom prst="rect">
            <a:avLst/>
          </a:prstGeom>
          <a:gradFill>
            <a:gsLst>
              <a:gs pos="0">
                <a:schemeClr val="accent1">
                  <a:alpha val="92000"/>
                </a:schemeClr>
              </a:gs>
              <a:gs pos="100000">
                <a:schemeClr val="accent1">
                  <a:lumMod val="50000"/>
                  <a:alpha val="88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45" name="Title 44">
            <a:extLst>
              <a:ext uri="{FF2B5EF4-FFF2-40B4-BE49-F238E27FC236}">
                <a16:creationId xmlns:a16="http://schemas.microsoft.com/office/drawing/2014/main" id="{D864DA46-8675-4BE0-9DA9-DEA909EBE37C}"/>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Market Share</a:t>
            </a:r>
            <a:endParaRPr lang="en-ID" altLang="en-US"/>
          </a:p>
        </p:txBody>
      </p:sp>
      <p:grpSp>
        <p:nvGrpSpPr>
          <p:cNvPr id="3" name="Graphic 8">
            <a:extLst>
              <a:ext uri="{FF2B5EF4-FFF2-40B4-BE49-F238E27FC236}">
                <a16:creationId xmlns:a16="http://schemas.microsoft.com/office/drawing/2014/main" id="{4C6282EC-8279-41C2-9854-A5D5B8709BA5}"/>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4" name="Freeform: Shape 3">
              <a:extLst>
                <a:ext uri="{FF2B5EF4-FFF2-40B4-BE49-F238E27FC236}">
                  <a16:creationId xmlns:a16="http://schemas.microsoft.com/office/drawing/2014/main" id="{8F7A5FB8-7B45-4637-B799-AF3C5D89A8D9}"/>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5525850E-9B1F-4248-A6BB-51B99FA17343}"/>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D792170E-BC11-46DE-AEB6-04151A2310BB}"/>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6D5CF7BE-8147-4798-B388-264477C0EF8F}"/>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FBAD5F18-324F-49B6-B0FD-E2812C9D4B9E}"/>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CEFD9F45-6452-4335-8869-36FE01D46AC2}"/>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9571ECD3-28C1-44C1-A5D0-4B0A0DCA4B41}"/>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1" name="Freeform: Shape 10">
            <a:extLst>
              <a:ext uri="{FF2B5EF4-FFF2-40B4-BE49-F238E27FC236}">
                <a16:creationId xmlns:a16="http://schemas.microsoft.com/office/drawing/2014/main" id="{3AC59A23-13F2-42F5-95DF-591ED64692D2}"/>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graphicFrame>
        <p:nvGraphicFramePr>
          <p:cNvPr id="14" name="Chart 13">
            <a:extLst>
              <a:ext uri="{FF2B5EF4-FFF2-40B4-BE49-F238E27FC236}">
                <a16:creationId xmlns:a16="http://schemas.microsoft.com/office/drawing/2014/main" id="{BA8E0E7B-EBB3-4CB8-8DC5-32D67772EC9E}"/>
              </a:ext>
            </a:extLst>
          </p:cNvPr>
          <p:cNvGraphicFramePr>
            <a:graphicFrameLocks/>
          </p:cNvGraphicFramePr>
          <p:nvPr/>
        </p:nvGraphicFramePr>
        <p:xfrm>
          <a:off x="777875" y="1439863"/>
          <a:ext cx="6359525" cy="3268662"/>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1ACC13C5-223D-4AE2-BEDA-ED80DEC065C4}"/>
              </a:ext>
            </a:extLst>
          </p:cNvPr>
          <p:cNvSpPr txBox="1">
            <a:spLocks noChangeArrowheads="1"/>
          </p:cNvSpPr>
          <p:nvPr/>
        </p:nvSpPr>
        <p:spPr bwMode="auto">
          <a:xfrm>
            <a:off x="9518650" y="2838450"/>
            <a:ext cx="1817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solidFill>
                  <a:schemeClr val="bg2"/>
                </a:solidFill>
              </a:rPr>
              <a:t>A wonderful serenity</a:t>
            </a:r>
          </a:p>
        </p:txBody>
      </p:sp>
      <p:sp>
        <p:nvSpPr>
          <p:cNvPr id="16" name="TextBox 15">
            <a:extLst>
              <a:ext uri="{FF2B5EF4-FFF2-40B4-BE49-F238E27FC236}">
                <a16:creationId xmlns:a16="http://schemas.microsoft.com/office/drawing/2014/main" id="{707C7C9B-E150-4ED8-94AD-823499394769}"/>
              </a:ext>
            </a:extLst>
          </p:cNvPr>
          <p:cNvSpPr txBox="1"/>
          <p:nvPr/>
        </p:nvSpPr>
        <p:spPr>
          <a:xfrm>
            <a:off x="9518650" y="2339975"/>
            <a:ext cx="1817688" cy="646113"/>
          </a:xfrm>
          <a:prstGeom prst="rect">
            <a:avLst/>
          </a:prstGeom>
          <a:noFill/>
        </p:spPr>
        <p:txBody>
          <a:bodyPr anchor="ctr">
            <a:spAutoFit/>
          </a:bodyPr>
          <a:lstStyle/>
          <a:p>
            <a:pPr eaLnBrk="1" fontAlgn="auto" hangingPunct="1">
              <a:spcBef>
                <a:spcPts val="0"/>
              </a:spcBef>
              <a:spcAft>
                <a:spcPts val="0"/>
              </a:spcAft>
              <a:defRPr/>
            </a:pPr>
            <a:r>
              <a:rPr lang="en-US" sz="3600" b="1" dirty="0">
                <a:solidFill>
                  <a:schemeClr val="bg2"/>
                </a:solidFill>
                <a:latin typeface="+mj-lt"/>
              </a:rPr>
              <a:t>+265K</a:t>
            </a:r>
            <a:endParaRPr lang="en-ID" sz="3600" b="1" dirty="0">
              <a:solidFill>
                <a:schemeClr val="bg2"/>
              </a:solidFill>
              <a:latin typeface="+mj-lt"/>
            </a:endParaRPr>
          </a:p>
        </p:txBody>
      </p:sp>
      <p:grpSp>
        <p:nvGrpSpPr>
          <p:cNvPr id="17" name="Group 16">
            <a:extLst>
              <a:ext uri="{FF2B5EF4-FFF2-40B4-BE49-F238E27FC236}">
                <a16:creationId xmlns:a16="http://schemas.microsoft.com/office/drawing/2014/main" id="{EE28D719-CAA0-49F3-83C9-6C2963C4BED0}"/>
              </a:ext>
            </a:extLst>
          </p:cNvPr>
          <p:cNvGrpSpPr/>
          <p:nvPr/>
        </p:nvGrpSpPr>
        <p:grpSpPr>
          <a:xfrm>
            <a:off x="8732724" y="2545205"/>
            <a:ext cx="553628" cy="480964"/>
            <a:chOff x="5734050" y="3076575"/>
            <a:chExt cx="762000" cy="661987"/>
          </a:xfrm>
          <a:solidFill>
            <a:schemeClr val="bg2"/>
          </a:solidFill>
        </p:grpSpPr>
        <p:sp>
          <p:nvSpPr>
            <p:cNvPr id="18" name="Freeform: Shape 17">
              <a:extLst>
                <a:ext uri="{FF2B5EF4-FFF2-40B4-BE49-F238E27FC236}">
                  <a16:creationId xmlns:a16="http://schemas.microsoft.com/office/drawing/2014/main" id="{B829A7C1-D71E-4C26-8054-59837E69D9BE}"/>
                </a:ext>
              </a:extLst>
            </p:cNvPr>
            <p:cNvSpPr/>
            <p:nvPr/>
          </p:nvSpPr>
          <p:spPr>
            <a:xfrm>
              <a:off x="5734050" y="3433762"/>
              <a:ext cx="762000" cy="304800"/>
            </a:xfrm>
            <a:custGeom>
              <a:avLst/>
              <a:gdLst>
                <a:gd name="connsiteX0" fmla="*/ 438150 w 762000"/>
                <a:gd name="connsiteY0" fmla="*/ 19050 h 304800"/>
                <a:gd name="connsiteX1" fmla="*/ 400050 w 762000"/>
                <a:gd name="connsiteY1" fmla="*/ 57150 h 304800"/>
                <a:gd name="connsiteX2" fmla="*/ 361950 w 762000"/>
                <a:gd name="connsiteY2" fmla="*/ 57150 h 304800"/>
                <a:gd name="connsiteX3" fmla="*/ 323850 w 762000"/>
                <a:gd name="connsiteY3" fmla="*/ 19050 h 304800"/>
                <a:gd name="connsiteX4" fmla="*/ 323850 w 762000"/>
                <a:gd name="connsiteY4" fmla="*/ 0 h 304800"/>
                <a:gd name="connsiteX5" fmla="*/ 0 w 762000"/>
                <a:gd name="connsiteY5" fmla="*/ 0 h 304800"/>
                <a:gd name="connsiteX6" fmla="*/ 0 w 762000"/>
                <a:gd name="connsiteY6" fmla="*/ 266700 h 304800"/>
                <a:gd name="connsiteX7" fmla="*/ 38100 w 762000"/>
                <a:gd name="connsiteY7" fmla="*/ 304800 h 304800"/>
                <a:gd name="connsiteX8" fmla="*/ 723900 w 762000"/>
                <a:gd name="connsiteY8" fmla="*/ 304800 h 304800"/>
                <a:gd name="connsiteX9" fmla="*/ 762000 w 762000"/>
                <a:gd name="connsiteY9" fmla="*/ 266700 h 304800"/>
                <a:gd name="connsiteX10" fmla="*/ 762000 w 762000"/>
                <a:gd name="connsiteY10" fmla="*/ 0 h 304800"/>
                <a:gd name="connsiteX11" fmla="*/ 438150 w 762000"/>
                <a:gd name="connsiteY11" fmla="*/ 0 h 304800"/>
                <a:gd name="connsiteX12" fmla="*/ 438150 w 762000"/>
                <a:gd name="connsiteY12" fmla="*/ 190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0" h="304800">
                  <a:moveTo>
                    <a:pt x="438150" y="19050"/>
                  </a:moveTo>
                  <a:cubicBezTo>
                    <a:pt x="438150" y="40005"/>
                    <a:pt x="421005" y="57150"/>
                    <a:pt x="400050" y="57150"/>
                  </a:cubicBezTo>
                  <a:lnTo>
                    <a:pt x="361950" y="57150"/>
                  </a:lnTo>
                  <a:cubicBezTo>
                    <a:pt x="340995" y="57150"/>
                    <a:pt x="323850" y="40005"/>
                    <a:pt x="323850" y="19050"/>
                  </a:cubicBezTo>
                  <a:lnTo>
                    <a:pt x="323850" y="0"/>
                  </a:lnTo>
                  <a:lnTo>
                    <a:pt x="0" y="0"/>
                  </a:lnTo>
                  <a:lnTo>
                    <a:pt x="0" y="266700"/>
                  </a:lnTo>
                  <a:cubicBezTo>
                    <a:pt x="0" y="287655"/>
                    <a:pt x="17145" y="304800"/>
                    <a:pt x="38100" y="304800"/>
                  </a:cubicBezTo>
                  <a:lnTo>
                    <a:pt x="723900" y="304800"/>
                  </a:lnTo>
                  <a:cubicBezTo>
                    <a:pt x="744855" y="304800"/>
                    <a:pt x="762000" y="287655"/>
                    <a:pt x="762000" y="266700"/>
                  </a:cubicBezTo>
                  <a:lnTo>
                    <a:pt x="762000" y="0"/>
                  </a:lnTo>
                  <a:lnTo>
                    <a:pt x="438150" y="0"/>
                  </a:lnTo>
                  <a:lnTo>
                    <a:pt x="438150" y="1905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19" name="Freeform: Shape 18">
              <a:extLst>
                <a:ext uri="{FF2B5EF4-FFF2-40B4-BE49-F238E27FC236}">
                  <a16:creationId xmlns:a16="http://schemas.microsoft.com/office/drawing/2014/main" id="{04A63D18-69CE-4E9E-8639-D83E4AA7EA03}"/>
                </a:ext>
              </a:extLst>
            </p:cNvPr>
            <p:cNvSpPr/>
            <p:nvPr/>
          </p:nvSpPr>
          <p:spPr>
            <a:xfrm>
              <a:off x="5734050" y="3076575"/>
              <a:ext cx="762000" cy="319087"/>
            </a:xfrm>
            <a:custGeom>
              <a:avLst/>
              <a:gdLst>
                <a:gd name="connsiteX0" fmla="*/ 723900 w 762000"/>
                <a:gd name="connsiteY0" fmla="*/ 128588 h 319087"/>
                <a:gd name="connsiteX1" fmla="*/ 533400 w 762000"/>
                <a:gd name="connsiteY1" fmla="*/ 128588 h 319087"/>
                <a:gd name="connsiteX2" fmla="*/ 533400 w 762000"/>
                <a:gd name="connsiteY2" fmla="*/ 66675 h 319087"/>
                <a:gd name="connsiteX3" fmla="*/ 466725 w 762000"/>
                <a:gd name="connsiteY3" fmla="*/ 0 h 319087"/>
                <a:gd name="connsiteX4" fmla="*/ 295275 w 762000"/>
                <a:gd name="connsiteY4" fmla="*/ 0 h 319087"/>
                <a:gd name="connsiteX5" fmla="*/ 228600 w 762000"/>
                <a:gd name="connsiteY5" fmla="*/ 66675 h 319087"/>
                <a:gd name="connsiteX6" fmla="*/ 228600 w 762000"/>
                <a:gd name="connsiteY6" fmla="*/ 128588 h 319087"/>
                <a:gd name="connsiteX7" fmla="*/ 38100 w 762000"/>
                <a:gd name="connsiteY7" fmla="*/ 128588 h 319087"/>
                <a:gd name="connsiteX8" fmla="*/ 0 w 762000"/>
                <a:gd name="connsiteY8" fmla="*/ 166688 h 319087"/>
                <a:gd name="connsiteX9" fmla="*/ 0 w 762000"/>
                <a:gd name="connsiteY9" fmla="*/ 319088 h 319087"/>
                <a:gd name="connsiteX10" fmla="*/ 323850 w 762000"/>
                <a:gd name="connsiteY10" fmla="*/ 319088 h 319087"/>
                <a:gd name="connsiteX11" fmla="*/ 323850 w 762000"/>
                <a:gd name="connsiteY11" fmla="*/ 300038 h 319087"/>
                <a:gd name="connsiteX12" fmla="*/ 438150 w 762000"/>
                <a:gd name="connsiteY12" fmla="*/ 300038 h 319087"/>
                <a:gd name="connsiteX13" fmla="*/ 438150 w 762000"/>
                <a:gd name="connsiteY13" fmla="*/ 319088 h 319087"/>
                <a:gd name="connsiteX14" fmla="*/ 762000 w 762000"/>
                <a:gd name="connsiteY14" fmla="*/ 319088 h 319087"/>
                <a:gd name="connsiteX15" fmla="*/ 762000 w 762000"/>
                <a:gd name="connsiteY15" fmla="*/ 166688 h 319087"/>
                <a:gd name="connsiteX16" fmla="*/ 723900 w 762000"/>
                <a:gd name="connsiteY16" fmla="*/ 128588 h 319087"/>
                <a:gd name="connsiteX17" fmla="*/ 285750 w 762000"/>
                <a:gd name="connsiteY17" fmla="*/ 128588 h 319087"/>
                <a:gd name="connsiteX18" fmla="*/ 285750 w 762000"/>
                <a:gd name="connsiteY18" fmla="*/ 66675 h 319087"/>
                <a:gd name="connsiteX19" fmla="*/ 295275 w 762000"/>
                <a:gd name="connsiteY19" fmla="*/ 57150 h 319087"/>
                <a:gd name="connsiteX20" fmla="*/ 466725 w 762000"/>
                <a:gd name="connsiteY20" fmla="*/ 57150 h 319087"/>
                <a:gd name="connsiteX21" fmla="*/ 476250 w 762000"/>
                <a:gd name="connsiteY21" fmla="*/ 66675 h 319087"/>
                <a:gd name="connsiteX22" fmla="*/ 476250 w 762000"/>
                <a:gd name="connsiteY22" fmla="*/ 128588 h 319087"/>
                <a:gd name="connsiteX23" fmla="*/ 285750 w 762000"/>
                <a:gd name="connsiteY23" fmla="*/ 128588 h 31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2000" h="319087">
                  <a:moveTo>
                    <a:pt x="723900" y="128588"/>
                  </a:moveTo>
                  <a:lnTo>
                    <a:pt x="533400" y="128588"/>
                  </a:lnTo>
                  <a:lnTo>
                    <a:pt x="533400" y="66675"/>
                  </a:lnTo>
                  <a:cubicBezTo>
                    <a:pt x="533400" y="29528"/>
                    <a:pt x="503873" y="0"/>
                    <a:pt x="466725" y="0"/>
                  </a:cubicBezTo>
                  <a:lnTo>
                    <a:pt x="295275" y="0"/>
                  </a:lnTo>
                  <a:cubicBezTo>
                    <a:pt x="258127" y="0"/>
                    <a:pt x="228600" y="29528"/>
                    <a:pt x="228600" y="66675"/>
                  </a:cubicBezTo>
                  <a:lnTo>
                    <a:pt x="228600" y="128588"/>
                  </a:lnTo>
                  <a:lnTo>
                    <a:pt x="38100" y="128588"/>
                  </a:lnTo>
                  <a:cubicBezTo>
                    <a:pt x="17145" y="128588"/>
                    <a:pt x="0" y="145733"/>
                    <a:pt x="0" y="166688"/>
                  </a:cubicBezTo>
                  <a:lnTo>
                    <a:pt x="0" y="319088"/>
                  </a:lnTo>
                  <a:lnTo>
                    <a:pt x="323850" y="319088"/>
                  </a:lnTo>
                  <a:lnTo>
                    <a:pt x="323850" y="300038"/>
                  </a:lnTo>
                  <a:lnTo>
                    <a:pt x="438150" y="300038"/>
                  </a:lnTo>
                  <a:lnTo>
                    <a:pt x="438150" y="319088"/>
                  </a:lnTo>
                  <a:lnTo>
                    <a:pt x="762000" y="319088"/>
                  </a:lnTo>
                  <a:lnTo>
                    <a:pt x="762000" y="166688"/>
                  </a:lnTo>
                  <a:cubicBezTo>
                    <a:pt x="762000" y="145733"/>
                    <a:pt x="744855" y="128588"/>
                    <a:pt x="723900" y="128588"/>
                  </a:cubicBezTo>
                  <a:moveTo>
                    <a:pt x="285750" y="128588"/>
                  </a:moveTo>
                  <a:lnTo>
                    <a:pt x="285750" y="66675"/>
                  </a:lnTo>
                  <a:cubicBezTo>
                    <a:pt x="285750" y="60960"/>
                    <a:pt x="289560" y="57150"/>
                    <a:pt x="295275" y="57150"/>
                  </a:cubicBezTo>
                  <a:lnTo>
                    <a:pt x="466725" y="57150"/>
                  </a:lnTo>
                  <a:cubicBezTo>
                    <a:pt x="472440" y="57150"/>
                    <a:pt x="476250" y="60960"/>
                    <a:pt x="476250" y="66675"/>
                  </a:cubicBezTo>
                  <a:lnTo>
                    <a:pt x="476250" y="128588"/>
                  </a:lnTo>
                  <a:lnTo>
                    <a:pt x="285750" y="128588"/>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20" name="TextBox 19">
            <a:extLst>
              <a:ext uri="{FF2B5EF4-FFF2-40B4-BE49-F238E27FC236}">
                <a16:creationId xmlns:a16="http://schemas.microsoft.com/office/drawing/2014/main" id="{2F316561-04DC-44CF-BFEC-186D13F3977E}"/>
              </a:ext>
            </a:extLst>
          </p:cNvPr>
          <p:cNvSpPr txBox="1">
            <a:spLocks noChangeArrowheads="1"/>
          </p:cNvSpPr>
          <p:nvPr/>
        </p:nvSpPr>
        <p:spPr bwMode="auto">
          <a:xfrm>
            <a:off x="9518650" y="4318000"/>
            <a:ext cx="1817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solidFill>
                  <a:schemeClr val="bg2"/>
                </a:solidFill>
              </a:rPr>
              <a:t>A wonderful serenity</a:t>
            </a:r>
          </a:p>
        </p:txBody>
      </p:sp>
      <p:sp>
        <p:nvSpPr>
          <p:cNvPr id="21" name="TextBox 20">
            <a:extLst>
              <a:ext uri="{FF2B5EF4-FFF2-40B4-BE49-F238E27FC236}">
                <a16:creationId xmlns:a16="http://schemas.microsoft.com/office/drawing/2014/main" id="{2E0876BB-34C4-472B-BF20-6B99DFE85BAF}"/>
              </a:ext>
            </a:extLst>
          </p:cNvPr>
          <p:cNvSpPr txBox="1"/>
          <p:nvPr/>
        </p:nvSpPr>
        <p:spPr>
          <a:xfrm>
            <a:off x="9518650" y="3810000"/>
            <a:ext cx="1817688" cy="646113"/>
          </a:xfrm>
          <a:prstGeom prst="rect">
            <a:avLst/>
          </a:prstGeom>
          <a:noFill/>
        </p:spPr>
        <p:txBody>
          <a:bodyPr anchor="ctr">
            <a:spAutoFit/>
          </a:bodyPr>
          <a:lstStyle/>
          <a:p>
            <a:pPr eaLnBrk="1" fontAlgn="auto" hangingPunct="1">
              <a:spcBef>
                <a:spcPts val="0"/>
              </a:spcBef>
              <a:spcAft>
                <a:spcPts val="0"/>
              </a:spcAft>
              <a:defRPr/>
            </a:pPr>
            <a:r>
              <a:rPr lang="en-US" sz="3600" b="1" dirty="0">
                <a:solidFill>
                  <a:schemeClr val="bg2"/>
                </a:solidFill>
                <a:latin typeface="+mj-lt"/>
              </a:rPr>
              <a:t>+344K</a:t>
            </a:r>
            <a:endParaRPr lang="en-ID" sz="3600" b="1" dirty="0">
              <a:solidFill>
                <a:schemeClr val="bg2"/>
              </a:solidFill>
              <a:latin typeface="+mj-lt"/>
            </a:endParaRPr>
          </a:p>
        </p:txBody>
      </p:sp>
      <p:sp>
        <p:nvSpPr>
          <p:cNvPr id="22" name="TextBox 21">
            <a:extLst>
              <a:ext uri="{FF2B5EF4-FFF2-40B4-BE49-F238E27FC236}">
                <a16:creationId xmlns:a16="http://schemas.microsoft.com/office/drawing/2014/main" id="{3D5E3B5C-7A85-4D19-8C1B-71AD5A0343DC}"/>
              </a:ext>
            </a:extLst>
          </p:cNvPr>
          <p:cNvSpPr txBox="1">
            <a:spLocks noChangeArrowheads="1"/>
          </p:cNvSpPr>
          <p:nvPr/>
        </p:nvSpPr>
        <p:spPr bwMode="auto">
          <a:xfrm>
            <a:off x="9518650" y="5778500"/>
            <a:ext cx="1817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solidFill>
                  <a:schemeClr val="bg2"/>
                </a:solidFill>
              </a:rPr>
              <a:t>A wonderful serenity</a:t>
            </a:r>
          </a:p>
        </p:txBody>
      </p:sp>
      <p:sp>
        <p:nvSpPr>
          <p:cNvPr id="23" name="TextBox 22">
            <a:extLst>
              <a:ext uri="{FF2B5EF4-FFF2-40B4-BE49-F238E27FC236}">
                <a16:creationId xmlns:a16="http://schemas.microsoft.com/office/drawing/2014/main" id="{213BAF55-64DB-4E7B-819C-9EAFCABEB150}"/>
              </a:ext>
            </a:extLst>
          </p:cNvPr>
          <p:cNvSpPr txBox="1"/>
          <p:nvPr/>
        </p:nvSpPr>
        <p:spPr>
          <a:xfrm>
            <a:off x="9518650" y="5280025"/>
            <a:ext cx="1817688" cy="646113"/>
          </a:xfrm>
          <a:prstGeom prst="rect">
            <a:avLst/>
          </a:prstGeom>
          <a:noFill/>
        </p:spPr>
        <p:txBody>
          <a:bodyPr anchor="ctr">
            <a:spAutoFit/>
          </a:bodyPr>
          <a:lstStyle/>
          <a:p>
            <a:pPr eaLnBrk="1" fontAlgn="auto" hangingPunct="1">
              <a:spcBef>
                <a:spcPts val="0"/>
              </a:spcBef>
              <a:spcAft>
                <a:spcPts val="0"/>
              </a:spcAft>
              <a:defRPr/>
            </a:pPr>
            <a:r>
              <a:rPr lang="en-US" sz="3600" b="1" dirty="0">
                <a:solidFill>
                  <a:schemeClr val="bg2"/>
                </a:solidFill>
                <a:latin typeface="+mj-lt"/>
              </a:rPr>
              <a:t>+562K</a:t>
            </a:r>
            <a:endParaRPr lang="en-ID" sz="3600" b="1" dirty="0">
              <a:solidFill>
                <a:schemeClr val="bg2"/>
              </a:solidFill>
              <a:latin typeface="+mj-lt"/>
            </a:endParaRPr>
          </a:p>
        </p:txBody>
      </p:sp>
      <p:grpSp>
        <p:nvGrpSpPr>
          <p:cNvPr id="24" name="Group 23">
            <a:extLst>
              <a:ext uri="{FF2B5EF4-FFF2-40B4-BE49-F238E27FC236}">
                <a16:creationId xmlns:a16="http://schemas.microsoft.com/office/drawing/2014/main" id="{845520B8-EC44-4F3C-A65F-BE52D88BC289}"/>
              </a:ext>
            </a:extLst>
          </p:cNvPr>
          <p:cNvGrpSpPr>
            <a:grpSpLocks noChangeAspect="1"/>
          </p:cNvGrpSpPr>
          <p:nvPr/>
        </p:nvGrpSpPr>
        <p:grpSpPr>
          <a:xfrm>
            <a:off x="8761341" y="3976066"/>
            <a:ext cx="507655" cy="557784"/>
            <a:chOff x="8180808" y="4049595"/>
            <a:chExt cx="693515" cy="761999"/>
          </a:xfrm>
          <a:solidFill>
            <a:schemeClr val="bg2"/>
          </a:solidFill>
        </p:grpSpPr>
        <p:sp>
          <p:nvSpPr>
            <p:cNvPr id="25" name="Freeform: Shape 24">
              <a:extLst>
                <a:ext uri="{FF2B5EF4-FFF2-40B4-BE49-F238E27FC236}">
                  <a16:creationId xmlns:a16="http://schemas.microsoft.com/office/drawing/2014/main" id="{4A0A1C64-F406-434B-84AE-FD91135270FE}"/>
                </a:ext>
              </a:extLst>
            </p:cNvPr>
            <p:cNvSpPr/>
            <p:nvPr/>
          </p:nvSpPr>
          <p:spPr>
            <a:xfrm>
              <a:off x="8650200" y="4437738"/>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6" name="Freeform: Shape 25">
              <a:extLst>
                <a:ext uri="{FF2B5EF4-FFF2-40B4-BE49-F238E27FC236}">
                  <a16:creationId xmlns:a16="http://schemas.microsoft.com/office/drawing/2014/main" id="{D4715110-E8C6-4808-A075-BAA94BB2B3CF}"/>
                </a:ext>
              </a:extLst>
            </p:cNvPr>
            <p:cNvSpPr/>
            <p:nvPr/>
          </p:nvSpPr>
          <p:spPr>
            <a:xfrm>
              <a:off x="8255008" y="4437738"/>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7" name="Freeform: Shape 26">
              <a:extLst>
                <a:ext uri="{FF2B5EF4-FFF2-40B4-BE49-F238E27FC236}">
                  <a16:creationId xmlns:a16="http://schemas.microsoft.com/office/drawing/2014/main" id="{3C443A9A-C4FA-4DE2-AB98-52BBB77E9137}"/>
                </a:ext>
              </a:extLst>
            </p:cNvPr>
            <p:cNvSpPr/>
            <p:nvPr/>
          </p:nvSpPr>
          <p:spPr>
            <a:xfrm>
              <a:off x="8604194" y="4606044"/>
              <a:ext cx="268332" cy="148400"/>
            </a:xfrm>
            <a:custGeom>
              <a:avLst/>
              <a:gdLst>
                <a:gd name="connsiteX0" fmla="*/ 253556 w 268332"/>
                <a:gd name="connsiteY0" fmla="*/ 44101 h 148400"/>
                <a:gd name="connsiteX1" fmla="*/ 181070 w 268332"/>
                <a:gd name="connsiteY1" fmla="*/ 9526 h 148400"/>
                <a:gd name="connsiteX2" fmla="*/ 120110 w 268332"/>
                <a:gd name="connsiteY2" fmla="*/ 1 h 148400"/>
                <a:gd name="connsiteX3" fmla="*/ 59246 w 268332"/>
                <a:gd name="connsiteY3" fmla="*/ 9526 h 148400"/>
                <a:gd name="connsiteX4" fmla="*/ 3429 w 268332"/>
                <a:gd name="connsiteY4" fmla="*/ 33529 h 148400"/>
                <a:gd name="connsiteX5" fmla="*/ 0 w 268332"/>
                <a:gd name="connsiteY5" fmla="*/ 37434 h 148400"/>
                <a:gd name="connsiteX6" fmla="*/ 76200 w 268332"/>
                <a:gd name="connsiteY6" fmla="*/ 75534 h 148400"/>
                <a:gd name="connsiteX7" fmla="*/ 104013 w 268332"/>
                <a:gd name="connsiteY7" fmla="*/ 131446 h 148400"/>
                <a:gd name="connsiteX8" fmla="*/ 104013 w 268332"/>
                <a:gd name="connsiteY8" fmla="*/ 148400 h 148400"/>
                <a:gd name="connsiteX9" fmla="*/ 268319 w 268332"/>
                <a:gd name="connsiteY9" fmla="*/ 148400 h 148400"/>
                <a:gd name="connsiteX10" fmla="*/ 268319 w 268332"/>
                <a:gd name="connsiteY10" fmla="*/ 73819 h 148400"/>
                <a:gd name="connsiteX11" fmla="*/ 253556 w 268332"/>
                <a:gd name="connsiteY11" fmla="*/ 44101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32" h="148400">
                  <a:moveTo>
                    <a:pt x="253556" y="44101"/>
                  </a:moveTo>
                  <a:cubicBezTo>
                    <a:pt x="232176" y="27474"/>
                    <a:pt x="207446" y="15679"/>
                    <a:pt x="181070" y="9526"/>
                  </a:cubicBezTo>
                  <a:cubicBezTo>
                    <a:pt x="161246" y="3734"/>
                    <a:pt x="140756" y="532"/>
                    <a:pt x="120110" y="1"/>
                  </a:cubicBezTo>
                  <a:cubicBezTo>
                    <a:pt x="99448" y="-46"/>
                    <a:pt x="78906" y="3169"/>
                    <a:pt x="59246" y="9526"/>
                  </a:cubicBezTo>
                  <a:cubicBezTo>
                    <a:pt x="39570" y="14764"/>
                    <a:pt x="20765" y="22851"/>
                    <a:pt x="3429" y="33529"/>
                  </a:cubicBezTo>
                  <a:lnTo>
                    <a:pt x="0" y="37434"/>
                  </a:lnTo>
                  <a:cubicBezTo>
                    <a:pt x="27693" y="44909"/>
                    <a:pt x="53604" y="57865"/>
                    <a:pt x="76200" y="75534"/>
                  </a:cubicBezTo>
                  <a:cubicBezTo>
                    <a:pt x="93960" y="88582"/>
                    <a:pt x="104321" y="109409"/>
                    <a:pt x="104013" y="131446"/>
                  </a:cubicBezTo>
                  <a:lnTo>
                    <a:pt x="104013" y="148400"/>
                  </a:lnTo>
                  <a:lnTo>
                    <a:pt x="268319" y="148400"/>
                  </a:lnTo>
                  <a:lnTo>
                    <a:pt x="268319" y="73819"/>
                  </a:lnTo>
                  <a:cubicBezTo>
                    <a:pt x="268644" y="62075"/>
                    <a:pt x="263111" y="50937"/>
                    <a:pt x="253556" y="4410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8" name="Freeform: Shape 27">
              <a:extLst>
                <a:ext uri="{FF2B5EF4-FFF2-40B4-BE49-F238E27FC236}">
                  <a16:creationId xmlns:a16="http://schemas.microsoft.com/office/drawing/2014/main" id="{284797F1-D16B-4196-8494-9AF45ADECB60}"/>
                </a:ext>
              </a:extLst>
            </p:cNvPr>
            <p:cNvSpPr/>
            <p:nvPr/>
          </p:nvSpPr>
          <p:spPr>
            <a:xfrm>
              <a:off x="8180808" y="4606044"/>
              <a:ext cx="268700" cy="148400"/>
            </a:xfrm>
            <a:custGeom>
              <a:avLst/>
              <a:gdLst>
                <a:gd name="connsiteX0" fmla="*/ 164687 w 268700"/>
                <a:gd name="connsiteY0" fmla="*/ 131446 h 148400"/>
                <a:gd name="connsiteX1" fmla="*/ 191453 w 268700"/>
                <a:gd name="connsiteY1" fmla="*/ 76486 h 148400"/>
                <a:gd name="connsiteX2" fmla="*/ 192500 w 268700"/>
                <a:gd name="connsiteY2" fmla="*/ 75534 h 148400"/>
                <a:gd name="connsiteX3" fmla="*/ 193739 w 268700"/>
                <a:gd name="connsiteY3" fmla="*/ 74677 h 148400"/>
                <a:gd name="connsiteX4" fmla="*/ 268700 w 268700"/>
                <a:gd name="connsiteY4" fmla="*/ 37529 h 148400"/>
                <a:gd name="connsiteX5" fmla="*/ 263271 w 268700"/>
                <a:gd name="connsiteY5" fmla="*/ 31338 h 148400"/>
                <a:gd name="connsiteX6" fmla="*/ 209169 w 268700"/>
                <a:gd name="connsiteY6" fmla="*/ 9526 h 148400"/>
                <a:gd name="connsiteX7" fmla="*/ 148304 w 268700"/>
                <a:gd name="connsiteY7" fmla="*/ 1 h 148400"/>
                <a:gd name="connsiteX8" fmla="*/ 87344 w 268700"/>
                <a:gd name="connsiteY8" fmla="*/ 9526 h 148400"/>
                <a:gd name="connsiteX9" fmla="*/ 14859 w 268700"/>
                <a:gd name="connsiteY9" fmla="*/ 44101 h 148400"/>
                <a:gd name="connsiteX10" fmla="*/ 0 w 268700"/>
                <a:gd name="connsiteY10" fmla="*/ 73819 h 148400"/>
                <a:gd name="connsiteX11" fmla="*/ 0 w 268700"/>
                <a:gd name="connsiteY11" fmla="*/ 148400 h 148400"/>
                <a:gd name="connsiteX12" fmla="*/ 164687 w 268700"/>
                <a:gd name="connsiteY12" fmla="*/ 148400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64687" y="131446"/>
                  </a:moveTo>
                  <a:cubicBezTo>
                    <a:pt x="164702" y="109990"/>
                    <a:pt x="174570" y="89728"/>
                    <a:pt x="191453" y="76486"/>
                  </a:cubicBezTo>
                  <a:lnTo>
                    <a:pt x="192500" y="75534"/>
                  </a:lnTo>
                  <a:lnTo>
                    <a:pt x="193739" y="74677"/>
                  </a:lnTo>
                  <a:cubicBezTo>
                    <a:pt x="216602" y="58406"/>
                    <a:pt x="241905" y="45867"/>
                    <a:pt x="268700" y="37529"/>
                  </a:cubicBezTo>
                  <a:cubicBezTo>
                    <a:pt x="266795" y="35529"/>
                    <a:pt x="264986" y="33433"/>
                    <a:pt x="263271" y="31338"/>
                  </a:cubicBezTo>
                  <a:cubicBezTo>
                    <a:pt x="246372" y="21520"/>
                    <a:pt x="228152" y="14175"/>
                    <a:pt x="209169" y="9526"/>
                  </a:cubicBezTo>
                  <a:cubicBezTo>
                    <a:pt x="189376" y="3742"/>
                    <a:pt x="168918" y="541"/>
                    <a:pt x="148304" y="1"/>
                  </a:cubicBezTo>
                  <a:cubicBezTo>
                    <a:pt x="127609" y="-53"/>
                    <a:pt x="107036" y="3162"/>
                    <a:pt x="87344" y="9526"/>
                  </a:cubicBezTo>
                  <a:cubicBezTo>
                    <a:pt x="61338" y="16700"/>
                    <a:pt x="36801" y="28404"/>
                    <a:pt x="14859" y="44101"/>
                  </a:cubicBezTo>
                  <a:cubicBezTo>
                    <a:pt x="5620" y="51212"/>
                    <a:pt x="146" y="62162"/>
                    <a:pt x="0" y="73819"/>
                  </a:cubicBezTo>
                  <a:lnTo>
                    <a:pt x="0" y="148400"/>
                  </a:lnTo>
                  <a:lnTo>
                    <a:pt x="164687" y="14840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9" name="Freeform: Shape 28">
              <a:extLst>
                <a:ext uri="{FF2B5EF4-FFF2-40B4-BE49-F238E27FC236}">
                  <a16:creationId xmlns:a16="http://schemas.microsoft.com/office/drawing/2014/main" id="{85EA0A19-2DE0-4E8B-AE9B-242112D6EA21}"/>
                </a:ext>
              </a:extLst>
            </p:cNvPr>
            <p:cNvSpPr/>
            <p:nvPr/>
          </p:nvSpPr>
          <p:spPr>
            <a:xfrm>
              <a:off x="8378452" y="4663765"/>
              <a:ext cx="296525" cy="147829"/>
            </a:xfrm>
            <a:custGeom>
              <a:avLst/>
              <a:gdLst>
                <a:gd name="connsiteX0" fmla="*/ 0 w 296525"/>
                <a:gd name="connsiteY0" fmla="*/ 147830 h 147829"/>
                <a:gd name="connsiteX1" fmla="*/ 0 w 296525"/>
                <a:gd name="connsiteY1" fmla="*/ 73725 h 147829"/>
                <a:gd name="connsiteX2" fmla="*/ 14859 w 296525"/>
                <a:gd name="connsiteY2" fmla="*/ 44103 h 147829"/>
                <a:gd name="connsiteX3" fmla="*/ 87344 w 296525"/>
                <a:gd name="connsiteY3" fmla="*/ 9527 h 147829"/>
                <a:gd name="connsiteX4" fmla="*/ 148209 w 296525"/>
                <a:gd name="connsiteY4" fmla="*/ 2 h 147829"/>
                <a:gd name="connsiteX5" fmla="*/ 209169 w 296525"/>
                <a:gd name="connsiteY5" fmla="*/ 9527 h 147829"/>
                <a:gd name="connsiteX6" fmla="*/ 281654 w 296525"/>
                <a:gd name="connsiteY6" fmla="*/ 44103 h 147829"/>
                <a:gd name="connsiteX7" fmla="*/ 296513 w 296525"/>
                <a:gd name="connsiteY7" fmla="*/ 73725 h 147829"/>
                <a:gd name="connsiteX8" fmla="*/ 296513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0" y="147830"/>
                  </a:moveTo>
                  <a:lnTo>
                    <a:pt x="0" y="73725"/>
                  </a:lnTo>
                  <a:cubicBezTo>
                    <a:pt x="45" y="62070"/>
                    <a:pt x="5544" y="51107"/>
                    <a:pt x="14859" y="44103"/>
                  </a:cubicBezTo>
                  <a:cubicBezTo>
                    <a:pt x="36757" y="28332"/>
                    <a:pt x="61308" y="16621"/>
                    <a:pt x="87344" y="9527"/>
                  </a:cubicBezTo>
                  <a:cubicBezTo>
                    <a:pt x="106995" y="3128"/>
                    <a:pt x="127543" y="-88"/>
                    <a:pt x="148209" y="2"/>
                  </a:cubicBezTo>
                  <a:cubicBezTo>
                    <a:pt x="168859" y="487"/>
                    <a:pt x="189355" y="3690"/>
                    <a:pt x="209169" y="9527"/>
                  </a:cubicBezTo>
                  <a:cubicBezTo>
                    <a:pt x="235573" y="15599"/>
                    <a:pt x="260319" y="27402"/>
                    <a:pt x="281654" y="44103"/>
                  </a:cubicBezTo>
                  <a:cubicBezTo>
                    <a:pt x="291244" y="50876"/>
                    <a:pt x="296819" y="61990"/>
                    <a:pt x="296513" y="73725"/>
                  </a:cubicBezTo>
                  <a:lnTo>
                    <a:pt x="296513" y="14783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0" name="Freeform: Shape 29">
              <a:extLst>
                <a:ext uri="{FF2B5EF4-FFF2-40B4-BE49-F238E27FC236}">
                  <a16:creationId xmlns:a16="http://schemas.microsoft.com/office/drawing/2014/main" id="{44A1F75D-10E8-420A-A44D-D3EC8E94590F}"/>
                </a:ext>
              </a:extLst>
            </p:cNvPr>
            <p:cNvSpPr/>
            <p:nvPr/>
          </p:nvSpPr>
          <p:spPr>
            <a:xfrm>
              <a:off x="8452557" y="4495365"/>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1" name="Freeform: Shape 30">
              <a:extLst>
                <a:ext uri="{FF2B5EF4-FFF2-40B4-BE49-F238E27FC236}">
                  <a16:creationId xmlns:a16="http://schemas.microsoft.com/office/drawing/2014/main" id="{4DA619D5-9597-4D4F-B5E3-085FB73D0E43}"/>
                </a:ext>
              </a:extLst>
            </p:cNvPr>
            <p:cNvSpPr/>
            <p:nvPr/>
          </p:nvSpPr>
          <p:spPr>
            <a:xfrm>
              <a:off x="8181380" y="4049595"/>
              <a:ext cx="692943" cy="342900"/>
            </a:xfrm>
            <a:custGeom>
              <a:avLst/>
              <a:gdLst>
                <a:gd name="connsiteX0" fmla="*/ 654844 w 692943"/>
                <a:gd name="connsiteY0" fmla="*/ 0 h 342900"/>
                <a:gd name="connsiteX1" fmla="*/ 38100 w 692943"/>
                <a:gd name="connsiteY1" fmla="*/ 0 h 342900"/>
                <a:gd name="connsiteX2" fmla="*/ 0 w 692943"/>
                <a:gd name="connsiteY2" fmla="*/ 38100 h 342900"/>
                <a:gd name="connsiteX3" fmla="*/ 0 w 692943"/>
                <a:gd name="connsiteY3" fmla="*/ 247650 h 342900"/>
                <a:gd name="connsiteX4" fmla="*/ 38100 w 692943"/>
                <a:gd name="connsiteY4" fmla="*/ 285750 h 342900"/>
                <a:gd name="connsiteX5" fmla="*/ 178594 w 692943"/>
                <a:gd name="connsiteY5" fmla="*/ 285750 h 342900"/>
                <a:gd name="connsiteX6" fmla="*/ 178594 w 692943"/>
                <a:gd name="connsiteY6" fmla="*/ 342900 h 342900"/>
                <a:gd name="connsiteX7" fmla="*/ 238601 w 692943"/>
                <a:gd name="connsiteY7" fmla="*/ 285750 h 342900"/>
                <a:gd name="connsiteX8" fmla="*/ 303371 w 692943"/>
                <a:gd name="connsiteY8" fmla="*/ 285750 h 342900"/>
                <a:gd name="connsiteX9" fmla="*/ 340519 w 692943"/>
                <a:gd name="connsiteY9" fmla="*/ 342900 h 342900"/>
                <a:gd name="connsiteX10" fmla="*/ 374809 w 692943"/>
                <a:gd name="connsiteY10" fmla="*/ 285750 h 342900"/>
                <a:gd name="connsiteX11" fmla="*/ 442436 w 692943"/>
                <a:gd name="connsiteY11" fmla="*/ 285750 h 342900"/>
                <a:gd name="connsiteX12" fmla="*/ 502444 w 692943"/>
                <a:gd name="connsiteY12" fmla="*/ 342900 h 342900"/>
                <a:gd name="connsiteX13" fmla="*/ 502444 w 692943"/>
                <a:gd name="connsiteY13" fmla="*/ 285750 h 342900"/>
                <a:gd name="connsiteX14" fmla="*/ 654844 w 692943"/>
                <a:gd name="connsiteY14" fmla="*/ 285750 h 342900"/>
                <a:gd name="connsiteX15" fmla="*/ 692944 w 692943"/>
                <a:gd name="connsiteY15" fmla="*/ 247650 h 342900"/>
                <a:gd name="connsiteX16" fmla="*/ 692944 w 692943"/>
                <a:gd name="connsiteY16" fmla="*/ 38100 h 342900"/>
                <a:gd name="connsiteX17" fmla="*/ 654844 w 692943"/>
                <a:gd name="connsiteY17" fmla="*/ 0 h 342900"/>
                <a:gd name="connsiteX18" fmla="*/ 95250 w 692943"/>
                <a:gd name="connsiteY18" fmla="*/ 85725 h 342900"/>
                <a:gd name="connsiteX19" fmla="*/ 540544 w 692943"/>
                <a:gd name="connsiteY19" fmla="*/ 85725 h 342900"/>
                <a:gd name="connsiteX20" fmla="*/ 540544 w 692943"/>
                <a:gd name="connsiteY20" fmla="*/ 104775 h 342900"/>
                <a:gd name="connsiteX21" fmla="*/ 95250 w 692943"/>
                <a:gd name="connsiteY21" fmla="*/ 104775 h 342900"/>
                <a:gd name="connsiteX22" fmla="*/ 445294 w 692943"/>
                <a:gd name="connsiteY22" fmla="*/ 200025 h 342900"/>
                <a:gd name="connsiteX23" fmla="*/ 95250 w 692943"/>
                <a:gd name="connsiteY23" fmla="*/ 200025 h 342900"/>
                <a:gd name="connsiteX24" fmla="*/ 95250 w 692943"/>
                <a:gd name="connsiteY24" fmla="*/ 180975 h 342900"/>
                <a:gd name="connsiteX25" fmla="*/ 445294 w 692943"/>
                <a:gd name="connsiteY25" fmla="*/ 180975 h 342900"/>
                <a:gd name="connsiteX26" fmla="*/ 597694 w 692943"/>
                <a:gd name="connsiteY26" fmla="*/ 152400 h 342900"/>
                <a:gd name="connsiteX27" fmla="*/ 95250 w 692943"/>
                <a:gd name="connsiteY27" fmla="*/ 152400 h 342900"/>
                <a:gd name="connsiteX28" fmla="*/ 95250 w 692943"/>
                <a:gd name="connsiteY28" fmla="*/ 133350 h 342900"/>
                <a:gd name="connsiteX29" fmla="*/ 597694 w 692943"/>
                <a:gd name="connsiteY29" fmla="*/ 1333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92943" h="342900">
                  <a:moveTo>
                    <a:pt x="654844" y="0"/>
                  </a:moveTo>
                  <a:lnTo>
                    <a:pt x="38100" y="0"/>
                  </a:lnTo>
                  <a:cubicBezTo>
                    <a:pt x="17058" y="0"/>
                    <a:pt x="0" y="17058"/>
                    <a:pt x="0" y="38100"/>
                  </a:cubicBezTo>
                  <a:lnTo>
                    <a:pt x="0" y="247650"/>
                  </a:lnTo>
                  <a:cubicBezTo>
                    <a:pt x="0" y="268692"/>
                    <a:pt x="17058" y="285750"/>
                    <a:pt x="38100" y="285750"/>
                  </a:cubicBezTo>
                  <a:lnTo>
                    <a:pt x="178594" y="285750"/>
                  </a:lnTo>
                  <a:lnTo>
                    <a:pt x="178594" y="342900"/>
                  </a:lnTo>
                  <a:lnTo>
                    <a:pt x="238601" y="285750"/>
                  </a:lnTo>
                  <a:lnTo>
                    <a:pt x="303371" y="285750"/>
                  </a:lnTo>
                  <a:lnTo>
                    <a:pt x="340519" y="342900"/>
                  </a:lnTo>
                  <a:lnTo>
                    <a:pt x="374809" y="285750"/>
                  </a:lnTo>
                  <a:lnTo>
                    <a:pt x="442436" y="285750"/>
                  </a:lnTo>
                  <a:lnTo>
                    <a:pt x="502444" y="342900"/>
                  </a:lnTo>
                  <a:lnTo>
                    <a:pt x="502444" y="285750"/>
                  </a:lnTo>
                  <a:lnTo>
                    <a:pt x="654844" y="285750"/>
                  </a:lnTo>
                  <a:cubicBezTo>
                    <a:pt x="675885" y="285750"/>
                    <a:pt x="692944" y="268692"/>
                    <a:pt x="692944" y="247650"/>
                  </a:cubicBezTo>
                  <a:lnTo>
                    <a:pt x="692944" y="38100"/>
                  </a:lnTo>
                  <a:cubicBezTo>
                    <a:pt x="692944" y="17058"/>
                    <a:pt x="675885" y="0"/>
                    <a:pt x="654844" y="0"/>
                  </a:cubicBezTo>
                  <a:close/>
                  <a:moveTo>
                    <a:pt x="95250" y="85725"/>
                  </a:moveTo>
                  <a:lnTo>
                    <a:pt x="540544" y="85725"/>
                  </a:lnTo>
                  <a:lnTo>
                    <a:pt x="540544" y="104775"/>
                  </a:lnTo>
                  <a:lnTo>
                    <a:pt x="95250" y="104775"/>
                  </a:lnTo>
                  <a:close/>
                  <a:moveTo>
                    <a:pt x="445294" y="200025"/>
                  </a:moveTo>
                  <a:lnTo>
                    <a:pt x="95250" y="200025"/>
                  </a:lnTo>
                  <a:lnTo>
                    <a:pt x="95250" y="180975"/>
                  </a:lnTo>
                  <a:lnTo>
                    <a:pt x="445294" y="180975"/>
                  </a:lnTo>
                  <a:close/>
                  <a:moveTo>
                    <a:pt x="597694" y="152400"/>
                  </a:moveTo>
                  <a:lnTo>
                    <a:pt x="95250" y="152400"/>
                  </a:lnTo>
                  <a:lnTo>
                    <a:pt x="95250" y="133350"/>
                  </a:lnTo>
                  <a:lnTo>
                    <a:pt x="597694" y="13335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grpSp>
        <p:nvGrpSpPr>
          <p:cNvPr id="32" name="Group 31">
            <a:extLst>
              <a:ext uri="{FF2B5EF4-FFF2-40B4-BE49-F238E27FC236}">
                <a16:creationId xmlns:a16="http://schemas.microsoft.com/office/drawing/2014/main" id="{78398668-E3CD-4BB3-BF8F-029F88D420A4}"/>
              </a:ext>
            </a:extLst>
          </p:cNvPr>
          <p:cNvGrpSpPr>
            <a:grpSpLocks noChangeAspect="1"/>
          </p:cNvGrpSpPr>
          <p:nvPr/>
        </p:nvGrpSpPr>
        <p:grpSpPr>
          <a:xfrm>
            <a:off x="8732724" y="5528672"/>
            <a:ext cx="557784" cy="391843"/>
            <a:chOff x="1418602" y="6135827"/>
            <a:chExt cx="761999" cy="535304"/>
          </a:xfrm>
          <a:solidFill>
            <a:schemeClr val="bg2"/>
          </a:solidFill>
        </p:grpSpPr>
        <p:sp>
          <p:nvSpPr>
            <p:cNvPr id="33" name="Freeform: Shape 32">
              <a:extLst>
                <a:ext uri="{FF2B5EF4-FFF2-40B4-BE49-F238E27FC236}">
                  <a16:creationId xmlns:a16="http://schemas.microsoft.com/office/drawing/2014/main" id="{570C0611-F09A-425B-8985-FA78862B3BDC}"/>
                </a:ext>
              </a:extLst>
            </p:cNvPr>
            <p:cNvSpPr/>
            <p:nvPr/>
          </p:nvSpPr>
          <p:spPr>
            <a:xfrm>
              <a:off x="1732927" y="6135827"/>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823"/>
                    <a:pt x="103823" y="133350"/>
                    <a:pt x="66675" y="133350"/>
                  </a:cubicBezTo>
                  <a:cubicBezTo>
                    <a:pt x="29527" y="133350"/>
                    <a:pt x="0" y="103823"/>
                    <a:pt x="0" y="66675"/>
                  </a:cubicBezTo>
                  <a:cubicBezTo>
                    <a:pt x="0" y="29528"/>
                    <a:pt x="29527" y="0"/>
                    <a:pt x="66675" y="0"/>
                  </a:cubicBezTo>
                  <a:cubicBezTo>
                    <a:pt x="103823" y="0"/>
                    <a:pt x="133350" y="30480"/>
                    <a:pt x="133350" y="66675"/>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4" name="Freeform: Shape 33">
              <a:extLst>
                <a:ext uri="{FF2B5EF4-FFF2-40B4-BE49-F238E27FC236}">
                  <a16:creationId xmlns:a16="http://schemas.microsoft.com/office/drawing/2014/main" id="{07F46C4B-7EAE-4FCF-86E2-6521CF1D104C}"/>
                </a:ext>
              </a:extLst>
            </p:cNvPr>
            <p:cNvSpPr/>
            <p:nvPr/>
          </p:nvSpPr>
          <p:spPr>
            <a:xfrm>
              <a:off x="1999627" y="6173927"/>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823"/>
                    <a:pt x="103823" y="133350"/>
                    <a:pt x="66675" y="133350"/>
                  </a:cubicBezTo>
                  <a:cubicBezTo>
                    <a:pt x="29527" y="133350"/>
                    <a:pt x="0" y="103823"/>
                    <a:pt x="0" y="66675"/>
                  </a:cubicBezTo>
                  <a:cubicBezTo>
                    <a:pt x="0" y="29528"/>
                    <a:pt x="29527" y="0"/>
                    <a:pt x="66675" y="0"/>
                  </a:cubicBezTo>
                  <a:cubicBezTo>
                    <a:pt x="103823" y="0"/>
                    <a:pt x="133350" y="29528"/>
                    <a:pt x="133350" y="66675"/>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5" name="Freeform: Shape 34">
              <a:extLst>
                <a:ext uri="{FF2B5EF4-FFF2-40B4-BE49-F238E27FC236}">
                  <a16:creationId xmlns:a16="http://schemas.microsoft.com/office/drawing/2014/main" id="{9C2F4FED-33EC-496C-9C7C-392AF2B3C64B}"/>
                </a:ext>
              </a:extLst>
            </p:cNvPr>
            <p:cNvSpPr/>
            <p:nvPr/>
          </p:nvSpPr>
          <p:spPr>
            <a:xfrm>
              <a:off x="1466227" y="6173927"/>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823"/>
                    <a:pt x="103823" y="133350"/>
                    <a:pt x="66675" y="133350"/>
                  </a:cubicBezTo>
                  <a:cubicBezTo>
                    <a:pt x="29528" y="133350"/>
                    <a:pt x="0" y="103823"/>
                    <a:pt x="0" y="66675"/>
                  </a:cubicBezTo>
                  <a:cubicBezTo>
                    <a:pt x="0" y="29528"/>
                    <a:pt x="29528" y="0"/>
                    <a:pt x="66675" y="0"/>
                  </a:cubicBezTo>
                  <a:cubicBezTo>
                    <a:pt x="103823" y="0"/>
                    <a:pt x="133350" y="29528"/>
                    <a:pt x="133350" y="66675"/>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6" name="Freeform: Shape 35">
              <a:extLst>
                <a:ext uri="{FF2B5EF4-FFF2-40B4-BE49-F238E27FC236}">
                  <a16:creationId xmlns:a16="http://schemas.microsoft.com/office/drawing/2014/main" id="{F792861E-4786-4831-8DED-68C783483A3B}"/>
                </a:ext>
              </a:extLst>
            </p:cNvPr>
            <p:cNvSpPr/>
            <p:nvPr/>
          </p:nvSpPr>
          <p:spPr>
            <a:xfrm>
              <a:off x="1424317" y="6419672"/>
              <a:ext cx="750570" cy="251459"/>
            </a:xfrm>
            <a:custGeom>
              <a:avLst/>
              <a:gdLst>
                <a:gd name="connsiteX0" fmla="*/ 0 w 750570"/>
                <a:gd name="connsiteY0" fmla="*/ 251460 h 251459"/>
                <a:gd name="connsiteX1" fmla="*/ 375285 w 750570"/>
                <a:gd name="connsiteY1" fmla="*/ 0 h 251459"/>
                <a:gd name="connsiteX2" fmla="*/ 750570 w 750570"/>
                <a:gd name="connsiteY2" fmla="*/ 251460 h 251459"/>
                <a:gd name="connsiteX3" fmla="*/ 0 w 750570"/>
                <a:gd name="connsiteY3" fmla="*/ 251460 h 251459"/>
              </a:gdLst>
              <a:ahLst/>
              <a:cxnLst>
                <a:cxn ang="0">
                  <a:pos x="connsiteX0" y="connsiteY0"/>
                </a:cxn>
                <a:cxn ang="0">
                  <a:pos x="connsiteX1" y="connsiteY1"/>
                </a:cxn>
                <a:cxn ang="0">
                  <a:pos x="connsiteX2" y="connsiteY2"/>
                </a:cxn>
                <a:cxn ang="0">
                  <a:pos x="connsiteX3" y="connsiteY3"/>
                </a:cxn>
              </a:cxnLst>
              <a:rect l="l" t="t" r="r" b="b"/>
              <a:pathLst>
                <a:path w="750570" h="251459">
                  <a:moveTo>
                    <a:pt x="0" y="251460"/>
                  </a:moveTo>
                  <a:cubicBezTo>
                    <a:pt x="0" y="112395"/>
                    <a:pt x="167640" y="0"/>
                    <a:pt x="375285" y="0"/>
                  </a:cubicBezTo>
                  <a:cubicBezTo>
                    <a:pt x="581977" y="0"/>
                    <a:pt x="750570" y="112395"/>
                    <a:pt x="750570" y="251460"/>
                  </a:cubicBezTo>
                  <a:lnTo>
                    <a:pt x="0" y="25146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7" name="Freeform: Shape 36">
              <a:extLst>
                <a:ext uri="{FF2B5EF4-FFF2-40B4-BE49-F238E27FC236}">
                  <a16:creationId xmlns:a16="http://schemas.microsoft.com/office/drawing/2014/main" id="{204543BB-008C-47A8-A93B-DA36F052E185}"/>
                </a:ext>
              </a:extLst>
            </p:cNvPr>
            <p:cNvSpPr/>
            <p:nvPr/>
          </p:nvSpPr>
          <p:spPr>
            <a:xfrm>
              <a:off x="1418602" y="6326682"/>
              <a:ext cx="228600" cy="218719"/>
            </a:xfrm>
            <a:custGeom>
              <a:avLst/>
              <a:gdLst>
                <a:gd name="connsiteX0" fmla="*/ 91440 w 228600"/>
                <a:gd name="connsiteY0" fmla="*/ 128232 h 218719"/>
                <a:gd name="connsiteX1" fmla="*/ 228600 w 228600"/>
                <a:gd name="connsiteY1" fmla="*/ 67272 h 218719"/>
                <a:gd name="connsiteX2" fmla="*/ 228600 w 228600"/>
                <a:gd name="connsiteY2" fmla="*/ 56795 h 218719"/>
                <a:gd name="connsiteX3" fmla="*/ 217170 w 228600"/>
                <a:gd name="connsiteY3" fmla="*/ 29172 h 218719"/>
                <a:gd name="connsiteX4" fmla="*/ 199073 w 228600"/>
                <a:gd name="connsiteY4" fmla="*/ 18695 h 218719"/>
                <a:gd name="connsiteX5" fmla="*/ 31433 w 228600"/>
                <a:gd name="connsiteY5" fmla="*/ 17742 h 218719"/>
                <a:gd name="connsiteX6" fmla="*/ 10478 w 228600"/>
                <a:gd name="connsiteY6" fmla="*/ 29172 h 218719"/>
                <a:gd name="connsiteX7" fmla="*/ 0 w 228600"/>
                <a:gd name="connsiteY7" fmla="*/ 56795 h 218719"/>
                <a:gd name="connsiteX8" fmla="*/ 0 w 228600"/>
                <a:gd name="connsiteY8" fmla="*/ 218720 h 218719"/>
                <a:gd name="connsiteX9" fmla="*/ 91440 w 228600"/>
                <a:gd name="connsiteY9" fmla="*/ 128232 h 21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18719">
                  <a:moveTo>
                    <a:pt x="91440" y="128232"/>
                  </a:moveTo>
                  <a:cubicBezTo>
                    <a:pt x="131445" y="101562"/>
                    <a:pt x="178118" y="80607"/>
                    <a:pt x="228600" y="67272"/>
                  </a:cubicBezTo>
                  <a:lnTo>
                    <a:pt x="228600" y="56795"/>
                  </a:lnTo>
                  <a:cubicBezTo>
                    <a:pt x="228600" y="46317"/>
                    <a:pt x="223838" y="35840"/>
                    <a:pt x="217170" y="29172"/>
                  </a:cubicBezTo>
                  <a:cubicBezTo>
                    <a:pt x="214313" y="26315"/>
                    <a:pt x="207645" y="22505"/>
                    <a:pt x="199073" y="18695"/>
                  </a:cubicBezTo>
                  <a:cubicBezTo>
                    <a:pt x="146685" y="-6070"/>
                    <a:pt x="84773" y="-6070"/>
                    <a:pt x="31433" y="17742"/>
                  </a:cubicBezTo>
                  <a:cubicBezTo>
                    <a:pt x="21908" y="21552"/>
                    <a:pt x="14288" y="26315"/>
                    <a:pt x="10478" y="29172"/>
                  </a:cubicBezTo>
                  <a:cubicBezTo>
                    <a:pt x="4763" y="35840"/>
                    <a:pt x="0" y="46317"/>
                    <a:pt x="0" y="56795"/>
                  </a:cubicBezTo>
                  <a:lnTo>
                    <a:pt x="0" y="218720"/>
                  </a:lnTo>
                  <a:cubicBezTo>
                    <a:pt x="21908" y="185382"/>
                    <a:pt x="52388" y="153950"/>
                    <a:pt x="91440" y="128232"/>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8" name="Freeform: Shape 37">
              <a:extLst>
                <a:ext uri="{FF2B5EF4-FFF2-40B4-BE49-F238E27FC236}">
                  <a16:creationId xmlns:a16="http://schemas.microsoft.com/office/drawing/2014/main" id="{E70CC506-86F0-4F2A-90E8-B487EE494B09}"/>
                </a:ext>
              </a:extLst>
            </p:cNvPr>
            <p:cNvSpPr/>
            <p:nvPr/>
          </p:nvSpPr>
          <p:spPr>
            <a:xfrm>
              <a:off x="1684349" y="6288582"/>
              <a:ext cx="229552" cy="95847"/>
            </a:xfrm>
            <a:custGeom>
              <a:avLst/>
              <a:gdLst>
                <a:gd name="connsiteX0" fmla="*/ 229552 w 229552"/>
                <a:gd name="connsiteY0" fmla="*/ 95847 h 95847"/>
                <a:gd name="connsiteX1" fmla="*/ 229552 w 229552"/>
                <a:gd name="connsiteY1" fmla="*/ 56795 h 95847"/>
                <a:gd name="connsiteX2" fmla="*/ 218122 w 229552"/>
                <a:gd name="connsiteY2" fmla="*/ 29172 h 95847"/>
                <a:gd name="connsiteX3" fmla="*/ 200025 w 229552"/>
                <a:gd name="connsiteY3" fmla="*/ 18695 h 95847"/>
                <a:gd name="connsiteX4" fmla="*/ 32385 w 229552"/>
                <a:gd name="connsiteY4" fmla="*/ 17742 h 95847"/>
                <a:gd name="connsiteX5" fmla="*/ 11430 w 229552"/>
                <a:gd name="connsiteY5" fmla="*/ 29172 h 95847"/>
                <a:gd name="connsiteX6" fmla="*/ 0 w 229552"/>
                <a:gd name="connsiteY6" fmla="*/ 56795 h 95847"/>
                <a:gd name="connsiteX7" fmla="*/ 0 w 229552"/>
                <a:gd name="connsiteY7" fmla="*/ 95847 h 95847"/>
                <a:gd name="connsiteX8" fmla="*/ 114300 w 229552"/>
                <a:gd name="connsiteY8" fmla="*/ 84417 h 95847"/>
                <a:gd name="connsiteX9" fmla="*/ 229552 w 229552"/>
                <a:gd name="connsiteY9" fmla="*/ 95847 h 9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552" h="95847">
                  <a:moveTo>
                    <a:pt x="229552" y="95847"/>
                  </a:moveTo>
                  <a:lnTo>
                    <a:pt x="229552" y="56795"/>
                  </a:lnTo>
                  <a:cubicBezTo>
                    <a:pt x="229552" y="46317"/>
                    <a:pt x="224790" y="35840"/>
                    <a:pt x="218122" y="29172"/>
                  </a:cubicBezTo>
                  <a:cubicBezTo>
                    <a:pt x="215265" y="26315"/>
                    <a:pt x="208597" y="22505"/>
                    <a:pt x="200025" y="18695"/>
                  </a:cubicBezTo>
                  <a:cubicBezTo>
                    <a:pt x="147638" y="-6070"/>
                    <a:pt x="85725" y="-6070"/>
                    <a:pt x="32385" y="17742"/>
                  </a:cubicBezTo>
                  <a:cubicBezTo>
                    <a:pt x="22860" y="21552"/>
                    <a:pt x="15240" y="26315"/>
                    <a:pt x="11430" y="29172"/>
                  </a:cubicBezTo>
                  <a:cubicBezTo>
                    <a:pt x="3810" y="35840"/>
                    <a:pt x="0" y="46317"/>
                    <a:pt x="0" y="56795"/>
                  </a:cubicBezTo>
                  <a:lnTo>
                    <a:pt x="0" y="95847"/>
                  </a:lnTo>
                  <a:cubicBezTo>
                    <a:pt x="37147" y="88227"/>
                    <a:pt x="75247" y="84417"/>
                    <a:pt x="114300" y="84417"/>
                  </a:cubicBezTo>
                  <a:cubicBezTo>
                    <a:pt x="153352" y="84417"/>
                    <a:pt x="192405" y="89180"/>
                    <a:pt x="229552" y="95847"/>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9" name="Freeform: Shape 38">
              <a:extLst>
                <a:ext uri="{FF2B5EF4-FFF2-40B4-BE49-F238E27FC236}">
                  <a16:creationId xmlns:a16="http://schemas.microsoft.com/office/drawing/2014/main" id="{CC20B7DA-365C-4352-9D1D-91BF4ABA54CB}"/>
                </a:ext>
              </a:extLst>
            </p:cNvPr>
            <p:cNvSpPr/>
            <p:nvPr/>
          </p:nvSpPr>
          <p:spPr>
            <a:xfrm>
              <a:off x="1951049" y="6326682"/>
              <a:ext cx="229552" cy="218719"/>
            </a:xfrm>
            <a:custGeom>
              <a:avLst/>
              <a:gdLst>
                <a:gd name="connsiteX0" fmla="*/ 229552 w 229552"/>
                <a:gd name="connsiteY0" fmla="*/ 218720 h 218719"/>
                <a:gd name="connsiteX1" fmla="*/ 229552 w 229552"/>
                <a:gd name="connsiteY1" fmla="*/ 56795 h 218719"/>
                <a:gd name="connsiteX2" fmla="*/ 218123 w 229552"/>
                <a:gd name="connsiteY2" fmla="*/ 29172 h 218719"/>
                <a:gd name="connsiteX3" fmla="*/ 200025 w 229552"/>
                <a:gd name="connsiteY3" fmla="*/ 18695 h 218719"/>
                <a:gd name="connsiteX4" fmla="*/ 32385 w 229552"/>
                <a:gd name="connsiteY4" fmla="*/ 17742 h 218719"/>
                <a:gd name="connsiteX5" fmla="*/ 11430 w 229552"/>
                <a:gd name="connsiteY5" fmla="*/ 29172 h 218719"/>
                <a:gd name="connsiteX6" fmla="*/ 0 w 229552"/>
                <a:gd name="connsiteY6" fmla="*/ 56795 h 218719"/>
                <a:gd name="connsiteX7" fmla="*/ 0 w 229552"/>
                <a:gd name="connsiteY7" fmla="*/ 67272 h 218719"/>
                <a:gd name="connsiteX8" fmla="*/ 137160 w 229552"/>
                <a:gd name="connsiteY8" fmla="*/ 128232 h 218719"/>
                <a:gd name="connsiteX9" fmla="*/ 229552 w 229552"/>
                <a:gd name="connsiteY9" fmla="*/ 218720 h 21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552" h="218719">
                  <a:moveTo>
                    <a:pt x="229552" y="218720"/>
                  </a:moveTo>
                  <a:lnTo>
                    <a:pt x="229552" y="56795"/>
                  </a:lnTo>
                  <a:cubicBezTo>
                    <a:pt x="229552" y="46317"/>
                    <a:pt x="224790" y="35840"/>
                    <a:pt x="218123" y="29172"/>
                  </a:cubicBezTo>
                  <a:cubicBezTo>
                    <a:pt x="215265" y="26315"/>
                    <a:pt x="208598" y="22505"/>
                    <a:pt x="200025" y="18695"/>
                  </a:cubicBezTo>
                  <a:cubicBezTo>
                    <a:pt x="147638" y="-6070"/>
                    <a:pt x="85725" y="-6070"/>
                    <a:pt x="32385" y="17742"/>
                  </a:cubicBezTo>
                  <a:cubicBezTo>
                    <a:pt x="22860" y="21552"/>
                    <a:pt x="15240" y="26315"/>
                    <a:pt x="11430" y="29172"/>
                  </a:cubicBezTo>
                  <a:cubicBezTo>
                    <a:pt x="3810" y="35840"/>
                    <a:pt x="0" y="46317"/>
                    <a:pt x="0" y="56795"/>
                  </a:cubicBezTo>
                  <a:lnTo>
                    <a:pt x="0" y="67272"/>
                  </a:lnTo>
                  <a:cubicBezTo>
                    <a:pt x="50482" y="80607"/>
                    <a:pt x="97155" y="101562"/>
                    <a:pt x="137160" y="128232"/>
                  </a:cubicBezTo>
                  <a:cubicBezTo>
                    <a:pt x="177165" y="153950"/>
                    <a:pt x="207645" y="185382"/>
                    <a:pt x="229552" y="218720"/>
                  </a:cubicBezTo>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42" name="TextBox 41">
            <a:extLst>
              <a:ext uri="{FF2B5EF4-FFF2-40B4-BE49-F238E27FC236}">
                <a16:creationId xmlns:a16="http://schemas.microsoft.com/office/drawing/2014/main" id="{CFBBE562-B50E-4E64-9F27-1C73A5564993}"/>
              </a:ext>
            </a:extLst>
          </p:cNvPr>
          <p:cNvSpPr txBox="1">
            <a:spLocks noChangeArrowheads="1"/>
          </p:cNvSpPr>
          <p:nvPr/>
        </p:nvSpPr>
        <p:spPr bwMode="auto">
          <a:xfrm>
            <a:off x="1416050" y="4729163"/>
            <a:ext cx="53482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 like these sweet mornings of spring which I enjoy with my whole heart alone and feel the charm of existence in this spot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nodeType="afterGroup">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par>
                          <p:cTn id="28" fill="hold" nodeType="afterGroup">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nodeType="afterGroup">
                            <p:stCondLst>
                              <p:cond delay="35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par>
                                <p:cTn id="38" presetID="53" presetClass="entr" presetSubtype="16"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53" presetClass="entr" presetSubtype="16"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childTnLst>
                                </p:cTn>
                              </p:par>
                            </p:childTnLst>
                          </p:cTn>
                        </p:par>
                        <p:par>
                          <p:cTn id="48" fill="hold" nodeType="afterGroup">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par>
                          <p:cTn id="58" fill="hold" nodeType="afterGroup">
                            <p:stCondLst>
                              <p:cond delay="4500"/>
                            </p:stCondLst>
                            <p:childTnLst>
                              <p:par>
                                <p:cTn id="59" presetID="22" presetClass="entr" presetSubtype="8"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p:bldP spid="10" grpId="0"/>
      <p:bldGraphic spid="14" grpId="0">
        <p:bldAsOne/>
      </p:bldGraphic>
      <p:bldP spid="15" grpId="0"/>
      <p:bldP spid="16" grpId="0"/>
      <p:bldP spid="20" grpId="0"/>
      <p:bldP spid="21" grpId="0"/>
      <p:bldP spid="22" grpId="0"/>
      <p:bldP spid="23" grpId="0"/>
      <p:bldP spid="4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46A5B5F-344C-4D39-A5F5-C4CDF71950FC}"/>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
        <p:nvSpPr>
          <p:cNvPr id="14" name="Rectangle: Rounded Corners 13">
            <a:extLst>
              <a:ext uri="{FF2B5EF4-FFF2-40B4-BE49-F238E27FC236}">
                <a16:creationId xmlns:a16="http://schemas.microsoft.com/office/drawing/2014/main" id="{2431EBBD-0A7C-4BA0-AC32-C9C6E172B1D2}"/>
              </a:ext>
            </a:extLst>
          </p:cNvPr>
          <p:cNvSpPr/>
          <p:nvPr/>
        </p:nvSpPr>
        <p:spPr>
          <a:xfrm>
            <a:off x="4071938" y="1603375"/>
            <a:ext cx="911225" cy="60801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TextBox 14">
            <a:extLst>
              <a:ext uri="{FF2B5EF4-FFF2-40B4-BE49-F238E27FC236}">
                <a16:creationId xmlns:a16="http://schemas.microsoft.com/office/drawing/2014/main" id="{23557B40-80D4-4E08-BA81-8A01322C330D}"/>
              </a:ext>
            </a:extLst>
          </p:cNvPr>
          <p:cNvSpPr txBox="1">
            <a:spLocks noChangeArrowheads="1"/>
          </p:cNvSpPr>
          <p:nvPr/>
        </p:nvSpPr>
        <p:spPr bwMode="auto">
          <a:xfrm>
            <a:off x="5184775" y="1739900"/>
            <a:ext cx="20558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a:t>
            </a:r>
          </a:p>
        </p:txBody>
      </p:sp>
      <p:sp>
        <p:nvSpPr>
          <p:cNvPr id="16" name="TextBox 15">
            <a:extLst>
              <a:ext uri="{FF2B5EF4-FFF2-40B4-BE49-F238E27FC236}">
                <a16:creationId xmlns:a16="http://schemas.microsoft.com/office/drawing/2014/main" id="{2607F78B-8F9A-4340-A6CE-4E07A25D5318}"/>
              </a:ext>
            </a:extLst>
          </p:cNvPr>
          <p:cNvSpPr txBox="1"/>
          <p:nvPr/>
        </p:nvSpPr>
        <p:spPr>
          <a:xfrm>
            <a:off x="5184775" y="1466850"/>
            <a:ext cx="1681163" cy="368300"/>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1"/>
                </a:solidFill>
                <a:latin typeface="+mj-lt"/>
                <a:ea typeface="Open Sans Light" panose="020B0306030504020204" pitchFamily="34" charset="0"/>
                <a:cs typeface="Open Sans Light" panose="020B0306030504020204" pitchFamily="34" charset="0"/>
              </a:rPr>
              <a:t>Description</a:t>
            </a:r>
            <a:endParaRPr lang="id-ID" b="1" dirty="0">
              <a:solidFill>
                <a:schemeClr val="accent1"/>
              </a:solidFill>
              <a:latin typeface="+mj-lt"/>
              <a:ea typeface="Open Sans Light" panose="020B0306030504020204" pitchFamily="34" charset="0"/>
              <a:cs typeface="Open Sans Light" panose="020B0306030504020204" pitchFamily="34" charset="0"/>
            </a:endParaRPr>
          </a:p>
        </p:txBody>
      </p:sp>
      <p:sp>
        <p:nvSpPr>
          <p:cNvPr id="17" name="TextBox 16">
            <a:extLst>
              <a:ext uri="{FF2B5EF4-FFF2-40B4-BE49-F238E27FC236}">
                <a16:creationId xmlns:a16="http://schemas.microsoft.com/office/drawing/2014/main" id="{C19DA837-6240-4005-AD33-36BCBE67F353}"/>
              </a:ext>
            </a:extLst>
          </p:cNvPr>
          <p:cNvSpPr txBox="1"/>
          <p:nvPr/>
        </p:nvSpPr>
        <p:spPr>
          <a:xfrm>
            <a:off x="4071938" y="1722438"/>
            <a:ext cx="911225" cy="369887"/>
          </a:xfrm>
          <a:prstGeom prst="rect">
            <a:avLst/>
          </a:prstGeom>
          <a:noFill/>
        </p:spPr>
        <p:txBody>
          <a:bodyPr>
            <a:spAutoFit/>
          </a:bodyPr>
          <a:lstStyle/>
          <a:p>
            <a:pPr algn="ctr" eaLnBrk="1" fontAlgn="auto" hangingPunct="1">
              <a:spcBef>
                <a:spcPts val="0"/>
              </a:spcBef>
              <a:spcAft>
                <a:spcPts val="0"/>
              </a:spcAft>
              <a:defRPr/>
            </a:pPr>
            <a:r>
              <a:rPr lang="en-US" b="1" dirty="0">
                <a:solidFill>
                  <a:schemeClr val="bg2"/>
                </a:solidFill>
                <a:latin typeface="+mj-lt"/>
                <a:ea typeface="Open Sans Light" panose="020B0306030504020204" pitchFamily="34" charset="0"/>
                <a:cs typeface="Open Sans Light" panose="020B0306030504020204" pitchFamily="34" charset="0"/>
              </a:rPr>
              <a:t>+265</a:t>
            </a:r>
            <a:endParaRPr lang="id-ID" b="1" dirty="0">
              <a:solidFill>
                <a:schemeClr val="bg2"/>
              </a:solidFill>
              <a:latin typeface="+mj-lt"/>
              <a:ea typeface="Open Sans Light" panose="020B0306030504020204" pitchFamily="34" charset="0"/>
              <a:cs typeface="Open Sans Light" panose="020B0306030504020204" pitchFamily="34" charset="0"/>
            </a:endParaRPr>
          </a:p>
        </p:txBody>
      </p:sp>
      <p:sp>
        <p:nvSpPr>
          <p:cNvPr id="18" name="Rectangle: Rounded Corners 17">
            <a:extLst>
              <a:ext uri="{FF2B5EF4-FFF2-40B4-BE49-F238E27FC236}">
                <a16:creationId xmlns:a16="http://schemas.microsoft.com/office/drawing/2014/main" id="{50C5CDD3-BDBB-4498-ACFD-45C7F73C18A2}"/>
              </a:ext>
            </a:extLst>
          </p:cNvPr>
          <p:cNvSpPr/>
          <p:nvPr/>
        </p:nvSpPr>
        <p:spPr>
          <a:xfrm>
            <a:off x="7721600" y="1603375"/>
            <a:ext cx="912813" cy="60801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TextBox 18">
            <a:extLst>
              <a:ext uri="{FF2B5EF4-FFF2-40B4-BE49-F238E27FC236}">
                <a16:creationId xmlns:a16="http://schemas.microsoft.com/office/drawing/2014/main" id="{EC8E48EA-8FB6-45AE-93AF-98C9193463B6}"/>
              </a:ext>
            </a:extLst>
          </p:cNvPr>
          <p:cNvSpPr txBox="1">
            <a:spLocks noChangeArrowheads="1"/>
          </p:cNvSpPr>
          <p:nvPr/>
        </p:nvSpPr>
        <p:spPr bwMode="auto">
          <a:xfrm>
            <a:off x="8834438" y="1739900"/>
            <a:ext cx="20558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a:t>
            </a:r>
          </a:p>
        </p:txBody>
      </p:sp>
      <p:sp>
        <p:nvSpPr>
          <p:cNvPr id="20" name="TextBox 19">
            <a:extLst>
              <a:ext uri="{FF2B5EF4-FFF2-40B4-BE49-F238E27FC236}">
                <a16:creationId xmlns:a16="http://schemas.microsoft.com/office/drawing/2014/main" id="{0E7FBAC8-BDF5-4D4B-B166-D07BEBCA9352}"/>
              </a:ext>
            </a:extLst>
          </p:cNvPr>
          <p:cNvSpPr txBox="1"/>
          <p:nvPr/>
        </p:nvSpPr>
        <p:spPr>
          <a:xfrm>
            <a:off x="8834438" y="1466850"/>
            <a:ext cx="1681162" cy="368300"/>
          </a:xfrm>
          <a:prstGeom prst="rect">
            <a:avLst/>
          </a:prstGeom>
          <a:noFill/>
        </p:spPr>
        <p:txBody>
          <a:bodyPr anchor="ctr">
            <a:spAutoFit/>
          </a:bodyPr>
          <a:lstStyle/>
          <a:p>
            <a:pPr eaLnBrk="1" fontAlgn="auto" hangingPunct="1">
              <a:spcBef>
                <a:spcPts val="0"/>
              </a:spcBef>
              <a:spcAft>
                <a:spcPts val="0"/>
              </a:spcAft>
              <a:defRPr/>
            </a:pPr>
            <a:r>
              <a:rPr lang="en-US" b="1" dirty="0">
                <a:solidFill>
                  <a:schemeClr val="accent2"/>
                </a:solidFill>
                <a:latin typeface="+mj-lt"/>
                <a:ea typeface="Open Sans Light" panose="020B0306030504020204" pitchFamily="34" charset="0"/>
                <a:cs typeface="Open Sans Light" panose="020B0306030504020204" pitchFamily="34" charset="0"/>
              </a:rPr>
              <a:t>Description</a:t>
            </a:r>
            <a:endParaRPr lang="id-ID" b="1" dirty="0">
              <a:solidFill>
                <a:schemeClr val="accent2"/>
              </a:solidFill>
              <a:latin typeface="+mj-lt"/>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5F6AC1AA-311D-4F1E-B503-004052DBCC47}"/>
              </a:ext>
            </a:extLst>
          </p:cNvPr>
          <p:cNvSpPr txBox="1"/>
          <p:nvPr/>
        </p:nvSpPr>
        <p:spPr>
          <a:xfrm>
            <a:off x="7721600" y="1722438"/>
            <a:ext cx="912813" cy="369887"/>
          </a:xfrm>
          <a:prstGeom prst="rect">
            <a:avLst/>
          </a:prstGeom>
          <a:noFill/>
        </p:spPr>
        <p:txBody>
          <a:bodyPr>
            <a:spAutoFit/>
          </a:bodyPr>
          <a:lstStyle/>
          <a:p>
            <a:pPr algn="ctr" eaLnBrk="1" fontAlgn="auto" hangingPunct="1">
              <a:spcBef>
                <a:spcPts val="0"/>
              </a:spcBef>
              <a:spcAft>
                <a:spcPts val="0"/>
              </a:spcAft>
              <a:defRPr/>
            </a:pPr>
            <a:r>
              <a:rPr lang="en-US" b="1" dirty="0">
                <a:solidFill>
                  <a:schemeClr val="bg2"/>
                </a:solidFill>
                <a:latin typeface="+mj-lt"/>
                <a:ea typeface="Open Sans Light" panose="020B0306030504020204" pitchFamily="34" charset="0"/>
                <a:cs typeface="Open Sans Light" panose="020B0306030504020204" pitchFamily="34" charset="0"/>
              </a:rPr>
              <a:t>+134</a:t>
            </a:r>
            <a:endParaRPr lang="id-ID" b="1" dirty="0">
              <a:solidFill>
                <a:schemeClr val="bg2"/>
              </a:solidFill>
              <a:latin typeface="+mj-lt"/>
              <a:ea typeface="Open Sans Light" panose="020B0306030504020204" pitchFamily="34" charset="0"/>
              <a:cs typeface="Open Sans Light" panose="020B0306030504020204" pitchFamily="34" charset="0"/>
            </a:endParaRPr>
          </a:p>
        </p:txBody>
      </p:sp>
      <p:sp>
        <p:nvSpPr>
          <p:cNvPr id="22" name="TextBox 21">
            <a:extLst>
              <a:ext uri="{FF2B5EF4-FFF2-40B4-BE49-F238E27FC236}">
                <a16:creationId xmlns:a16="http://schemas.microsoft.com/office/drawing/2014/main" id="{3D0BFFF8-171D-4EA4-9617-63F293F2816B}"/>
              </a:ext>
            </a:extLst>
          </p:cNvPr>
          <p:cNvSpPr txBox="1"/>
          <p:nvPr/>
        </p:nvSpPr>
        <p:spPr>
          <a:xfrm>
            <a:off x="1301750" y="1363663"/>
            <a:ext cx="2395538" cy="584200"/>
          </a:xfrm>
          <a:prstGeom prst="rect">
            <a:avLst/>
          </a:prstGeom>
          <a:noFill/>
        </p:spPr>
        <p:txBody>
          <a:bodyPr anchor="ctr">
            <a:spAutoFit/>
          </a:bodyPr>
          <a:lstStyle/>
          <a:p>
            <a:pPr eaLnBrk="1" fontAlgn="auto" hangingPunct="1">
              <a:spcBef>
                <a:spcPts val="0"/>
              </a:spcBef>
              <a:spcAft>
                <a:spcPts val="0"/>
              </a:spcAft>
              <a:defRPr/>
            </a:pPr>
            <a:r>
              <a:rPr lang="en-US" sz="3200" b="1" dirty="0">
                <a:solidFill>
                  <a:schemeClr val="accent1"/>
                </a:solidFill>
                <a:latin typeface="+mj-lt"/>
              </a:rPr>
              <a:t>+232,874</a:t>
            </a:r>
          </a:p>
        </p:txBody>
      </p:sp>
      <p:sp>
        <p:nvSpPr>
          <p:cNvPr id="23" name="TextBox 22">
            <a:extLst>
              <a:ext uri="{FF2B5EF4-FFF2-40B4-BE49-F238E27FC236}">
                <a16:creationId xmlns:a16="http://schemas.microsoft.com/office/drawing/2014/main" id="{17DA1356-4A9B-45AA-9A89-5E16E6501BE6}"/>
              </a:ext>
            </a:extLst>
          </p:cNvPr>
          <p:cNvSpPr txBox="1">
            <a:spLocks noChangeArrowheads="1"/>
          </p:cNvSpPr>
          <p:nvPr/>
        </p:nvSpPr>
        <p:spPr bwMode="auto">
          <a:xfrm>
            <a:off x="1301750" y="1827213"/>
            <a:ext cx="21621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a:t>
            </a:r>
          </a:p>
        </p:txBody>
      </p:sp>
      <p:grpSp>
        <p:nvGrpSpPr>
          <p:cNvPr id="25" name="Graphic 8">
            <a:extLst>
              <a:ext uri="{FF2B5EF4-FFF2-40B4-BE49-F238E27FC236}">
                <a16:creationId xmlns:a16="http://schemas.microsoft.com/office/drawing/2014/main" id="{1EE0B3DF-B589-405C-AA7A-35734D8BA146}"/>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26" name="Freeform: Shape 25">
              <a:extLst>
                <a:ext uri="{FF2B5EF4-FFF2-40B4-BE49-F238E27FC236}">
                  <a16:creationId xmlns:a16="http://schemas.microsoft.com/office/drawing/2014/main" id="{D6736CDD-670F-40FF-8B75-A9B7BCDF1915}"/>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7" name="Freeform: Shape 26">
              <a:extLst>
                <a:ext uri="{FF2B5EF4-FFF2-40B4-BE49-F238E27FC236}">
                  <a16:creationId xmlns:a16="http://schemas.microsoft.com/office/drawing/2014/main" id="{F811A8AC-9585-4303-B889-3A8752934172}"/>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8" name="Freeform: Shape 27">
              <a:extLst>
                <a:ext uri="{FF2B5EF4-FFF2-40B4-BE49-F238E27FC236}">
                  <a16:creationId xmlns:a16="http://schemas.microsoft.com/office/drawing/2014/main" id="{8BAD8AF7-5771-4B25-9426-0A48DC86E9F1}"/>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29" name="Freeform: Shape 28">
              <a:extLst>
                <a:ext uri="{FF2B5EF4-FFF2-40B4-BE49-F238E27FC236}">
                  <a16:creationId xmlns:a16="http://schemas.microsoft.com/office/drawing/2014/main" id="{8DF610AD-DEB7-4F60-A094-69DC97005563}"/>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0" name="Freeform: Shape 29">
              <a:extLst>
                <a:ext uri="{FF2B5EF4-FFF2-40B4-BE49-F238E27FC236}">
                  <a16:creationId xmlns:a16="http://schemas.microsoft.com/office/drawing/2014/main" id="{8547906E-D4DA-4BF9-8058-99848301951C}"/>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31" name="Freeform: Shape 30">
              <a:extLst>
                <a:ext uri="{FF2B5EF4-FFF2-40B4-BE49-F238E27FC236}">
                  <a16:creationId xmlns:a16="http://schemas.microsoft.com/office/drawing/2014/main" id="{51222911-FB25-4154-BFE2-E2F1C20A68E1}"/>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32" name="TextBox 31">
            <a:extLst>
              <a:ext uri="{FF2B5EF4-FFF2-40B4-BE49-F238E27FC236}">
                <a16:creationId xmlns:a16="http://schemas.microsoft.com/office/drawing/2014/main" id="{AA077605-1D47-4EFC-84B6-D65631148003}"/>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graphicFrame>
        <p:nvGraphicFramePr>
          <p:cNvPr id="35" name="Chart 34">
            <a:extLst>
              <a:ext uri="{FF2B5EF4-FFF2-40B4-BE49-F238E27FC236}">
                <a16:creationId xmlns:a16="http://schemas.microsoft.com/office/drawing/2014/main" id="{E1292C66-AC1F-4469-BCA6-7606F430A596}"/>
              </a:ext>
            </a:extLst>
          </p:cNvPr>
          <p:cNvGraphicFramePr>
            <a:graphicFrameLocks/>
          </p:cNvGraphicFramePr>
          <p:nvPr/>
        </p:nvGraphicFramePr>
        <p:xfrm>
          <a:off x="1190625" y="2624138"/>
          <a:ext cx="9810750" cy="3127375"/>
        </p:xfrm>
        <a:graphic>
          <a:graphicData uri="http://schemas.openxmlformats.org/drawingml/2006/chart">
            <c:chart xmlns:c="http://schemas.openxmlformats.org/drawingml/2006/chart" xmlns:r="http://schemas.openxmlformats.org/officeDocument/2006/relationships" r:id="rId2"/>
          </a:graphicData>
        </a:graphic>
      </p:graphicFrame>
      <p:sp>
        <p:nvSpPr>
          <p:cNvPr id="36" name="Title 35">
            <a:extLst>
              <a:ext uri="{FF2B5EF4-FFF2-40B4-BE49-F238E27FC236}">
                <a16:creationId xmlns:a16="http://schemas.microsoft.com/office/drawing/2014/main" id="{7245F52D-087E-4379-ACBD-43C0D277E0E6}"/>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Market Distribution</a:t>
            </a:r>
            <a:endParaRPr lang="en-ID"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nodeType="afterGroup">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nodeType="afterGroup">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nodeType="afterGroup">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par>
                          <p:cTn id="53" fill="hold" nodeType="afterGroup">
                            <p:stCondLst>
                              <p:cond delay="5000"/>
                            </p:stCondLst>
                            <p:childTnLst>
                              <p:par>
                                <p:cTn id="54" presetID="22" presetClass="entr" presetSubtype="8"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animBg="1"/>
      <p:bldP spid="19" grpId="0"/>
      <p:bldP spid="20" grpId="0"/>
      <p:bldP spid="21" grpId="0"/>
      <p:bldP spid="22" grpId="0"/>
      <p:bldP spid="23" grpId="0"/>
      <p:bldP spid="32" grpId="0"/>
      <p:bldGraphic spid="35" grpId="0">
        <p:bldAsOne/>
      </p:bldGraphic>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8">
            <a:extLst>
              <a:ext uri="{FF2B5EF4-FFF2-40B4-BE49-F238E27FC236}">
                <a16:creationId xmlns:a16="http://schemas.microsoft.com/office/drawing/2014/main" id="{7660E845-ED57-415C-A2D6-DDF2F6FFD5C3}"/>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4" name="Freeform: Shape 3">
              <a:extLst>
                <a:ext uri="{FF2B5EF4-FFF2-40B4-BE49-F238E27FC236}">
                  <a16:creationId xmlns:a16="http://schemas.microsoft.com/office/drawing/2014/main" id="{8E4B2D7A-78DE-4E46-8265-B9D37F9A6F63}"/>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C5739969-7AEE-4800-B05E-A04085F1C113}"/>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B21C4BCB-4BDA-47AF-B6CF-664A64145E16}"/>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E773818B-3F78-4D6A-8117-422ECC025846}"/>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3AFF8AFC-CDCE-4C7E-B35A-C180A44E1FCC}"/>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0C23FEAC-919B-474D-AC07-86EB6FEC9C75}"/>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EF262D05-BABE-474B-B0E8-4A618B25E058}"/>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1" name="Freeform: Shape 10">
            <a:extLst>
              <a:ext uri="{FF2B5EF4-FFF2-40B4-BE49-F238E27FC236}">
                <a16:creationId xmlns:a16="http://schemas.microsoft.com/office/drawing/2014/main" id="{1ED0367E-1D2C-49E8-91C9-82E61023C8BE}"/>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
        <p:nvSpPr>
          <p:cNvPr id="16" name="TextBox 15">
            <a:extLst>
              <a:ext uri="{FF2B5EF4-FFF2-40B4-BE49-F238E27FC236}">
                <a16:creationId xmlns:a16="http://schemas.microsoft.com/office/drawing/2014/main" id="{5C43F736-2348-4503-936A-57F084C4B82B}"/>
              </a:ext>
            </a:extLst>
          </p:cNvPr>
          <p:cNvSpPr txBox="1">
            <a:spLocks noChangeArrowheads="1"/>
          </p:cNvSpPr>
          <p:nvPr/>
        </p:nvSpPr>
        <p:spPr bwMode="auto">
          <a:xfrm>
            <a:off x="2346325" y="5183188"/>
            <a:ext cx="74993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t>A wonderful serenity has taken possession of my entire soul, like these sweet mornings of spring which I enjoy with my whole heart alone and feel the charm of existence in this spot</a:t>
            </a:r>
          </a:p>
        </p:txBody>
      </p:sp>
      <p:graphicFrame>
        <p:nvGraphicFramePr>
          <p:cNvPr id="15" name="Chart 14">
            <a:extLst>
              <a:ext uri="{FF2B5EF4-FFF2-40B4-BE49-F238E27FC236}">
                <a16:creationId xmlns:a16="http://schemas.microsoft.com/office/drawing/2014/main" id="{278AA7EB-4E07-4085-84E1-B0D3A6B86322}"/>
              </a:ext>
            </a:extLst>
          </p:cNvPr>
          <p:cNvGraphicFramePr>
            <a:graphicFrameLocks/>
          </p:cNvGraphicFramePr>
          <p:nvPr/>
        </p:nvGraphicFramePr>
        <p:xfrm>
          <a:off x="962025" y="1458913"/>
          <a:ext cx="6969125" cy="3625850"/>
        </p:xfrm>
        <a:graphic>
          <a:graphicData uri="http://schemas.openxmlformats.org/drawingml/2006/chart">
            <c:chart xmlns:c="http://schemas.openxmlformats.org/drawingml/2006/chart" xmlns:r="http://schemas.openxmlformats.org/officeDocument/2006/relationships" r:id="rId2"/>
          </a:graphicData>
        </a:graphic>
      </p:graphicFrame>
      <p:sp>
        <p:nvSpPr>
          <p:cNvPr id="17" name="Rectangle 16">
            <a:extLst>
              <a:ext uri="{FF2B5EF4-FFF2-40B4-BE49-F238E27FC236}">
                <a16:creationId xmlns:a16="http://schemas.microsoft.com/office/drawing/2014/main" id="{D0F808AF-8C10-4786-94CE-0B8E4BAFB757}"/>
              </a:ext>
            </a:extLst>
          </p:cNvPr>
          <p:cNvSpPr/>
          <p:nvPr/>
        </p:nvSpPr>
        <p:spPr>
          <a:xfrm>
            <a:off x="7929563" y="1601788"/>
            <a:ext cx="301625"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8" name="Rectangle 17">
            <a:extLst>
              <a:ext uri="{FF2B5EF4-FFF2-40B4-BE49-F238E27FC236}">
                <a16:creationId xmlns:a16="http://schemas.microsoft.com/office/drawing/2014/main" id="{C7F9E258-03A2-4747-B2E3-64B58C7D82CD}"/>
              </a:ext>
            </a:extLst>
          </p:cNvPr>
          <p:cNvSpPr/>
          <p:nvPr/>
        </p:nvSpPr>
        <p:spPr>
          <a:xfrm>
            <a:off x="7929563" y="3429000"/>
            <a:ext cx="301625" cy="12192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cxnSp>
        <p:nvCxnSpPr>
          <p:cNvPr id="20" name="Straight Connector 19">
            <a:extLst>
              <a:ext uri="{FF2B5EF4-FFF2-40B4-BE49-F238E27FC236}">
                <a16:creationId xmlns:a16="http://schemas.microsoft.com/office/drawing/2014/main" id="{B43424DF-0B8B-4F95-ACC7-7FE73835DCA8}"/>
              </a:ext>
            </a:extLst>
          </p:cNvPr>
          <p:cNvCxnSpPr>
            <a:cxnSpLocks/>
          </p:cNvCxnSpPr>
          <p:nvPr/>
        </p:nvCxnSpPr>
        <p:spPr>
          <a:xfrm rot="16200000">
            <a:off x="8547100" y="2100263"/>
            <a:ext cx="0" cy="52705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1" name="Oval 9">
            <a:extLst>
              <a:ext uri="{FF2B5EF4-FFF2-40B4-BE49-F238E27FC236}">
                <a16:creationId xmlns:a16="http://schemas.microsoft.com/office/drawing/2014/main" id="{FF6DAF2E-7B50-4818-9E34-EC45AC52D621}"/>
              </a:ext>
            </a:extLst>
          </p:cNvPr>
          <p:cNvSpPr>
            <a:spLocks noChangeArrowheads="1"/>
          </p:cNvSpPr>
          <p:nvPr/>
        </p:nvSpPr>
        <p:spPr bwMode="auto">
          <a:xfrm rot="16200000">
            <a:off x="8135144" y="2269332"/>
            <a:ext cx="190500" cy="188912"/>
          </a:xfrm>
          <a:prstGeom prst="ellipse">
            <a:avLst/>
          </a:prstGeom>
          <a:solidFill>
            <a:schemeClr val="accent3"/>
          </a:solidFill>
          <a:ln w="23813" cap="flat">
            <a:solidFill>
              <a:schemeClr val="bg2"/>
            </a:solidFill>
            <a:prstDash val="solid"/>
            <a:miter lim="800000"/>
            <a:headEnd/>
            <a:tailEnd/>
          </a:ln>
        </p:spPr>
        <p:txBody>
          <a:bodyPr/>
          <a:lstStyle/>
          <a:p>
            <a:pPr eaLnBrk="1" fontAlgn="auto" hangingPunct="1">
              <a:spcBef>
                <a:spcPts val="0"/>
              </a:spcBef>
              <a:spcAft>
                <a:spcPts val="0"/>
              </a:spcAft>
              <a:defRPr/>
            </a:pPr>
            <a:endParaRPr lang="en-US">
              <a:latin typeface="+mn-lt"/>
            </a:endParaRPr>
          </a:p>
        </p:txBody>
      </p:sp>
      <p:sp>
        <p:nvSpPr>
          <p:cNvPr id="22" name="TextBox 21">
            <a:extLst>
              <a:ext uri="{FF2B5EF4-FFF2-40B4-BE49-F238E27FC236}">
                <a16:creationId xmlns:a16="http://schemas.microsoft.com/office/drawing/2014/main" id="{FC2B5C09-CB49-47AA-A967-9876048E5397}"/>
              </a:ext>
            </a:extLst>
          </p:cNvPr>
          <p:cNvSpPr txBox="1"/>
          <p:nvPr/>
        </p:nvSpPr>
        <p:spPr>
          <a:xfrm>
            <a:off x="9085263" y="1665288"/>
            <a:ext cx="2093912" cy="708025"/>
          </a:xfrm>
          <a:prstGeom prst="rect">
            <a:avLst/>
          </a:prstGeom>
          <a:noFill/>
        </p:spPr>
        <p:txBody>
          <a:bodyPr>
            <a:spAutoFit/>
          </a:bodyPr>
          <a:lstStyle/>
          <a:p>
            <a:pPr eaLnBrk="1" fontAlgn="auto" hangingPunct="1">
              <a:spcBef>
                <a:spcPts val="0"/>
              </a:spcBef>
              <a:spcAft>
                <a:spcPts val="0"/>
              </a:spcAft>
              <a:defRPr/>
            </a:pPr>
            <a:r>
              <a:rPr lang="en-US" sz="4000" b="1" dirty="0">
                <a:solidFill>
                  <a:schemeClr val="accent3"/>
                </a:solidFill>
                <a:latin typeface="+mj-lt"/>
              </a:rPr>
              <a:t>65.95%</a:t>
            </a:r>
          </a:p>
        </p:txBody>
      </p:sp>
      <p:sp>
        <p:nvSpPr>
          <p:cNvPr id="23" name="TextBox 22">
            <a:extLst>
              <a:ext uri="{FF2B5EF4-FFF2-40B4-BE49-F238E27FC236}">
                <a16:creationId xmlns:a16="http://schemas.microsoft.com/office/drawing/2014/main" id="{037820BE-5A74-45B6-8E33-C2EF46BD1E60}"/>
              </a:ext>
            </a:extLst>
          </p:cNvPr>
          <p:cNvSpPr txBox="1"/>
          <p:nvPr/>
        </p:nvSpPr>
        <p:spPr>
          <a:xfrm>
            <a:off x="9085263" y="2290763"/>
            <a:ext cx="1452562" cy="307975"/>
          </a:xfrm>
          <a:prstGeom prst="rect">
            <a:avLst/>
          </a:prstGeom>
          <a:noFill/>
        </p:spPr>
        <p:txBody>
          <a:bodyPr anchor="ctr">
            <a:spAutoFit/>
          </a:bodyPr>
          <a:lstStyle/>
          <a:p>
            <a:pPr eaLnBrk="1" fontAlgn="auto" hangingPunct="1">
              <a:spcBef>
                <a:spcPts val="0"/>
              </a:spcBef>
              <a:spcAft>
                <a:spcPts val="0"/>
              </a:spcAft>
              <a:defRPr/>
            </a:pPr>
            <a:r>
              <a:rPr lang="en-US" sz="1400" b="1" dirty="0">
                <a:latin typeface="+mj-lt"/>
              </a:rPr>
              <a:t>Description</a:t>
            </a:r>
          </a:p>
        </p:txBody>
      </p:sp>
      <p:sp>
        <p:nvSpPr>
          <p:cNvPr id="25" name="TextBox 24">
            <a:extLst>
              <a:ext uri="{FF2B5EF4-FFF2-40B4-BE49-F238E27FC236}">
                <a16:creationId xmlns:a16="http://schemas.microsoft.com/office/drawing/2014/main" id="{9EE42769-8D2E-4ABD-80C4-0D31442933A1}"/>
              </a:ext>
            </a:extLst>
          </p:cNvPr>
          <p:cNvSpPr txBox="1"/>
          <p:nvPr/>
        </p:nvSpPr>
        <p:spPr>
          <a:xfrm>
            <a:off x="9085263" y="2513013"/>
            <a:ext cx="1992312" cy="549275"/>
          </a:xfrm>
          <a:prstGeom prst="rect">
            <a:avLst/>
          </a:prstGeom>
          <a:noFill/>
        </p:spPr>
        <p:txBody>
          <a:bodyPr>
            <a:spAutoFit/>
          </a:bodyPr>
          <a:lstStyle/>
          <a:p>
            <a:pPr eaLnBrk="1" fontAlgn="auto" hangingPunct="1">
              <a:lnSpc>
                <a:spcPct val="150000"/>
              </a:lnSpc>
              <a:spcBef>
                <a:spcPts val="0"/>
              </a:spcBef>
              <a:spcAft>
                <a:spcPts val="0"/>
              </a:spcAft>
              <a:defRPr/>
            </a:pPr>
            <a:r>
              <a:rPr lang="en-US" sz="1050" dirty="0">
                <a:latin typeface="+mn-lt"/>
              </a:rPr>
              <a:t>A wonderful serenity taken possession entire soul</a:t>
            </a:r>
          </a:p>
        </p:txBody>
      </p:sp>
      <p:cxnSp>
        <p:nvCxnSpPr>
          <p:cNvPr id="27" name="Straight Connector 26">
            <a:extLst>
              <a:ext uri="{FF2B5EF4-FFF2-40B4-BE49-F238E27FC236}">
                <a16:creationId xmlns:a16="http://schemas.microsoft.com/office/drawing/2014/main" id="{B6F422DB-6FF2-4722-B62D-A6DA99355672}"/>
              </a:ext>
            </a:extLst>
          </p:cNvPr>
          <p:cNvCxnSpPr>
            <a:cxnSpLocks/>
          </p:cNvCxnSpPr>
          <p:nvPr/>
        </p:nvCxnSpPr>
        <p:spPr>
          <a:xfrm rot="16200000">
            <a:off x="8547100" y="3775075"/>
            <a:ext cx="0" cy="527050"/>
          </a:xfrm>
          <a:prstGeom prst="line">
            <a:avLst/>
          </a:prstGeom>
          <a:ln w="12700">
            <a:solidFill>
              <a:schemeClr val="bg2">
                <a:lumMod val="85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Oval 9">
            <a:extLst>
              <a:ext uri="{FF2B5EF4-FFF2-40B4-BE49-F238E27FC236}">
                <a16:creationId xmlns:a16="http://schemas.microsoft.com/office/drawing/2014/main" id="{23402BEA-8B26-485D-AD09-CC2403A1C2B0}"/>
              </a:ext>
            </a:extLst>
          </p:cNvPr>
          <p:cNvSpPr>
            <a:spLocks noChangeArrowheads="1"/>
          </p:cNvSpPr>
          <p:nvPr/>
        </p:nvSpPr>
        <p:spPr bwMode="auto">
          <a:xfrm rot="16200000">
            <a:off x="8135144" y="3944144"/>
            <a:ext cx="190500" cy="188912"/>
          </a:xfrm>
          <a:prstGeom prst="ellipse">
            <a:avLst/>
          </a:prstGeom>
          <a:solidFill>
            <a:schemeClr val="bg2">
              <a:lumMod val="85000"/>
            </a:schemeClr>
          </a:solidFill>
          <a:ln w="23813" cap="flat">
            <a:solidFill>
              <a:schemeClr val="bg2"/>
            </a:solidFill>
            <a:prstDash val="solid"/>
            <a:miter lim="800000"/>
            <a:headEnd/>
            <a:tailEnd/>
          </a:ln>
        </p:spPr>
        <p:txBody>
          <a:bodyPr/>
          <a:lstStyle/>
          <a:p>
            <a:pPr eaLnBrk="1" fontAlgn="auto" hangingPunct="1">
              <a:spcBef>
                <a:spcPts val="0"/>
              </a:spcBef>
              <a:spcAft>
                <a:spcPts val="0"/>
              </a:spcAft>
              <a:defRPr/>
            </a:pPr>
            <a:endParaRPr lang="en-US">
              <a:latin typeface="+mn-lt"/>
            </a:endParaRPr>
          </a:p>
        </p:txBody>
      </p:sp>
      <p:sp>
        <p:nvSpPr>
          <p:cNvPr id="30" name="TextBox 29">
            <a:extLst>
              <a:ext uri="{FF2B5EF4-FFF2-40B4-BE49-F238E27FC236}">
                <a16:creationId xmlns:a16="http://schemas.microsoft.com/office/drawing/2014/main" id="{47ECACFA-61FF-4542-BD57-B6DC717E0A90}"/>
              </a:ext>
            </a:extLst>
          </p:cNvPr>
          <p:cNvSpPr txBox="1"/>
          <p:nvPr/>
        </p:nvSpPr>
        <p:spPr>
          <a:xfrm>
            <a:off x="9085263" y="3340100"/>
            <a:ext cx="2093912" cy="708025"/>
          </a:xfrm>
          <a:prstGeom prst="rect">
            <a:avLst/>
          </a:prstGeom>
          <a:noFill/>
        </p:spPr>
        <p:txBody>
          <a:bodyPr>
            <a:spAutoFit/>
          </a:bodyPr>
          <a:lstStyle/>
          <a:p>
            <a:pPr eaLnBrk="1" fontAlgn="auto" hangingPunct="1">
              <a:spcBef>
                <a:spcPts val="0"/>
              </a:spcBef>
              <a:spcAft>
                <a:spcPts val="0"/>
              </a:spcAft>
              <a:defRPr/>
            </a:pPr>
            <a:r>
              <a:rPr lang="en-US" sz="4000" b="1" dirty="0">
                <a:solidFill>
                  <a:schemeClr val="bg2">
                    <a:lumMod val="85000"/>
                  </a:schemeClr>
                </a:solidFill>
                <a:latin typeface="+mj-lt"/>
              </a:rPr>
              <a:t>34.06%</a:t>
            </a:r>
          </a:p>
        </p:txBody>
      </p:sp>
      <p:sp>
        <p:nvSpPr>
          <p:cNvPr id="31" name="TextBox 30">
            <a:extLst>
              <a:ext uri="{FF2B5EF4-FFF2-40B4-BE49-F238E27FC236}">
                <a16:creationId xmlns:a16="http://schemas.microsoft.com/office/drawing/2014/main" id="{3D75960E-AB2D-41B9-B9E3-39CE2D253B84}"/>
              </a:ext>
            </a:extLst>
          </p:cNvPr>
          <p:cNvSpPr txBox="1"/>
          <p:nvPr/>
        </p:nvSpPr>
        <p:spPr>
          <a:xfrm>
            <a:off x="9085263" y="3965575"/>
            <a:ext cx="1452562" cy="307975"/>
          </a:xfrm>
          <a:prstGeom prst="rect">
            <a:avLst/>
          </a:prstGeom>
          <a:noFill/>
        </p:spPr>
        <p:txBody>
          <a:bodyPr anchor="ctr">
            <a:spAutoFit/>
          </a:bodyPr>
          <a:lstStyle/>
          <a:p>
            <a:pPr eaLnBrk="1" fontAlgn="auto" hangingPunct="1">
              <a:spcBef>
                <a:spcPts val="0"/>
              </a:spcBef>
              <a:spcAft>
                <a:spcPts val="0"/>
              </a:spcAft>
              <a:defRPr/>
            </a:pPr>
            <a:r>
              <a:rPr lang="en-US" sz="1400" b="1" dirty="0">
                <a:latin typeface="+mj-lt"/>
              </a:rPr>
              <a:t>Description</a:t>
            </a:r>
          </a:p>
        </p:txBody>
      </p:sp>
      <p:sp>
        <p:nvSpPr>
          <p:cNvPr id="32" name="TextBox 31">
            <a:extLst>
              <a:ext uri="{FF2B5EF4-FFF2-40B4-BE49-F238E27FC236}">
                <a16:creationId xmlns:a16="http://schemas.microsoft.com/office/drawing/2014/main" id="{7451575B-D3F7-4515-966C-8FB0D77F1F27}"/>
              </a:ext>
            </a:extLst>
          </p:cNvPr>
          <p:cNvSpPr txBox="1"/>
          <p:nvPr/>
        </p:nvSpPr>
        <p:spPr>
          <a:xfrm>
            <a:off x="9085263" y="4187825"/>
            <a:ext cx="1992312" cy="549275"/>
          </a:xfrm>
          <a:prstGeom prst="rect">
            <a:avLst/>
          </a:prstGeom>
          <a:noFill/>
        </p:spPr>
        <p:txBody>
          <a:bodyPr>
            <a:spAutoFit/>
          </a:bodyPr>
          <a:lstStyle/>
          <a:p>
            <a:pPr eaLnBrk="1" fontAlgn="auto" hangingPunct="1">
              <a:lnSpc>
                <a:spcPct val="150000"/>
              </a:lnSpc>
              <a:spcBef>
                <a:spcPts val="0"/>
              </a:spcBef>
              <a:spcAft>
                <a:spcPts val="0"/>
              </a:spcAft>
              <a:defRPr/>
            </a:pPr>
            <a:r>
              <a:rPr lang="en-US" sz="1050" dirty="0">
                <a:latin typeface="+mn-lt"/>
              </a:rPr>
              <a:t>A wonderful serenity taken possession entire soul</a:t>
            </a:r>
          </a:p>
        </p:txBody>
      </p:sp>
      <p:sp>
        <p:nvSpPr>
          <p:cNvPr id="2" name="Title 1">
            <a:extLst>
              <a:ext uri="{FF2B5EF4-FFF2-40B4-BE49-F238E27FC236}">
                <a16:creationId xmlns:a16="http://schemas.microsoft.com/office/drawing/2014/main" id="{4AADF1EB-ECB1-4870-97D0-ED4C17D6E748}"/>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Market Potential</a:t>
            </a:r>
            <a:endParaRPr lang="en-ID"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nodeType="afterGroup">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par>
                          <p:cTn id="32" fill="hold" nodeType="afterGroup">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animEffect transition="in" filter="fade">
                                      <p:cBhvr>
                                        <p:cTn id="42" dur="500"/>
                                        <p:tgtEl>
                                          <p:spTgt spid="28"/>
                                        </p:tgtEl>
                                      </p:cBhvr>
                                    </p:animEffect>
                                  </p:childTnLst>
                                </p:cTn>
                              </p:par>
                            </p:childTnLst>
                          </p:cTn>
                        </p:par>
                        <p:par>
                          <p:cTn id="43" fill="hold" nodeType="afterGroup">
                            <p:stCondLst>
                              <p:cond delay="400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par>
                                <p:cTn id="47" presetID="22" presetClass="entr" presetSubtype="8"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nodeType="afterGroup">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nodeType="afterGroup">
                            <p:stCondLst>
                              <p:cond delay="5000"/>
                            </p:stCondLst>
                            <p:childTnLst>
                              <p:par>
                                <p:cTn id="58" presetID="22" presetClass="entr" presetSubtype="8"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500"/>
                                        <p:tgtEl>
                                          <p:spTgt spid="2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left)">
                                      <p:cBhvr>
                                        <p:cTn id="63" dur="500"/>
                                        <p:tgtEl>
                                          <p:spTgt spid="31"/>
                                        </p:tgtEl>
                                      </p:cBhvr>
                                    </p:animEffect>
                                  </p:childTnLst>
                                </p:cTn>
                              </p:par>
                            </p:childTnLst>
                          </p:cTn>
                        </p:par>
                        <p:par>
                          <p:cTn id="64" fill="hold" nodeType="afterGroup">
                            <p:stCondLst>
                              <p:cond delay="5500"/>
                            </p:stCondLst>
                            <p:childTnLst>
                              <p:par>
                                <p:cTn id="65" presetID="22" presetClass="entr" presetSubtype="8"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left)">
                                      <p:cBhvr>
                                        <p:cTn id="70" dur="500"/>
                                        <p:tgtEl>
                                          <p:spTgt spid="32"/>
                                        </p:tgtEl>
                                      </p:cBhvr>
                                    </p:animEffect>
                                  </p:childTnLst>
                                </p:cTn>
                              </p:par>
                            </p:childTnLst>
                          </p:cTn>
                        </p:par>
                        <p:par>
                          <p:cTn id="71" fill="hold" nodeType="afterGroup">
                            <p:stCondLst>
                              <p:cond delay="6000"/>
                            </p:stCondLst>
                            <p:childTnLst>
                              <p:par>
                                <p:cTn id="72" presetID="22" presetClass="entr" presetSubtype="1" fill="hold" grpId="0" nodeType="after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up)">
                                      <p:cBhvr>
                                        <p:cTn id="7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Graphic spid="15" grpId="0">
        <p:bldAsOne/>
      </p:bldGraphic>
      <p:bldP spid="17" grpId="0" animBg="1"/>
      <p:bldP spid="18" grpId="0" animBg="1"/>
      <p:bldP spid="21" grpId="0" animBg="1"/>
      <p:bldP spid="22" grpId="0"/>
      <p:bldP spid="23" grpId="0"/>
      <p:bldP spid="25" grpId="0"/>
      <p:bldP spid="28" grpId="0" animBg="1"/>
      <p:bldP spid="30" grpId="0"/>
      <p:bldP spid="31" grpId="0"/>
      <p:bldP spid="32" grpId="0"/>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a:extLst>
              <a:ext uri="{FF2B5EF4-FFF2-40B4-BE49-F238E27FC236}">
                <a16:creationId xmlns:a16="http://schemas.microsoft.com/office/drawing/2014/main" id="{2CDBD942-1BEA-4348-A0CF-F87BF6E9FCEB}"/>
              </a:ext>
            </a:extLst>
          </p:cNvPr>
          <p:cNvSpPr/>
          <p:nvPr/>
        </p:nvSpPr>
        <p:spPr>
          <a:xfrm>
            <a:off x="6096000" y="1595438"/>
            <a:ext cx="3048000" cy="5262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5" name="Rectangle 3">
            <a:extLst>
              <a:ext uri="{FF2B5EF4-FFF2-40B4-BE49-F238E27FC236}">
                <a16:creationId xmlns:a16="http://schemas.microsoft.com/office/drawing/2014/main" id="{40DF7667-0B82-4922-A0A6-7A86CC5E8863}"/>
              </a:ext>
            </a:extLst>
          </p:cNvPr>
          <p:cNvSpPr/>
          <p:nvPr/>
        </p:nvSpPr>
        <p:spPr>
          <a:xfrm>
            <a:off x="0" y="1595438"/>
            <a:ext cx="3048000" cy="5262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grpSp>
        <p:nvGrpSpPr>
          <p:cNvPr id="3" name="Graphic 8">
            <a:extLst>
              <a:ext uri="{FF2B5EF4-FFF2-40B4-BE49-F238E27FC236}">
                <a16:creationId xmlns:a16="http://schemas.microsoft.com/office/drawing/2014/main" id="{04167207-7CF3-4292-BF91-E762267D864E}"/>
              </a:ext>
            </a:extLst>
          </p:cNvPr>
          <p:cNvGrpSpPr/>
          <p:nvPr/>
        </p:nvGrpSpPr>
        <p:grpSpPr>
          <a:xfrm>
            <a:off x="548919" y="6119013"/>
            <a:ext cx="887984" cy="250141"/>
            <a:chOff x="1771649" y="2209800"/>
            <a:chExt cx="8651748" cy="2437161"/>
          </a:xfrm>
          <a:solidFill>
            <a:schemeClr val="bg2"/>
          </a:solidFill>
        </p:grpSpPr>
        <p:sp>
          <p:nvSpPr>
            <p:cNvPr id="4" name="Freeform: Shape 3">
              <a:extLst>
                <a:ext uri="{FF2B5EF4-FFF2-40B4-BE49-F238E27FC236}">
                  <a16:creationId xmlns:a16="http://schemas.microsoft.com/office/drawing/2014/main" id="{05C8B2CD-60ED-4000-9647-B856F485A552}"/>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ACB82E41-596F-44EC-A49A-A01A9A405174}"/>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8F3DDD12-577A-4598-BE0D-0D1FE1E4BC78}"/>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CA25108D-DEA0-4DAF-AAE6-E0791AB726E4}"/>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E5D17C50-7711-435F-A727-F2FEBE5A45DA}"/>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4C896435-79AD-4F49-A97A-26767D1A49C4}"/>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6F683533-D9C6-4838-8B63-A8D325BF8130}"/>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1" name="Freeform: Shape 10">
            <a:extLst>
              <a:ext uri="{FF2B5EF4-FFF2-40B4-BE49-F238E27FC236}">
                <a16:creationId xmlns:a16="http://schemas.microsoft.com/office/drawing/2014/main" id="{2DF6FBDB-F55D-4781-8825-4C07BCB1EA8A}"/>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
        <p:nvSpPr>
          <p:cNvPr id="16" name="TextBox 18">
            <a:extLst>
              <a:ext uri="{FF2B5EF4-FFF2-40B4-BE49-F238E27FC236}">
                <a16:creationId xmlns:a16="http://schemas.microsoft.com/office/drawing/2014/main" id="{4484EABF-82C3-4D8B-8AE4-4B5BEC63A871}"/>
              </a:ext>
            </a:extLst>
          </p:cNvPr>
          <p:cNvSpPr txBox="1">
            <a:spLocks noChangeArrowheads="1"/>
          </p:cNvSpPr>
          <p:nvPr/>
        </p:nvSpPr>
        <p:spPr bwMode="auto">
          <a:xfrm>
            <a:off x="3548063" y="4497388"/>
            <a:ext cx="20478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100"/>
              <a:t>Management Team</a:t>
            </a:r>
          </a:p>
        </p:txBody>
      </p:sp>
      <p:sp>
        <p:nvSpPr>
          <p:cNvPr id="17" name="TextBox 19">
            <a:extLst>
              <a:ext uri="{FF2B5EF4-FFF2-40B4-BE49-F238E27FC236}">
                <a16:creationId xmlns:a16="http://schemas.microsoft.com/office/drawing/2014/main" id="{4C925C0E-06FF-4820-8C15-53F3A036B927}"/>
              </a:ext>
            </a:extLst>
          </p:cNvPr>
          <p:cNvSpPr txBox="1"/>
          <p:nvPr/>
        </p:nvSpPr>
        <p:spPr>
          <a:xfrm>
            <a:off x="3548063" y="4187825"/>
            <a:ext cx="2047875" cy="369888"/>
          </a:xfrm>
          <a:prstGeom prst="rect">
            <a:avLst/>
          </a:prstGeom>
          <a:noFill/>
        </p:spPr>
        <p:txBody>
          <a:bodyPr anchor="ctr">
            <a:spAutoFit/>
          </a:bodyPr>
          <a:lstStyle/>
          <a:p>
            <a:pPr algn="ctr" eaLnBrk="1" fontAlgn="auto" hangingPunct="1">
              <a:spcBef>
                <a:spcPts val="0"/>
              </a:spcBef>
              <a:spcAft>
                <a:spcPts val="0"/>
              </a:spcAft>
              <a:defRPr/>
            </a:pPr>
            <a:r>
              <a:rPr lang="en-US" b="1" dirty="0">
                <a:solidFill>
                  <a:schemeClr val="accent3"/>
                </a:solidFill>
                <a:latin typeface="+mj-lt"/>
              </a:rPr>
              <a:t>Adam Garcia</a:t>
            </a:r>
            <a:endParaRPr lang="en-ID" b="1" dirty="0">
              <a:solidFill>
                <a:schemeClr val="accent3"/>
              </a:solidFill>
              <a:latin typeface="+mj-lt"/>
            </a:endParaRPr>
          </a:p>
        </p:txBody>
      </p:sp>
      <p:sp>
        <p:nvSpPr>
          <p:cNvPr id="18" name="TextBox 40">
            <a:extLst>
              <a:ext uri="{FF2B5EF4-FFF2-40B4-BE49-F238E27FC236}">
                <a16:creationId xmlns:a16="http://schemas.microsoft.com/office/drawing/2014/main" id="{580856F4-0E62-441A-A0B8-08BD81FFFE18}"/>
              </a:ext>
            </a:extLst>
          </p:cNvPr>
          <p:cNvSpPr txBox="1">
            <a:spLocks noChangeArrowheads="1"/>
          </p:cNvSpPr>
          <p:nvPr/>
        </p:nvSpPr>
        <p:spPr bwMode="auto">
          <a:xfrm>
            <a:off x="3430588" y="4684713"/>
            <a:ext cx="22828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t>A wonderful serenity has taken possession</a:t>
            </a:r>
          </a:p>
        </p:txBody>
      </p:sp>
      <p:grpSp>
        <p:nvGrpSpPr>
          <p:cNvPr id="19" name="Group 55">
            <a:extLst>
              <a:ext uri="{FF2B5EF4-FFF2-40B4-BE49-F238E27FC236}">
                <a16:creationId xmlns:a16="http://schemas.microsoft.com/office/drawing/2014/main" id="{B6B9037D-03C0-41CB-A067-F55E070054B7}"/>
              </a:ext>
            </a:extLst>
          </p:cNvPr>
          <p:cNvGrpSpPr/>
          <p:nvPr/>
        </p:nvGrpSpPr>
        <p:grpSpPr>
          <a:xfrm>
            <a:off x="4209713" y="5414359"/>
            <a:ext cx="724574" cy="148144"/>
            <a:chOff x="926807" y="4838290"/>
            <a:chExt cx="1194365" cy="244196"/>
          </a:xfrm>
          <a:solidFill>
            <a:schemeClr val="accent1"/>
          </a:solidFill>
        </p:grpSpPr>
        <p:sp>
          <p:nvSpPr>
            <p:cNvPr id="51" name="Freeform 5">
              <a:extLst>
                <a:ext uri="{FF2B5EF4-FFF2-40B4-BE49-F238E27FC236}">
                  <a16:creationId xmlns:a16="http://schemas.microsoft.com/office/drawing/2014/main" id="{E1C1114C-C591-4461-9306-36FD50BE9CC4}"/>
                </a:ext>
              </a:extLst>
            </p:cNvPr>
            <p:cNvSpPr>
              <a:spLocks noEditPoints="1"/>
            </p:cNvSpPr>
            <p:nvPr/>
          </p:nvSpPr>
          <p:spPr bwMode="auto">
            <a:xfrm>
              <a:off x="926807" y="4873203"/>
              <a:ext cx="240769" cy="196319"/>
            </a:xfrm>
            <a:custGeom>
              <a:avLst/>
              <a:gdLst>
                <a:gd name="T0" fmla="*/ 51 w 53"/>
                <a:gd name="T1" fmla="*/ 1 h 43"/>
                <a:gd name="T2" fmla="*/ 51 w 53"/>
                <a:gd name="T3" fmla="*/ 1 h 43"/>
                <a:gd name="T4" fmla="*/ 37 w 53"/>
                <a:gd name="T5" fmla="*/ 0 h 43"/>
                <a:gd name="T6" fmla="*/ 35 w 53"/>
                <a:gd name="T7" fmla="*/ 0 h 43"/>
                <a:gd name="T8" fmla="*/ 27 w 53"/>
                <a:gd name="T9" fmla="*/ 5 h 43"/>
                <a:gd name="T10" fmla="*/ 26 w 53"/>
                <a:gd name="T11" fmla="*/ 12 h 43"/>
                <a:gd name="T12" fmla="*/ 26 w 53"/>
                <a:gd name="T13" fmla="*/ 13 h 43"/>
                <a:gd name="T14" fmla="*/ 4 w 53"/>
                <a:gd name="T15" fmla="*/ 2 h 43"/>
                <a:gd name="T16" fmla="*/ 3 w 53"/>
                <a:gd name="T17" fmla="*/ 10 h 43"/>
                <a:gd name="T18" fmla="*/ 7 w 53"/>
                <a:gd name="T19" fmla="*/ 16 h 43"/>
                <a:gd name="T20" fmla="*/ 2 w 53"/>
                <a:gd name="T21" fmla="*/ 15 h 43"/>
                <a:gd name="T22" fmla="*/ 4 w 53"/>
                <a:gd name="T23" fmla="*/ 21 h 43"/>
                <a:gd name="T24" fmla="*/ 11 w 53"/>
                <a:gd name="T25" fmla="*/ 26 h 43"/>
                <a:gd name="T26" fmla="*/ 11 w 53"/>
                <a:gd name="T27" fmla="*/ 26 h 43"/>
                <a:gd name="T28" fmla="*/ 8 w 53"/>
                <a:gd name="T29" fmla="*/ 26 h 43"/>
                <a:gd name="T30" fmla="*/ 6 w 53"/>
                <a:gd name="T31" fmla="*/ 26 h 43"/>
                <a:gd name="T32" fmla="*/ 16 w 53"/>
                <a:gd name="T33" fmla="*/ 33 h 43"/>
                <a:gd name="T34" fmla="*/ 11 w 53"/>
                <a:gd name="T35" fmla="*/ 36 h 43"/>
                <a:gd name="T36" fmla="*/ 3 w 53"/>
                <a:gd name="T37" fmla="*/ 38 h 43"/>
                <a:gd name="T38" fmla="*/ 0 w 53"/>
                <a:gd name="T39" fmla="*/ 38 h 43"/>
                <a:gd name="T40" fmla="*/ 0 w 53"/>
                <a:gd name="T41" fmla="*/ 38 h 43"/>
                <a:gd name="T42" fmla="*/ 17 w 53"/>
                <a:gd name="T43" fmla="*/ 43 h 43"/>
                <a:gd name="T44" fmla="*/ 18 w 53"/>
                <a:gd name="T45" fmla="*/ 43 h 43"/>
                <a:gd name="T46" fmla="*/ 24 w 53"/>
                <a:gd name="T47" fmla="*/ 42 h 43"/>
                <a:gd name="T48" fmla="*/ 39 w 53"/>
                <a:gd name="T49" fmla="*/ 34 h 43"/>
                <a:gd name="T50" fmla="*/ 44 w 53"/>
                <a:gd name="T51" fmla="*/ 25 h 43"/>
                <a:gd name="T52" fmla="*/ 47 w 53"/>
                <a:gd name="T53" fmla="*/ 16 h 43"/>
                <a:gd name="T54" fmla="*/ 47 w 53"/>
                <a:gd name="T55" fmla="*/ 11 h 43"/>
                <a:gd name="T56" fmla="*/ 48 w 53"/>
                <a:gd name="T57" fmla="*/ 11 h 43"/>
                <a:gd name="T58" fmla="*/ 52 w 53"/>
                <a:gd name="T59" fmla="*/ 7 h 43"/>
                <a:gd name="T60" fmla="*/ 53 w 53"/>
                <a:gd name="T61" fmla="*/ 5 h 43"/>
                <a:gd name="T62" fmla="*/ 53 w 53"/>
                <a:gd name="T63" fmla="*/ 5 h 43"/>
                <a:gd name="T64" fmla="*/ 47 w 53"/>
                <a:gd name="T65" fmla="*/ 7 h 43"/>
                <a:gd name="T66" fmla="*/ 51 w 53"/>
                <a:gd name="T67" fmla="*/ 1 h 43"/>
                <a:gd name="T68" fmla="*/ 51 w 53"/>
                <a:gd name="T69" fmla="*/ 1 h 43"/>
                <a:gd name="T70" fmla="*/ 51 w 53"/>
                <a:gd name="T71" fmla="*/ 1 h 43"/>
                <a:gd name="T72" fmla="*/ 45 w 53"/>
                <a:gd name="T73" fmla="*/ 3 h 43"/>
                <a:gd name="T74" fmla="*/ 44 w 53"/>
                <a:gd name="T75" fmla="*/ 3 h 43"/>
                <a:gd name="T76" fmla="*/ 37 w 53"/>
                <a:gd name="T7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43">
                  <a:moveTo>
                    <a:pt x="51" y="1"/>
                  </a:moveTo>
                  <a:cubicBezTo>
                    <a:pt x="51" y="1"/>
                    <a:pt x="51" y="1"/>
                    <a:pt x="51" y="1"/>
                  </a:cubicBezTo>
                  <a:moveTo>
                    <a:pt x="37" y="0"/>
                  </a:moveTo>
                  <a:cubicBezTo>
                    <a:pt x="36" y="0"/>
                    <a:pt x="35" y="0"/>
                    <a:pt x="35" y="0"/>
                  </a:cubicBezTo>
                  <a:cubicBezTo>
                    <a:pt x="32" y="1"/>
                    <a:pt x="29" y="2"/>
                    <a:pt x="27" y="5"/>
                  </a:cubicBezTo>
                  <a:cubicBezTo>
                    <a:pt x="26" y="7"/>
                    <a:pt x="26" y="10"/>
                    <a:pt x="26" y="12"/>
                  </a:cubicBezTo>
                  <a:cubicBezTo>
                    <a:pt x="26" y="12"/>
                    <a:pt x="26" y="13"/>
                    <a:pt x="26" y="13"/>
                  </a:cubicBezTo>
                  <a:cubicBezTo>
                    <a:pt x="17" y="13"/>
                    <a:pt x="10" y="9"/>
                    <a:pt x="4" y="2"/>
                  </a:cubicBezTo>
                  <a:cubicBezTo>
                    <a:pt x="2" y="4"/>
                    <a:pt x="2" y="7"/>
                    <a:pt x="3" y="10"/>
                  </a:cubicBezTo>
                  <a:cubicBezTo>
                    <a:pt x="3" y="13"/>
                    <a:pt x="5" y="15"/>
                    <a:pt x="7" y="16"/>
                  </a:cubicBezTo>
                  <a:cubicBezTo>
                    <a:pt x="5" y="16"/>
                    <a:pt x="4" y="16"/>
                    <a:pt x="2" y="15"/>
                  </a:cubicBezTo>
                  <a:cubicBezTo>
                    <a:pt x="2" y="17"/>
                    <a:pt x="3" y="19"/>
                    <a:pt x="4" y="21"/>
                  </a:cubicBezTo>
                  <a:cubicBezTo>
                    <a:pt x="5" y="23"/>
                    <a:pt x="8" y="25"/>
                    <a:pt x="11" y="26"/>
                  </a:cubicBezTo>
                  <a:cubicBezTo>
                    <a:pt x="11" y="26"/>
                    <a:pt x="11" y="26"/>
                    <a:pt x="11" y="26"/>
                  </a:cubicBezTo>
                  <a:cubicBezTo>
                    <a:pt x="10" y="26"/>
                    <a:pt x="9" y="26"/>
                    <a:pt x="8" y="26"/>
                  </a:cubicBezTo>
                  <a:cubicBezTo>
                    <a:pt x="7" y="26"/>
                    <a:pt x="7" y="26"/>
                    <a:pt x="6" y="26"/>
                  </a:cubicBezTo>
                  <a:cubicBezTo>
                    <a:pt x="7" y="29"/>
                    <a:pt x="11" y="33"/>
                    <a:pt x="16" y="33"/>
                  </a:cubicBezTo>
                  <a:cubicBezTo>
                    <a:pt x="15" y="35"/>
                    <a:pt x="13" y="36"/>
                    <a:pt x="11" y="36"/>
                  </a:cubicBezTo>
                  <a:cubicBezTo>
                    <a:pt x="8" y="38"/>
                    <a:pt x="6" y="38"/>
                    <a:pt x="3" y="38"/>
                  </a:cubicBezTo>
                  <a:cubicBezTo>
                    <a:pt x="2" y="38"/>
                    <a:pt x="1" y="38"/>
                    <a:pt x="0" y="38"/>
                  </a:cubicBezTo>
                  <a:cubicBezTo>
                    <a:pt x="0" y="38"/>
                    <a:pt x="0" y="38"/>
                    <a:pt x="0" y="38"/>
                  </a:cubicBezTo>
                  <a:cubicBezTo>
                    <a:pt x="5" y="41"/>
                    <a:pt x="11" y="43"/>
                    <a:pt x="17" y="43"/>
                  </a:cubicBezTo>
                  <a:cubicBezTo>
                    <a:pt x="17" y="43"/>
                    <a:pt x="17" y="43"/>
                    <a:pt x="18" y="43"/>
                  </a:cubicBezTo>
                  <a:cubicBezTo>
                    <a:pt x="20" y="43"/>
                    <a:pt x="22" y="43"/>
                    <a:pt x="24" y="42"/>
                  </a:cubicBezTo>
                  <a:cubicBezTo>
                    <a:pt x="30" y="41"/>
                    <a:pt x="34" y="38"/>
                    <a:pt x="39" y="34"/>
                  </a:cubicBezTo>
                  <a:cubicBezTo>
                    <a:pt x="41" y="31"/>
                    <a:pt x="43" y="28"/>
                    <a:pt x="44" y="25"/>
                  </a:cubicBezTo>
                  <a:cubicBezTo>
                    <a:pt x="46" y="22"/>
                    <a:pt x="47" y="19"/>
                    <a:pt x="47" y="16"/>
                  </a:cubicBezTo>
                  <a:cubicBezTo>
                    <a:pt x="47" y="14"/>
                    <a:pt x="47" y="12"/>
                    <a:pt x="47" y="11"/>
                  </a:cubicBezTo>
                  <a:cubicBezTo>
                    <a:pt x="48" y="11"/>
                    <a:pt x="48" y="11"/>
                    <a:pt x="48" y="11"/>
                  </a:cubicBezTo>
                  <a:cubicBezTo>
                    <a:pt x="49" y="9"/>
                    <a:pt x="50" y="8"/>
                    <a:pt x="52" y="7"/>
                  </a:cubicBezTo>
                  <a:cubicBezTo>
                    <a:pt x="52" y="6"/>
                    <a:pt x="52" y="6"/>
                    <a:pt x="53" y="5"/>
                  </a:cubicBezTo>
                  <a:cubicBezTo>
                    <a:pt x="53" y="5"/>
                    <a:pt x="53" y="5"/>
                    <a:pt x="53" y="5"/>
                  </a:cubicBezTo>
                  <a:cubicBezTo>
                    <a:pt x="51" y="6"/>
                    <a:pt x="49" y="6"/>
                    <a:pt x="47" y="7"/>
                  </a:cubicBezTo>
                  <a:cubicBezTo>
                    <a:pt x="49" y="5"/>
                    <a:pt x="50" y="3"/>
                    <a:pt x="51" y="1"/>
                  </a:cubicBezTo>
                  <a:cubicBezTo>
                    <a:pt x="51" y="1"/>
                    <a:pt x="51" y="1"/>
                    <a:pt x="51" y="1"/>
                  </a:cubicBezTo>
                  <a:cubicBezTo>
                    <a:pt x="51" y="1"/>
                    <a:pt x="51" y="1"/>
                    <a:pt x="51" y="1"/>
                  </a:cubicBezTo>
                  <a:cubicBezTo>
                    <a:pt x="49" y="2"/>
                    <a:pt x="47" y="3"/>
                    <a:pt x="45" y="3"/>
                  </a:cubicBezTo>
                  <a:cubicBezTo>
                    <a:pt x="44" y="3"/>
                    <a:pt x="44" y="3"/>
                    <a:pt x="44" y="3"/>
                  </a:cubicBezTo>
                  <a:cubicBezTo>
                    <a:pt x="42" y="1"/>
                    <a:pt x="40" y="0"/>
                    <a:pt x="37"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grpSp>
          <p:nvGrpSpPr>
            <p:cNvPr id="52" name="Group 57">
              <a:extLst>
                <a:ext uri="{FF2B5EF4-FFF2-40B4-BE49-F238E27FC236}">
                  <a16:creationId xmlns:a16="http://schemas.microsoft.com/office/drawing/2014/main" id="{8EDE4CD1-776D-427E-9FC0-349C7714B268}"/>
                </a:ext>
              </a:extLst>
            </p:cNvPr>
            <p:cNvGrpSpPr/>
            <p:nvPr/>
          </p:nvGrpSpPr>
          <p:grpSpPr>
            <a:xfrm>
              <a:off x="1895220" y="4838290"/>
              <a:ext cx="225952" cy="225952"/>
              <a:chOff x="5405944" y="-1589"/>
              <a:chExt cx="225952" cy="225952"/>
            </a:xfrm>
            <a:grpFill/>
          </p:grpSpPr>
          <p:sp>
            <p:nvSpPr>
              <p:cNvPr id="54" name="Freeform 6">
                <a:extLst>
                  <a:ext uri="{FF2B5EF4-FFF2-40B4-BE49-F238E27FC236}">
                    <a16:creationId xmlns:a16="http://schemas.microsoft.com/office/drawing/2014/main" id="{9EBF73AE-4A25-4694-AA74-FE3542292C0D}"/>
                  </a:ext>
                </a:extLst>
              </p:cNvPr>
              <p:cNvSpPr>
                <a:spLocks noEditPoints="1"/>
              </p:cNvSpPr>
              <p:nvPr/>
            </p:nvSpPr>
            <p:spPr bwMode="auto">
              <a:xfrm>
                <a:off x="5405944" y="-1589"/>
                <a:ext cx="55563" cy="225952"/>
              </a:xfrm>
              <a:custGeom>
                <a:avLst/>
                <a:gdLst>
                  <a:gd name="T0" fmla="*/ 1 w 12"/>
                  <a:gd name="T1" fmla="*/ 17 h 50"/>
                  <a:gd name="T2" fmla="*/ 11 w 12"/>
                  <a:gd name="T3" fmla="*/ 17 h 50"/>
                  <a:gd name="T4" fmla="*/ 11 w 12"/>
                  <a:gd name="T5" fmla="*/ 50 h 50"/>
                  <a:gd name="T6" fmla="*/ 1 w 12"/>
                  <a:gd name="T7" fmla="*/ 50 h 50"/>
                  <a:gd name="T8" fmla="*/ 1 w 12"/>
                  <a:gd name="T9" fmla="*/ 17 h 50"/>
                  <a:gd name="T10" fmla="*/ 6 w 12"/>
                  <a:gd name="T11" fmla="*/ 0 h 50"/>
                  <a:gd name="T12" fmla="*/ 12 w 12"/>
                  <a:gd name="T13" fmla="*/ 6 h 50"/>
                  <a:gd name="T14" fmla="*/ 6 w 12"/>
                  <a:gd name="T15" fmla="*/ 12 h 50"/>
                  <a:gd name="T16" fmla="*/ 0 w 12"/>
                  <a:gd name="T17" fmla="*/ 6 h 50"/>
                  <a:gd name="T18" fmla="*/ 6 w 1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0">
                    <a:moveTo>
                      <a:pt x="1" y="17"/>
                    </a:moveTo>
                    <a:cubicBezTo>
                      <a:pt x="11" y="17"/>
                      <a:pt x="11" y="17"/>
                      <a:pt x="11" y="17"/>
                    </a:cubicBezTo>
                    <a:cubicBezTo>
                      <a:pt x="11" y="50"/>
                      <a:pt x="11" y="50"/>
                      <a:pt x="11" y="50"/>
                    </a:cubicBezTo>
                    <a:cubicBezTo>
                      <a:pt x="1" y="50"/>
                      <a:pt x="1" y="50"/>
                      <a:pt x="1" y="50"/>
                    </a:cubicBezTo>
                    <a:lnTo>
                      <a:pt x="1" y="17"/>
                    </a:lnTo>
                    <a:close/>
                    <a:moveTo>
                      <a:pt x="6" y="0"/>
                    </a:moveTo>
                    <a:cubicBezTo>
                      <a:pt x="9" y="0"/>
                      <a:pt x="12" y="3"/>
                      <a:pt x="12" y="6"/>
                    </a:cubicBezTo>
                    <a:cubicBezTo>
                      <a:pt x="12" y="10"/>
                      <a:pt x="9" y="12"/>
                      <a:pt x="6" y="12"/>
                    </a:cubicBezTo>
                    <a:cubicBezTo>
                      <a:pt x="3" y="12"/>
                      <a:pt x="0" y="10"/>
                      <a:pt x="0" y="6"/>
                    </a:cubicBezTo>
                    <a:cubicBezTo>
                      <a:pt x="0" y="3"/>
                      <a:pt x="3" y="0"/>
                      <a:pt x="6"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55" name="Freeform 7">
                <a:extLst>
                  <a:ext uri="{FF2B5EF4-FFF2-40B4-BE49-F238E27FC236}">
                    <a16:creationId xmlns:a16="http://schemas.microsoft.com/office/drawing/2014/main" id="{49EEC314-DDAE-4A24-88EF-8DBC08E1FC53}"/>
                  </a:ext>
                </a:extLst>
              </p:cNvPr>
              <p:cNvSpPr>
                <a:spLocks/>
              </p:cNvSpPr>
              <p:nvPr/>
            </p:nvSpPr>
            <p:spPr bwMode="auto">
              <a:xfrm>
                <a:off x="5487434" y="68790"/>
                <a:ext cx="144462" cy="155573"/>
              </a:xfrm>
              <a:custGeom>
                <a:avLst/>
                <a:gdLst>
                  <a:gd name="T0" fmla="*/ 0 w 32"/>
                  <a:gd name="T1" fmla="*/ 1 h 34"/>
                  <a:gd name="T2" fmla="*/ 10 w 32"/>
                  <a:gd name="T3" fmla="*/ 1 h 34"/>
                  <a:gd name="T4" fmla="*/ 10 w 32"/>
                  <a:gd name="T5" fmla="*/ 6 h 34"/>
                  <a:gd name="T6" fmla="*/ 10 w 32"/>
                  <a:gd name="T7" fmla="*/ 6 h 34"/>
                  <a:gd name="T8" fmla="*/ 20 w 32"/>
                  <a:gd name="T9" fmla="*/ 0 h 34"/>
                  <a:gd name="T10" fmla="*/ 32 w 32"/>
                  <a:gd name="T11" fmla="*/ 16 h 34"/>
                  <a:gd name="T12" fmla="*/ 32 w 32"/>
                  <a:gd name="T13" fmla="*/ 34 h 34"/>
                  <a:gd name="T14" fmla="*/ 22 w 32"/>
                  <a:gd name="T15" fmla="*/ 34 h 34"/>
                  <a:gd name="T16" fmla="*/ 22 w 32"/>
                  <a:gd name="T17" fmla="*/ 18 h 34"/>
                  <a:gd name="T18" fmla="*/ 16 w 32"/>
                  <a:gd name="T19" fmla="*/ 9 h 34"/>
                  <a:gd name="T20" fmla="*/ 10 w 32"/>
                  <a:gd name="T21" fmla="*/ 18 h 34"/>
                  <a:gd name="T22" fmla="*/ 10 w 32"/>
                  <a:gd name="T23" fmla="*/ 34 h 34"/>
                  <a:gd name="T24" fmla="*/ 0 w 32"/>
                  <a:gd name="T25" fmla="*/ 34 h 34"/>
                  <a:gd name="T26" fmla="*/ 0 w 32"/>
                  <a:gd name="T2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4">
                    <a:moveTo>
                      <a:pt x="0" y="1"/>
                    </a:moveTo>
                    <a:cubicBezTo>
                      <a:pt x="10" y="1"/>
                      <a:pt x="10" y="1"/>
                      <a:pt x="10" y="1"/>
                    </a:cubicBezTo>
                    <a:cubicBezTo>
                      <a:pt x="10" y="6"/>
                      <a:pt x="10" y="6"/>
                      <a:pt x="10" y="6"/>
                    </a:cubicBezTo>
                    <a:cubicBezTo>
                      <a:pt x="10" y="6"/>
                      <a:pt x="10" y="6"/>
                      <a:pt x="10" y="6"/>
                    </a:cubicBezTo>
                    <a:cubicBezTo>
                      <a:pt x="11" y="3"/>
                      <a:pt x="15" y="0"/>
                      <a:pt x="20" y="0"/>
                    </a:cubicBezTo>
                    <a:cubicBezTo>
                      <a:pt x="30" y="0"/>
                      <a:pt x="32" y="7"/>
                      <a:pt x="32" y="16"/>
                    </a:cubicBezTo>
                    <a:cubicBezTo>
                      <a:pt x="32" y="34"/>
                      <a:pt x="32" y="34"/>
                      <a:pt x="32" y="34"/>
                    </a:cubicBezTo>
                    <a:cubicBezTo>
                      <a:pt x="22" y="34"/>
                      <a:pt x="22" y="34"/>
                      <a:pt x="22" y="34"/>
                    </a:cubicBezTo>
                    <a:cubicBezTo>
                      <a:pt x="22" y="18"/>
                      <a:pt x="22" y="18"/>
                      <a:pt x="22" y="18"/>
                    </a:cubicBezTo>
                    <a:cubicBezTo>
                      <a:pt x="22" y="14"/>
                      <a:pt x="22" y="9"/>
                      <a:pt x="16" y="9"/>
                    </a:cubicBezTo>
                    <a:cubicBezTo>
                      <a:pt x="11" y="9"/>
                      <a:pt x="10" y="13"/>
                      <a:pt x="10" y="18"/>
                    </a:cubicBezTo>
                    <a:cubicBezTo>
                      <a:pt x="10" y="34"/>
                      <a:pt x="10" y="34"/>
                      <a:pt x="10" y="34"/>
                    </a:cubicBezTo>
                    <a:cubicBezTo>
                      <a:pt x="0" y="34"/>
                      <a:pt x="0" y="34"/>
                      <a:pt x="0" y="34"/>
                    </a:cubicBezTo>
                    <a:lnTo>
                      <a:pt x="0" y="1"/>
                    </a:ln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53" name="Freeform 8">
              <a:extLst>
                <a:ext uri="{FF2B5EF4-FFF2-40B4-BE49-F238E27FC236}">
                  <a16:creationId xmlns:a16="http://schemas.microsoft.com/office/drawing/2014/main" id="{47AF9B8D-D244-4EED-BB46-F9ADDDD7F8A5}"/>
                </a:ext>
              </a:extLst>
            </p:cNvPr>
            <p:cNvSpPr>
              <a:spLocks noEditPoints="1"/>
            </p:cNvSpPr>
            <p:nvPr/>
          </p:nvSpPr>
          <p:spPr bwMode="auto">
            <a:xfrm>
              <a:off x="1421390" y="4860239"/>
              <a:ext cx="225952" cy="222247"/>
            </a:xfrm>
            <a:custGeom>
              <a:avLst/>
              <a:gdLst>
                <a:gd name="T0" fmla="*/ 50 w 50"/>
                <a:gd name="T1" fmla="*/ 12 h 49"/>
                <a:gd name="T2" fmla="*/ 46 w 50"/>
                <a:gd name="T3" fmla="*/ 4 h 49"/>
                <a:gd name="T4" fmla="*/ 37 w 50"/>
                <a:gd name="T5" fmla="*/ 0 h 49"/>
                <a:gd name="T6" fmla="*/ 12 w 50"/>
                <a:gd name="T7" fmla="*/ 0 h 49"/>
                <a:gd name="T8" fmla="*/ 2 w 50"/>
                <a:gd name="T9" fmla="*/ 10 h 49"/>
                <a:gd name="T10" fmla="*/ 1 w 50"/>
                <a:gd name="T11" fmla="*/ 38 h 49"/>
                <a:gd name="T12" fmla="*/ 11 w 50"/>
                <a:gd name="T13" fmla="*/ 48 h 49"/>
                <a:gd name="T14" fmla="*/ 39 w 50"/>
                <a:gd name="T15" fmla="*/ 49 h 49"/>
                <a:gd name="T16" fmla="*/ 49 w 50"/>
                <a:gd name="T17" fmla="*/ 39 h 49"/>
                <a:gd name="T18" fmla="*/ 50 w 50"/>
                <a:gd name="T19" fmla="*/ 12 h 49"/>
                <a:gd name="T20" fmla="*/ 45 w 50"/>
                <a:gd name="T21" fmla="*/ 37 h 49"/>
                <a:gd name="T22" fmla="*/ 37 w 50"/>
                <a:gd name="T23" fmla="*/ 44 h 49"/>
                <a:gd name="T24" fmla="*/ 12 w 50"/>
                <a:gd name="T25" fmla="*/ 44 h 49"/>
                <a:gd name="T26" fmla="*/ 6 w 50"/>
                <a:gd name="T27" fmla="*/ 37 h 49"/>
                <a:gd name="T28" fmla="*/ 6 w 50"/>
                <a:gd name="T29" fmla="*/ 12 h 49"/>
                <a:gd name="T30" fmla="*/ 13 w 50"/>
                <a:gd name="T31" fmla="*/ 5 h 49"/>
                <a:gd name="T32" fmla="*/ 38 w 50"/>
                <a:gd name="T33" fmla="*/ 5 h 49"/>
                <a:gd name="T34" fmla="*/ 45 w 50"/>
                <a:gd name="T35" fmla="*/ 13 h 49"/>
                <a:gd name="T36" fmla="*/ 45 w 50"/>
                <a:gd name="T37" fmla="*/ 37 h 49"/>
                <a:gd name="T38" fmla="*/ 25 w 50"/>
                <a:gd name="T39" fmla="*/ 12 h 49"/>
                <a:gd name="T40" fmla="*/ 13 w 50"/>
                <a:gd name="T41" fmla="*/ 24 h 49"/>
                <a:gd name="T42" fmla="*/ 25 w 50"/>
                <a:gd name="T43" fmla="*/ 37 h 49"/>
                <a:gd name="T44" fmla="*/ 38 w 50"/>
                <a:gd name="T45" fmla="*/ 24 h 49"/>
                <a:gd name="T46" fmla="*/ 25 w 50"/>
                <a:gd name="T47" fmla="*/ 12 h 49"/>
                <a:gd name="T48" fmla="*/ 25 w 50"/>
                <a:gd name="T49" fmla="*/ 33 h 49"/>
                <a:gd name="T50" fmla="*/ 17 w 50"/>
                <a:gd name="T51" fmla="*/ 24 h 49"/>
                <a:gd name="T52" fmla="*/ 25 w 50"/>
                <a:gd name="T53" fmla="*/ 16 h 49"/>
                <a:gd name="T54" fmla="*/ 34 w 50"/>
                <a:gd name="T55" fmla="*/ 24 h 49"/>
                <a:gd name="T56" fmla="*/ 25 w 50"/>
                <a:gd name="T57" fmla="*/ 33 h 49"/>
                <a:gd name="T58" fmla="*/ 41 w 50"/>
                <a:gd name="T59" fmla="*/ 11 h 49"/>
                <a:gd name="T60" fmla="*/ 39 w 50"/>
                <a:gd name="T61" fmla="*/ 14 h 49"/>
                <a:gd name="T62" fmla="*/ 36 w 50"/>
                <a:gd name="T63" fmla="*/ 11 h 49"/>
                <a:gd name="T64" fmla="*/ 39 w 50"/>
                <a:gd name="T65" fmla="*/ 8 h 49"/>
                <a:gd name="T66" fmla="*/ 41 w 50"/>
                <a:gd name="T6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9">
                  <a:moveTo>
                    <a:pt x="50" y="12"/>
                  </a:moveTo>
                  <a:cubicBezTo>
                    <a:pt x="49" y="9"/>
                    <a:pt x="48" y="6"/>
                    <a:pt x="46" y="4"/>
                  </a:cubicBezTo>
                  <a:cubicBezTo>
                    <a:pt x="43" y="1"/>
                    <a:pt x="40" y="0"/>
                    <a:pt x="37" y="0"/>
                  </a:cubicBezTo>
                  <a:cubicBezTo>
                    <a:pt x="31" y="0"/>
                    <a:pt x="17" y="0"/>
                    <a:pt x="12" y="0"/>
                  </a:cubicBezTo>
                  <a:cubicBezTo>
                    <a:pt x="7" y="1"/>
                    <a:pt x="3" y="4"/>
                    <a:pt x="2" y="10"/>
                  </a:cubicBezTo>
                  <a:cubicBezTo>
                    <a:pt x="0" y="14"/>
                    <a:pt x="1" y="33"/>
                    <a:pt x="1" y="38"/>
                  </a:cubicBezTo>
                  <a:cubicBezTo>
                    <a:pt x="2" y="43"/>
                    <a:pt x="6" y="47"/>
                    <a:pt x="11" y="48"/>
                  </a:cubicBezTo>
                  <a:cubicBezTo>
                    <a:pt x="15" y="49"/>
                    <a:pt x="34" y="49"/>
                    <a:pt x="39" y="49"/>
                  </a:cubicBezTo>
                  <a:cubicBezTo>
                    <a:pt x="44" y="48"/>
                    <a:pt x="48" y="44"/>
                    <a:pt x="49" y="39"/>
                  </a:cubicBezTo>
                  <a:cubicBezTo>
                    <a:pt x="50" y="34"/>
                    <a:pt x="50" y="16"/>
                    <a:pt x="50" y="12"/>
                  </a:cubicBezTo>
                  <a:close/>
                  <a:moveTo>
                    <a:pt x="45" y="37"/>
                  </a:moveTo>
                  <a:cubicBezTo>
                    <a:pt x="44" y="41"/>
                    <a:pt x="42" y="44"/>
                    <a:pt x="37" y="44"/>
                  </a:cubicBezTo>
                  <a:cubicBezTo>
                    <a:pt x="33" y="45"/>
                    <a:pt x="16" y="45"/>
                    <a:pt x="12" y="44"/>
                  </a:cubicBezTo>
                  <a:cubicBezTo>
                    <a:pt x="8" y="43"/>
                    <a:pt x="6" y="41"/>
                    <a:pt x="6" y="37"/>
                  </a:cubicBezTo>
                  <a:cubicBezTo>
                    <a:pt x="5" y="34"/>
                    <a:pt x="5" y="17"/>
                    <a:pt x="6" y="12"/>
                  </a:cubicBezTo>
                  <a:cubicBezTo>
                    <a:pt x="6" y="8"/>
                    <a:pt x="9" y="5"/>
                    <a:pt x="13" y="5"/>
                  </a:cubicBezTo>
                  <a:cubicBezTo>
                    <a:pt x="18" y="4"/>
                    <a:pt x="34" y="4"/>
                    <a:pt x="38" y="5"/>
                  </a:cubicBezTo>
                  <a:cubicBezTo>
                    <a:pt x="42" y="5"/>
                    <a:pt x="45" y="8"/>
                    <a:pt x="45" y="13"/>
                  </a:cubicBezTo>
                  <a:cubicBezTo>
                    <a:pt x="46" y="17"/>
                    <a:pt x="46" y="32"/>
                    <a:pt x="45" y="37"/>
                  </a:cubicBezTo>
                  <a:close/>
                  <a:moveTo>
                    <a:pt x="25" y="12"/>
                  </a:moveTo>
                  <a:cubicBezTo>
                    <a:pt x="18" y="12"/>
                    <a:pt x="13" y="17"/>
                    <a:pt x="13" y="24"/>
                  </a:cubicBezTo>
                  <a:cubicBezTo>
                    <a:pt x="13" y="31"/>
                    <a:pt x="18" y="37"/>
                    <a:pt x="25" y="37"/>
                  </a:cubicBezTo>
                  <a:cubicBezTo>
                    <a:pt x="32" y="37"/>
                    <a:pt x="38" y="31"/>
                    <a:pt x="38" y="24"/>
                  </a:cubicBezTo>
                  <a:cubicBezTo>
                    <a:pt x="38" y="17"/>
                    <a:pt x="32" y="12"/>
                    <a:pt x="25" y="12"/>
                  </a:cubicBezTo>
                  <a:close/>
                  <a:moveTo>
                    <a:pt x="25" y="33"/>
                  </a:moveTo>
                  <a:cubicBezTo>
                    <a:pt x="21" y="33"/>
                    <a:pt x="17" y="29"/>
                    <a:pt x="17" y="24"/>
                  </a:cubicBezTo>
                  <a:cubicBezTo>
                    <a:pt x="17" y="20"/>
                    <a:pt x="21" y="16"/>
                    <a:pt x="25" y="16"/>
                  </a:cubicBezTo>
                  <a:cubicBezTo>
                    <a:pt x="30" y="16"/>
                    <a:pt x="34" y="20"/>
                    <a:pt x="34" y="24"/>
                  </a:cubicBezTo>
                  <a:cubicBezTo>
                    <a:pt x="34" y="29"/>
                    <a:pt x="30" y="33"/>
                    <a:pt x="25" y="33"/>
                  </a:cubicBezTo>
                  <a:close/>
                  <a:moveTo>
                    <a:pt x="41" y="11"/>
                  </a:moveTo>
                  <a:cubicBezTo>
                    <a:pt x="41" y="13"/>
                    <a:pt x="40" y="14"/>
                    <a:pt x="39" y="14"/>
                  </a:cubicBezTo>
                  <a:cubicBezTo>
                    <a:pt x="37" y="14"/>
                    <a:pt x="36" y="13"/>
                    <a:pt x="36" y="11"/>
                  </a:cubicBezTo>
                  <a:cubicBezTo>
                    <a:pt x="36" y="10"/>
                    <a:pt x="37" y="8"/>
                    <a:pt x="39" y="8"/>
                  </a:cubicBezTo>
                  <a:cubicBezTo>
                    <a:pt x="40" y="8"/>
                    <a:pt x="42" y="10"/>
                    <a:pt x="41" y="11"/>
                  </a:cubicBez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24" name="TextBox 18">
            <a:extLst>
              <a:ext uri="{FF2B5EF4-FFF2-40B4-BE49-F238E27FC236}">
                <a16:creationId xmlns:a16="http://schemas.microsoft.com/office/drawing/2014/main" id="{8193B995-2CA5-4D1F-884E-CEDC24DEF9BB}"/>
              </a:ext>
            </a:extLst>
          </p:cNvPr>
          <p:cNvSpPr txBox="1">
            <a:spLocks noChangeArrowheads="1"/>
          </p:cNvSpPr>
          <p:nvPr/>
        </p:nvSpPr>
        <p:spPr bwMode="auto">
          <a:xfrm>
            <a:off x="500063" y="4497388"/>
            <a:ext cx="20478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100">
                <a:solidFill>
                  <a:schemeClr val="bg2"/>
                </a:solidFill>
              </a:rPr>
              <a:t>Management Team</a:t>
            </a:r>
          </a:p>
        </p:txBody>
      </p:sp>
      <p:sp>
        <p:nvSpPr>
          <p:cNvPr id="25" name="TextBox 19">
            <a:extLst>
              <a:ext uri="{FF2B5EF4-FFF2-40B4-BE49-F238E27FC236}">
                <a16:creationId xmlns:a16="http://schemas.microsoft.com/office/drawing/2014/main" id="{73DBBCD6-5CE8-4A5A-B127-537A623A3AD1}"/>
              </a:ext>
            </a:extLst>
          </p:cNvPr>
          <p:cNvSpPr txBox="1"/>
          <p:nvPr/>
        </p:nvSpPr>
        <p:spPr>
          <a:xfrm>
            <a:off x="500063" y="4187825"/>
            <a:ext cx="2047875" cy="369888"/>
          </a:xfrm>
          <a:prstGeom prst="rect">
            <a:avLst/>
          </a:prstGeom>
          <a:noFill/>
        </p:spPr>
        <p:txBody>
          <a:bodyPr anchor="ctr">
            <a:spAutoFit/>
          </a:bodyPr>
          <a:lstStyle/>
          <a:p>
            <a:pPr algn="ctr" eaLnBrk="1" fontAlgn="auto" hangingPunct="1">
              <a:spcBef>
                <a:spcPts val="0"/>
              </a:spcBef>
              <a:spcAft>
                <a:spcPts val="0"/>
              </a:spcAft>
              <a:defRPr/>
            </a:pPr>
            <a:r>
              <a:rPr lang="en-US" b="1" dirty="0">
                <a:solidFill>
                  <a:schemeClr val="bg2"/>
                </a:solidFill>
                <a:latin typeface="+mj-lt"/>
              </a:rPr>
              <a:t>Julia Garcia</a:t>
            </a:r>
            <a:endParaRPr lang="en-ID" b="1" dirty="0">
              <a:solidFill>
                <a:schemeClr val="bg2"/>
              </a:solidFill>
              <a:latin typeface="+mj-lt"/>
            </a:endParaRPr>
          </a:p>
        </p:txBody>
      </p:sp>
      <p:sp>
        <p:nvSpPr>
          <p:cNvPr id="26" name="TextBox 40">
            <a:extLst>
              <a:ext uri="{FF2B5EF4-FFF2-40B4-BE49-F238E27FC236}">
                <a16:creationId xmlns:a16="http://schemas.microsoft.com/office/drawing/2014/main" id="{3A574A45-1C9A-4E75-A0F8-3CAE46923817}"/>
              </a:ext>
            </a:extLst>
          </p:cNvPr>
          <p:cNvSpPr txBox="1">
            <a:spLocks noChangeArrowheads="1"/>
          </p:cNvSpPr>
          <p:nvPr/>
        </p:nvSpPr>
        <p:spPr bwMode="auto">
          <a:xfrm>
            <a:off x="382588" y="4684713"/>
            <a:ext cx="22828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solidFill>
                  <a:schemeClr val="bg2"/>
                </a:solidFill>
              </a:rPr>
              <a:t>A wonderful serenity has taken possession</a:t>
            </a:r>
          </a:p>
        </p:txBody>
      </p:sp>
      <p:grpSp>
        <p:nvGrpSpPr>
          <p:cNvPr id="27" name="Group 55">
            <a:extLst>
              <a:ext uri="{FF2B5EF4-FFF2-40B4-BE49-F238E27FC236}">
                <a16:creationId xmlns:a16="http://schemas.microsoft.com/office/drawing/2014/main" id="{15B0E7FB-39B4-4443-841C-0BE2A2070E06}"/>
              </a:ext>
            </a:extLst>
          </p:cNvPr>
          <p:cNvGrpSpPr/>
          <p:nvPr/>
        </p:nvGrpSpPr>
        <p:grpSpPr>
          <a:xfrm>
            <a:off x="1161713" y="5414359"/>
            <a:ext cx="724574" cy="148144"/>
            <a:chOff x="926807" y="4838290"/>
            <a:chExt cx="1194365" cy="244196"/>
          </a:xfrm>
          <a:solidFill>
            <a:schemeClr val="bg2"/>
          </a:solidFill>
        </p:grpSpPr>
        <p:sp>
          <p:nvSpPr>
            <p:cNvPr id="46" name="Freeform 5">
              <a:extLst>
                <a:ext uri="{FF2B5EF4-FFF2-40B4-BE49-F238E27FC236}">
                  <a16:creationId xmlns:a16="http://schemas.microsoft.com/office/drawing/2014/main" id="{AE9DA8B4-1132-433A-BB16-759763C263E1}"/>
                </a:ext>
              </a:extLst>
            </p:cNvPr>
            <p:cNvSpPr>
              <a:spLocks noEditPoints="1"/>
            </p:cNvSpPr>
            <p:nvPr/>
          </p:nvSpPr>
          <p:spPr bwMode="auto">
            <a:xfrm>
              <a:off x="926807" y="4873203"/>
              <a:ext cx="240769" cy="196319"/>
            </a:xfrm>
            <a:custGeom>
              <a:avLst/>
              <a:gdLst>
                <a:gd name="T0" fmla="*/ 51 w 53"/>
                <a:gd name="T1" fmla="*/ 1 h 43"/>
                <a:gd name="T2" fmla="*/ 51 w 53"/>
                <a:gd name="T3" fmla="*/ 1 h 43"/>
                <a:gd name="T4" fmla="*/ 37 w 53"/>
                <a:gd name="T5" fmla="*/ 0 h 43"/>
                <a:gd name="T6" fmla="*/ 35 w 53"/>
                <a:gd name="T7" fmla="*/ 0 h 43"/>
                <a:gd name="T8" fmla="*/ 27 w 53"/>
                <a:gd name="T9" fmla="*/ 5 h 43"/>
                <a:gd name="T10" fmla="*/ 26 w 53"/>
                <a:gd name="T11" fmla="*/ 12 h 43"/>
                <a:gd name="T12" fmla="*/ 26 w 53"/>
                <a:gd name="T13" fmla="*/ 13 h 43"/>
                <a:gd name="T14" fmla="*/ 4 w 53"/>
                <a:gd name="T15" fmla="*/ 2 h 43"/>
                <a:gd name="T16" fmla="*/ 3 w 53"/>
                <a:gd name="T17" fmla="*/ 10 h 43"/>
                <a:gd name="T18" fmla="*/ 7 w 53"/>
                <a:gd name="T19" fmla="*/ 16 h 43"/>
                <a:gd name="T20" fmla="*/ 2 w 53"/>
                <a:gd name="T21" fmla="*/ 15 h 43"/>
                <a:gd name="T22" fmla="*/ 4 w 53"/>
                <a:gd name="T23" fmla="*/ 21 h 43"/>
                <a:gd name="T24" fmla="*/ 11 w 53"/>
                <a:gd name="T25" fmla="*/ 26 h 43"/>
                <a:gd name="T26" fmla="*/ 11 w 53"/>
                <a:gd name="T27" fmla="*/ 26 h 43"/>
                <a:gd name="T28" fmla="*/ 8 w 53"/>
                <a:gd name="T29" fmla="*/ 26 h 43"/>
                <a:gd name="T30" fmla="*/ 6 w 53"/>
                <a:gd name="T31" fmla="*/ 26 h 43"/>
                <a:gd name="T32" fmla="*/ 16 w 53"/>
                <a:gd name="T33" fmla="*/ 33 h 43"/>
                <a:gd name="T34" fmla="*/ 11 w 53"/>
                <a:gd name="T35" fmla="*/ 36 h 43"/>
                <a:gd name="T36" fmla="*/ 3 w 53"/>
                <a:gd name="T37" fmla="*/ 38 h 43"/>
                <a:gd name="T38" fmla="*/ 0 w 53"/>
                <a:gd name="T39" fmla="*/ 38 h 43"/>
                <a:gd name="T40" fmla="*/ 0 w 53"/>
                <a:gd name="T41" fmla="*/ 38 h 43"/>
                <a:gd name="T42" fmla="*/ 17 w 53"/>
                <a:gd name="T43" fmla="*/ 43 h 43"/>
                <a:gd name="T44" fmla="*/ 18 w 53"/>
                <a:gd name="T45" fmla="*/ 43 h 43"/>
                <a:gd name="T46" fmla="*/ 24 w 53"/>
                <a:gd name="T47" fmla="*/ 42 h 43"/>
                <a:gd name="T48" fmla="*/ 39 w 53"/>
                <a:gd name="T49" fmla="*/ 34 h 43"/>
                <a:gd name="T50" fmla="*/ 44 w 53"/>
                <a:gd name="T51" fmla="*/ 25 h 43"/>
                <a:gd name="T52" fmla="*/ 47 w 53"/>
                <a:gd name="T53" fmla="*/ 16 h 43"/>
                <a:gd name="T54" fmla="*/ 47 w 53"/>
                <a:gd name="T55" fmla="*/ 11 h 43"/>
                <a:gd name="T56" fmla="*/ 48 w 53"/>
                <a:gd name="T57" fmla="*/ 11 h 43"/>
                <a:gd name="T58" fmla="*/ 52 w 53"/>
                <a:gd name="T59" fmla="*/ 7 h 43"/>
                <a:gd name="T60" fmla="*/ 53 w 53"/>
                <a:gd name="T61" fmla="*/ 5 h 43"/>
                <a:gd name="T62" fmla="*/ 53 w 53"/>
                <a:gd name="T63" fmla="*/ 5 h 43"/>
                <a:gd name="T64" fmla="*/ 47 w 53"/>
                <a:gd name="T65" fmla="*/ 7 h 43"/>
                <a:gd name="T66" fmla="*/ 51 w 53"/>
                <a:gd name="T67" fmla="*/ 1 h 43"/>
                <a:gd name="T68" fmla="*/ 51 w 53"/>
                <a:gd name="T69" fmla="*/ 1 h 43"/>
                <a:gd name="T70" fmla="*/ 51 w 53"/>
                <a:gd name="T71" fmla="*/ 1 h 43"/>
                <a:gd name="T72" fmla="*/ 45 w 53"/>
                <a:gd name="T73" fmla="*/ 3 h 43"/>
                <a:gd name="T74" fmla="*/ 44 w 53"/>
                <a:gd name="T75" fmla="*/ 3 h 43"/>
                <a:gd name="T76" fmla="*/ 37 w 53"/>
                <a:gd name="T7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43">
                  <a:moveTo>
                    <a:pt x="51" y="1"/>
                  </a:moveTo>
                  <a:cubicBezTo>
                    <a:pt x="51" y="1"/>
                    <a:pt x="51" y="1"/>
                    <a:pt x="51" y="1"/>
                  </a:cubicBezTo>
                  <a:moveTo>
                    <a:pt x="37" y="0"/>
                  </a:moveTo>
                  <a:cubicBezTo>
                    <a:pt x="36" y="0"/>
                    <a:pt x="35" y="0"/>
                    <a:pt x="35" y="0"/>
                  </a:cubicBezTo>
                  <a:cubicBezTo>
                    <a:pt x="32" y="1"/>
                    <a:pt x="29" y="2"/>
                    <a:pt x="27" y="5"/>
                  </a:cubicBezTo>
                  <a:cubicBezTo>
                    <a:pt x="26" y="7"/>
                    <a:pt x="26" y="10"/>
                    <a:pt x="26" y="12"/>
                  </a:cubicBezTo>
                  <a:cubicBezTo>
                    <a:pt x="26" y="12"/>
                    <a:pt x="26" y="13"/>
                    <a:pt x="26" y="13"/>
                  </a:cubicBezTo>
                  <a:cubicBezTo>
                    <a:pt x="17" y="13"/>
                    <a:pt x="10" y="9"/>
                    <a:pt x="4" y="2"/>
                  </a:cubicBezTo>
                  <a:cubicBezTo>
                    <a:pt x="2" y="4"/>
                    <a:pt x="2" y="7"/>
                    <a:pt x="3" y="10"/>
                  </a:cubicBezTo>
                  <a:cubicBezTo>
                    <a:pt x="3" y="13"/>
                    <a:pt x="5" y="15"/>
                    <a:pt x="7" y="16"/>
                  </a:cubicBezTo>
                  <a:cubicBezTo>
                    <a:pt x="5" y="16"/>
                    <a:pt x="4" y="16"/>
                    <a:pt x="2" y="15"/>
                  </a:cubicBezTo>
                  <a:cubicBezTo>
                    <a:pt x="2" y="17"/>
                    <a:pt x="3" y="19"/>
                    <a:pt x="4" y="21"/>
                  </a:cubicBezTo>
                  <a:cubicBezTo>
                    <a:pt x="5" y="23"/>
                    <a:pt x="8" y="25"/>
                    <a:pt x="11" y="26"/>
                  </a:cubicBezTo>
                  <a:cubicBezTo>
                    <a:pt x="11" y="26"/>
                    <a:pt x="11" y="26"/>
                    <a:pt x="11" y="26"/>
                  </a:cubicBezTo>
                  <a:cubicBezTo>
                    <a:pt x="10" y="26"/>
                    <a:pt x="9" y="26"/>
                    <a:pt x="8" y="26"/>
                  </a:cubicBezTo>
                  <a:cubicBezTo>
                    <a:pt x="7" y="26"/>
                    <a:pt x="7" y="26"/>
                    <a:pt x="6" y="26"/>
                  </a:cubicBezTo>
                  <a:cubicBezTo>
                    <a:pt x="7" y="29"/>
                    <a:pt x="11" y="33"/>
                    <a:pt x="16" y="33"/>
                  </a:cubicBezTo>
                  <a:cubicBezTo>
                    <a:pt x="15" y="35"/>
                    <a:pt x="13" y="36"/>
                    <a:pt x="11" y="36"/>
                  </a:cubicBezTo>
                  <a:cubicBezTo>
                    <a:pt x="8" y="38"/>
                    <a:pt x="6" y="38"/>
                    <a:pt x="3" y="38"/>
                  </a:cubicBezTo>
                  <a:cubicBezTo>
                    <a:pt x="2" y="38"/>
                    <a:pt x="1" y="38"/>
                    <a:pt x="0" y="38"/>
                  </a:cubicBezTo>
                  <a:cubicBezTo>
                    <a:pt x="0" y="38"/>
                    <a:pt x="0" y="38"/>
                    <a:pt x="0" y="38"/>
                  </a:cubicBezTo>
                  <a:cubicBezTo>
                    <a:pt x="5" y="41"/>
                    <a:pt x="11" y="43"/>
                    <a:pt x="17" y="43"/>
                  </a:cubicBezTo>
                  <a:cubicBezTo>
                    <a:pt x="17" y="43"/>
                    <a:pt x="17" y="43"/>
                    <a:pt x="18" y="43"/>
                  </a:cubicBezTo>
                  <a:cubicBezTo>
                    <a:pt x="20" y="43"/>
                    <a:pt x="22" y="43"/>
                    <a:pt x="24" y="42"/>
                  </a:cubicBezTo>
                  <a:cubicBezTo>
                    <a:pt x="30" y="41"/>
                    <a:pt x="34" y="38"/>
                    <a:pt x="39" y="34"/>
                  </a:cubicBezTo>
                  <a:cubicBezTo>
                    <a:pt x="41" y="31"/>
                    <a:pt x="43" y="28"/>
                    <a:pt x="44" y="25"/>
                  </a:cubicBezTo>
                  <a:cubicBezTo>
                    <a:pt x="46" y="22"/>
                    <a:pt x="47" y="19"/>
                    <a:pt x="47" y="16"/>
                  </a:cubicBezTo>
                  <a:cubicBezTo>
                    <a:pt x="47" y="14"/>
                    <a:pt x="47" y="12"/>
                    <a:pt x="47" y="11"/>
                  </a:cubicBezTo>
                  <a:cubicBezTo>
                    <a:pt x="48" y="11"/>
                    <a:pt x="48" y="11"/>
                    <a:pt x="48" y="11"/>
                  </a:cubicBezTo>
                  <a:cubicBezTo>
                    <a:pt x="49" y="9"/>
                    <a:pt x="50" y="8"/>
                    <a:pt x="52" y="7"/>
                  </a:cubicBezTo>
                  <a:cubicBezTo>
                    <a:pt x="52" y="6"/>
                    <a:pt x="52" y="6"/>
                    <a:pt x="53" y="5"/>
                  </a:cubicBezTo>
                  <a:cubicBezTo>
                    <a:pt x="53" y="5"/>
                    <a:pt x="53" y="5"/>
                    <a:pt x="53" y="5"/>
                  </a:cubicBezTo>
                  <a:cubicBezTo>
                    <a:pt x="51" y="6"/>
                    <a:pt x="49" y="6"/>
                    <a:pt x="47" y="7"/>
                  </a:cubicBezTo>
                  <a:cubicBezTo>
                    <a:pt x="49" y="5"/>
                    <a:pt x="50" y="3"/>
                    <a:pt x="51" y="1"/>
                  </a:cubicBezTo>
                  <a:cubicBezTo>
                    <a:pt x="51" y="1"/>
                    <a:pt x="51" y="1"/>
                    <a:pt x="51" y="1"/>
                  </a:cubicBezTo>
                  <a:cubicBezTo>
                    <a:pt x="51" y="1"/>
                    <a:pt x="51" y="1"/>
                    <a:pt x="51" y="1"/>
                  </a:cubicBezTo>
                  <a:cubicBezTo>
                    <a:pt x="49" y="2"/>
                    <a:pt x="47" y="3"/>
                    <a:pt x="45" y="3"/>
                  </a:cubicBezTo>
                  <a:cubicBezTo>
                    <a:pt x="44" y="3"/>
                    <a:pt x="44" y="3"/>
                    <a:pt x="44" y="3"/>
                  </a:cubicBezTo>
                  <a:cubicBezTo>
                    <a:pt x="42" y="1"/>
                    <a:pt x="40" y="0"/>
                    <a:pt x="37"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grpSp>
          <p:nvGrpSpPr>
            <p:cNvPr id="47" name="Group 57">
              <a:extLst>
                <a:ext uri="{FF2B5EF4-FFF2-40B4-BE49-F238E27FC236}">
                  <a16:creationId xmlns:a16="http://schemas.microsoft.com/office/drawing/2014/main" id="{3187851A-94C4-416F-91EC-B7910C4012B2}"/>
                </a:ext>
              </a:extLst>
            </p:cNvPr>
            <p:cNvGrpSpPr/>
            <p:nvPr/>
          </p:nvGrpSpPr>
          <p:grpSpPr>
            <a:xfrm>
              <a:off x="1895220" y="4838290"/>
              <a:ext cx="225952" cy="225952"/>
              <a:chOff x="5405944" y="-1589"/>
              <a:chExt cx="225952" cy="225952"/>
            </a:xfrm>
            <a:grpFill/>
          </p:grpSpPr>
          <p:sp>
            <p:nvSpPr>
              <p:cNvPr id="49" name="Freeform 6">
                <a:extLst>
                  <a:ext uri="{FF2B5EF4-FFF2-40B4-BE49-F238E27FC236}">
                    <a16:creationId xmlns:a16="http://schemas.microsoft.com/office/drawing/2014/main" id="{9A6FCD39-6BA0-4B48-8FF1-A8A7C4C1719A}"/>
                  </a:ext>
                </a:extLst>
              </p:cNvPr>
              <p:cNvSpPr>
                <a:spLocks noEditPoints="1"/>
              </p:cNvSpPr>
              <p:nvPr/>
            </p:nvSpPr>
            <p:spPr bwMode="auto">
              <a:xfrm>
                <a:off x="5405944" y="-1589"/>
                <a:ext cx="55563" cy="225952"/>
              </a:xfrm>
              <a:custGeom>
                <a:avLst/>
                <a:gdLst>
                  <a:gd name="T0" fmla="*/ 1 w 12"/>
                  <a:gd name="T1" fmla="*/ 17 h 50"/>
                  <a:gd name="T2" fmla="*/ 11 w 12"/>
                  <a:gd name="T3" fmla="*/ 17 h 50"/>
                  <a:gd name="T4" fmla="*/ 11 w 12"/>
                  <a:gd name="T5" fmla="*/ 50 h 50"/>
                  <a:gd name="T6" fmla="*/ 1 w 12"/>
                  <a:gd name="T7" fmla="*/ 50 h 50"/>
                  <a:gd name="T8" fmla="*/ 1 w 12"/>
                  <a:gd name="T9" fmla="*/ 17 h 50"/>
                  <a:gd name="T10" fmla="*/ 6 w 12"/>
                  <a:gd name="T11" fmla="*/ 0 h 50"/>
                  <a:gd name="T12" fmla="*/ 12 w 12"/>
                  <a:gd name="T13" fmla="*/ 6 h 50"/>
                  <a:gd name="T14" fmla="*/ 6 w 12"/>
                  <a:gd name="T15" fmla="*/ 12 h 50"/>
                  <a:gd name="T16" fmla="*/ 0 w 12"/>
                  <a:gd name="T17" fmla="*/ 6 h 50"/>
                  <a:gd name="T18" fmla="*/ 6 w 1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0">
                    <a:moveTo>
                      <a:pt x="1" y="17"/>
                    </a:moveTo>
                    <a:cubicBezTo>
                      <a:pt x="11" y="17"/>
                      <a:pt x="11" y="17"/>
                      <a:pt x="11" y="17"/>
                    </a:cubicBezTo>
                    <a:cubicBezTo>
                      <a:pt x="11" y="50"/>
                      <a:pt x="11" y="50"/>
                      <a:pt x="11" y="50"/>
                    </a:cubicBezTo>
                    <a:cubicBezTo>
                      <a:pt x="1" y="50"/>
                      <a:pt x="1" y="50"/>
                      <a:pt x="1" y="50"/>
                    </a:cubicBezTo>
                    <a:lnTo>
                      <a:pt x="1" y="17"/>
                    </a:lnTo>
                    <a:close/>
                    <a:moveTo>
                      <a:pt x="6" y="0"/>
                    </a:moveTo>
                    <a:cubicBezTo>
                      <a:pt x="9" y="0"/>
                      <a:pt x="12" y="3"/>
                      <a:pt x="12" y="6"/>
                    </a:cubicBezTo>
                    <a:cubicBezTo>
                      <a:pt x="12" y="10"/>
                      <a:pt x="9" y="12"/>
                      <a:pt x="6" y="12"/>
                    </a:cubicBezTo>
                    <a:cubicBezTo>
                      <a:pt x="3" y="12"/>
                      <a:pt x="0" y="10"/>
                      <a:pt x="0" y="6"/>
                    </a:cubicBezTo>
                    <a:cubicBezTo>
                      <a:pt x="0" y="3"/>
                      <a:pt x="3" y="0"/>
                      <a:pt x="6"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50" name="Freeform 7">
                <a:extLst>
                  <a:ext uri="{FF2B5EF4-FFF2-40B4-BE49-F238E27FC236}">
                    <a16:creationId xmlns:a16="http://schemas.microsoft.com/office/drawing/2014/main" id="{5AAF997C-9A65-4A31-872D-85C216DD90A3}"/>
                  </a:ext>
                </a:extLst>
              </p:cNvPr>
              <p:cNvSpPr>
                <a:spLocks/>
              </p:cNvSpPr>
              <p:nvPr/>
            </p:nvSpPr>
            <p:spPr bwMode="auto">
              <a:xfrm>
                <a:off x="5487434" y="68790"/>
                <a:ext cx="144462" cy="155573"/>
              </a:xfrm>
              <a:custGeom>
                <a:avLst/>
                <a:gdLst>
                  <a:gd name="T0" fmla="*/ 0 w 32"/>
                  <a:gd name="T1" fmla="*/ 1 h 34"/>
                  <a:gd name="T2" fmla="*/ 10 w 32"/>
                  <a:gd name="T3" fmla="*/ 1 h 34"/>
                  <a:gd name="T4" fmla="*/ 10 w 32"/>
                  <a:gd name="T5" fmla="*/ 6 h 34"/>
                  <a:gd name="T6" fmla="*/ 10 w 32"/>
                  <a:gd name="T7" fmla="*/ 6 h 34"/>
                  <a:gd name="T8" fmla="*/ 20 w 32"/>
                  <a:gd name="T9" fmla="*/ 0 h 34"/>
                  <a:gd name="T10" fmla="*/ 32 w 32"/>
                  <a:gd name="T11" fmla="*/ 16 h 34"/>
                  <a:gd name="T12" fmla="*/ 32 w 32"/>
                  <a:gd name="T13" fmla="*/ 34 h 34"/>
                  <a:gd name="T14" fmla="*/ 22 w 32"/>
                  <a:gd name="T15" fmla="*/ 34 h 34"/>
                  <a:gd name="T16" fmla="*/ 22 w 32"/>
                  <a:gd name="T17" fmla="*/ 18 h 34"/>
                  <a:gd name="T18" fmla="*/ 16 w 32"/>
                  <a:gd name="T19" fmla="*/ 9 h 34"/>
                  <a:gd name="T20" fmla="*/ 10 w 32"/>
                  <a:gd name="T21" fmla="*/ 18 h 34"/>
                  <a:gd name="T22" fmla="*/ 10 w 32"/>
                  <a:gd name="T23" fmla="*/ 34 h 34"/>
                  <a:gd name="T24" fmla="*/ 0 w 32"/>
                  <a:gd name="T25" fmla="*/ 34 h 34"/>
                  <a:gd name="T26" fmla="*/ 0 w 32"/>
                  <a:gd name="T2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4">
                    <a:moveTo>
                      <a:pt x="0" y="1"/>
                    </a:moveTo>
                    <a:cubicBezTo>
                      <a:pt x="10" y="1"/>
                      <a:pt x="10" y="1"/>
                      <a:pt x="10" y="1"/>
                    </a:cubicBezTo>
                    <a:cubicBezTo>
                      <a:pt x="10" y="6"/>
                      <a:pt x="10" y="6"/>
                      <a:pt x="10" y="6"/>
                    </a:cubicBezTo>
                    <a:cubicBezTo>
                      <a:pt x="10" y="6"/>
                      <a:pt x="10" y="6"/>
                      <a:pt x="10" y="6"/>
                    </a:cubicBezTo>
                    <a:cubicBezTo>
                      <a:pt x="11" y="3"/>
                      <a:pt x="15" y="0"/>
                      <a:pt x="20" y="0"/>
                    </a:cubicBezTo>
                    <a:cubicBezTo>
                      <a:pt x="30" y="0"/>
                      <a:pt x="32" y="7"/>
                      <a:pt x="32" y="16"/>
                    </a:cubicBezTo>
                    <a:cubicBezTo>
                      <a:pt x="32" y="34"/>
                      <a:pt x="32" y="34"/>
                      <a:pt x="32" y="34"/>
                    </a:cubicBezTo>
                    <a:cubicBezTo>
                      <a:pt x="22" y="34"/>
                      <a:pt x="22" y="34"/>
                      <a:pt x="22" y="34"/>
                    </a:cubicBezTo>
                    <a:cubicBezTo>
                      <a:pt x="22" y="18"/>
                      <a:pt x="22" y="18"/>
                      <a:pt x="22" y="18"/>
                    </a:cubicBezTo>
                    <a:cubicBezTo>
                      <a:pt x="22" y="14"/>
                      <a:pt x="22" y="9"/>
                      <a:pt x="16" y="9"/>
                    </a:cubicBezTo>
                    <a:cubicBezTo>
                      <a:pt x="11" y="9"/>
                      <a:pt x="10" y="13"/>
                      <a:pt x="10" y="18"/>
                    </a:cubicBezTo>
                    <a:cubicBezTo>
                      <a:pt x="10" y="34"/>
                      <a:pt x="10" y="34"/>
                      <a:pt x="10" y="34"/>
                    </a:cubicBezTo>
                    <a:cubicBezTo>
                      <a:pt x="0" y="34"/>
                      <a:pt x="0" y="34"/>
                      <a:pt x="0" y="34"/>
                    </a:cubicBezTo>
                    <a:lnTo>
                      <a:pt x="0" y="1"/>
                    </a:ln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48" name="Freeform 8">
              <a:extLst>
                <a:ext uri="{FF2B5EF4-FFF2-40B4-BE49-F238E27FC236}">
                  <a16:creationId xmlns:a16="http://schemas.microsoft.com/office/drawing/2014/main" id="{CC19C41B-89A4-4096-B030-25E32EE39D10}"/>
                </a:ext>
              </a:extLst>
            </p:cNvPr>
            <p:cNvSpPr>
              <a:spLocks noEditPoints="1"/>
            </p:cNvSpPr>
            <p:nvPr/>
          </p:nvSpPr>
          <p:spPr bwMode="auto">
            <a:xfrm>
              <a:off x="1421390" y="4860239"/>
              <a:ext cx="225952" cy="222247"/>
            </a:xfrm>
            <a:custGeom>
              <a:avLst/>
              <a:gdLst>
                <a:gd name="T0" fmla="*/ 50 w 50"/>
                <a:gd name="T1" fmla="*/ 12 h 49"/>
                <a:gd name="T2" fmla="*/ 46 w 50"/>
                <a:gd name="T3" fmla="*/ 4 h 49"/>
                <a:gd name="T4" fmla="*/ 37 w 50"/>
                <a:gd name="T5" fmla="*/ 0 h 49"/>
                <a:gd name="T6" fmla="*/ 12 w 50"/>
                <a:gd name="T7" fmla="*/ 0 h 49"/>
                <a:gd name="T8" fmla="*/ 2 w 50"/>
                <a:gd name="T9" fmla="*/ 10 h 49"/>
                <a:gd name="T10" fmla="*/ 1 w 50"/>
                <a:gd name="T11" fmla="*/ 38 h 49"/>
                <a:gd name="T12" fmla="*/ 11 w 50"/>
                <a:gd name="T13" fmla="*/ 48 h 49"/>
                <a:gd name="T14" fmla="*/ 39 w 50"/>
                <a:gd name="T15" fmla="*/ 49 h 49"/>
                <a:gd name="T16" fmla="*/ 49 w 50"/>
                <a:gd name="T17" fmla="*/ 39 h 49"/>
                <a:gd name="T18" fmla="*/ 50 w 50"/>
                <a:gd name="T19" fmla="*/ 12 h 49"/>
                <a:gd name="T20" fmla="*/ 45 w 50"/>
                <a:gd name="T21" fmla="*/ 37 h 49"/>
                <a:gd name="T22" fmla="*/ 37 w 50"/>
                <a:gd name="T23" fmla="*/ 44 h 49"/>
                <a:gd name="T24" fmla="*/ 12 w 50"/>
                <a:gd name="T25" fmla="*/ 44 h 49"/>
                <a:gd name="T26" fmla="*/ 6 w 50"/>
                <a:gd name="T27" fmla="*/ 37 h 49"/>
                <a:gd name="T28" fmla="*/ 6 w 50"/>
                <a:gd name="T29" fmla="*/ 12 h 49"/>
                <a:gd name="T30" fmla="*/ 13 w 50"/>
                <a:gd name="T31" fmla="*/ 5 h 49"/>
                <a:gd name="T32" fmla="*/ 38 w 50"/>
                <a:gd name="T33" fmla="*/ 5 h 49"/>
                <a:gd name="T34" fmla="*/ 45 w 50"/>
                <a:gd name="T35" fmla="*/ 13 h 49"/>
                <a:gd name="T36" fmla="*/ 45 w 50"/>
                <a:gd name="T37" fmla="*/ 37 h 49"/>
                <a:gd name="T38" fmla="*/ 25 w 50"/>
                <a:gd name="T39" fmla="*/ 12 h 49"/>
                <a:gd name="T40" fmla="*/ 13 w 50"/>
                <a:gd name="T41" fmla="*/ 24 h 49"/>
                <a:gd name="T42" fmla="*/ 25 w 50"/>
                <a:gd name="T43" fmla="*/ 37 h 49"/>
                <a:gd name="T44" fmla="*/ 38 w 50"/>
                <a:gd name="T45" fmla="*/ 24 h 49"/>
                <a:gd name="T46" fmla="*/ 25 w 50"/>
                <a:gd name="T47" fmla="*/ 12 h 49"/>
                <a:gd name="T48" fmla="*/ 25 w 50"/>
                <a:gd name="T49" fmla="*/ 33 h 49"/>
                <a:gd name="T50" fmla="*/ 17 w 50"/>
                <a:gd name="T51" fmla="*/ 24 h 49"/>
                <a:gd name="T52" fmla="*/ 25 w 50"/>
                <a:gd name="T53" fmla="*/ 16 h 49"/>
                <a:gd name="T54" fmla="*/ 34 w 50"/>
                <a:gd name="T55" fmla="*/ 24 h 49"/>
                <a:gd name="T56" fmla="*/ 25 w 50"/>
                <a:gd name="T57" fmla="*/ 33 h 49"/>
                <a:gd name="T58" fmla="*/ 41 w 50"/>
                <a:gd name="T59" fmla="*/ 11 h 49"/>
                <a:gd name="T60" fmla="*/ 39 w 50"/>
                <a:gd name="T61" fmla="*/ 14 h 49"/>
                <a:gd name="T62" fmla="*/ 36 w 50"/>
                <a:gd name="T63" fmla="*/ 11 h 49"/>
                <a:gd name="T64" fmla="*/ 39 w 50"/>
                <a:gd name="T65" fmla="*/ 8 h 49"/>
                <a:gd name="T66" fmla="*/ 41 w 50"/>
                <a:gd name="T6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9">
                  <a:moveTo>
                    <a:pt x="50" y="12"/>
                  </a:moveTo>
                  <a:cubicBezTo>
                    <a:pt x="49" y="9"/>
                    <a:pt x="48" y="6"/>
                    <a:pt x="46" y="4"/>
                  </a:cubicBezTo>
                  <a:cubicBezTo>
                    <a:pt x="43" y="1"/>
                    <a:pt x="40" y="0"/>
                    <a:pt x="37" y="0"/>
                  </a:cubicBezTo>
                  <a:cubicBezTo>
                    <a:pt x="31" y="0"/>
                    <a:pt x="17" y="0"/>
                    <a:pt x="12" y="0"/>
                  </a:cubicBezTo>
                  <a:cubicBezTo>
                    <a:pt x="7" y="1"/>
                    <a:pt x="3" y="4"/>
                    <a:pt x="2" y="10"/>
                  </a:cubicBezTo>
                  <a:cubicBezTo>
                    <a:pt x="0" y="14"/>
                    <a:pt x="1" y="33"/>
                    <a:pt x="1" y="38"/>
                  </a:cubicBezTo>
                  <a:cubicBezTo>
                    <a:pt x="2" y="43"/>
                    <a:pt x="6" y="47"/>
                    <a:pt x="11" y="48"/>
                  </a:cubicBezTo>
                  <a:cubicBezTo>
                    <a:pt x="15" y="49"/>
                    <a:pt x="34" y="49"/>
                    <a:pt x="39" y="49"/>
                  </a:cubicBezTo>
                  <a:cubicBezTo>
                    <a:pt x="44" y="48"/>
                    <a:pt x="48" y="44"/>
                    <a:pt x="49" y="39"/>
                  </a:cubicBezTo>
                  <a:cubicBezTo>
                    <a:pt x="50" y="34"/>
                    <a:pt x="50" y="16"/>
                    <a:pt x="50" y="12"/>
                  </a:cubicBezTo>
                  <a:close/>
                  <a:moveTo>
                    <a:pt x="45" y="37"/>
                  </a:moveTo>
                  <a:cubicBezTo>
                    <a:pt x="44" y="41"/>
                    <a:pt x="42" y="44"/>
                    <a:pt x="37" y="44"/>
                  </a:cubicBezTo>
                  <a:cubicBezTo>
                    <a:pt x="33" y="45"/>
                    <a:pt x="16" y="45"/>
                    <a:pt x="12" y="44"/>
                  </a:cubicBezTo>
                  <a:cubicBezTo>
                    <a:pt x="8" y="43"/>
                    <a:pt x="6" y="41"/>
                    <a:pt x="6" y="37"/>
                  </a:cubicBezTo>
                  <a:cubicBezTo>
                    <a:pt x="5" y="34"/>
                    <a:pt x="5" y="17"/>
                    <a:pt x="6" y="12"/>
                  </a:cubicBezTo>
                  <a:cubicBezTo>
                    <a:pt x="6" y="8"/>
                    <a:pt x="9" y="5"/>
                    <a:pt x="13" y="5"/>
                  </a:cubicBezTo>
                  <a:cubicBezTo>
                    <a:pt x="18" y="4"/>
                    <a:pt x="34" y="4"/>
                    <a:pt x="38" y="5"/>
                  </a:cubicBezTo>
                  <a:cubicBezTo>
                    <a:pt x="42" y="5"/>
                    <a:pt x="45" y="8"/>
                    <a:pt x="45" y="13"/>
                  </a:cubicBezTo>
                  <a:cubicBezTo>
                    <a:pt x="46" y="17"/>
                    <a:pt x="46" y="32"/>
                    <a:pt x="45" y="37"/>
                  </a:cubicBezTo>
                  <a:close/>
                  <a:moveTo>
                    <a:pt x="25" y="12"/>
                  </a:moveTo>
                  <a:cubicBezTo>
                    <a:pt x="18" y="12"/>
                    <a:pt x="13" y="17"/>
                    <a:pt x="13" y="24"/>
                  </a:cubicBezTo>
                  <a:cubicBezTo>
                    <a:pt x="13" y="31"/>
                    <a:pt x="18" y="37"/>
                    <a:pt x="25" y="37"/>
                  </a:cubicBezTo>
                  <a:cubicBezTo>
                    <a:pt x="32" y="37"/>
                    <a:pt x="38" y="31"/>
                    <a:pt x="38" y="24"/>
                  </a:cubicBezTo>
                  <a:cubicBezTo>
                    <a:pt x="38" y="17"/>
                    <a:pt x="32" y="12"/>
                    <a:pt x="25" y="12"/>
                  </a:cubicBezTo>
                  <a:close/>
                  <a:moveTo>
                    <a:pt x="25" y="33"/>
                  </a:moveTo>
                  <a:cubicBezTo>
                    <a:pt x="21" y="33"/>
                    <a:pt x="17" y="29"/>
                    <a:pt x="17" y="24"/>
                  </a:cubicBezTo>
                  <a:cubicBezTo>
                    <a:pt x="17" y="20"/>
                    <a:pt x="21" y="16"/>
                    <a:pt x="25" y="16"/>
                  </a:cubicBezTo>
                  <a:cubicBezTo>
                    <a:pt x="30" y="16"/>
                    <a:pt x="34" y="20"/>
                    <a:pt x="34" y="24"/>
                  </a:cubicBezTo>
                  <a:cubicBezTo>
                    <a:pt x="34" y="29"/>
                    <a:pt x="30" y="33"/>
                    <a:pt x="25" y="33"/>
                  </a:cubicBezTo>
                  <a:close/>
                  <a:moveTo>
                    <a:pt x="41" y="11"/>
                  </a:moveTo>
                  <a:cubicBezTo>
                    <a:pt x="41" y="13"/>
                    <a:pt x="40" y="14"/>
                    <a:pt x="39" y="14"/>
                  </a:cubicBezTo>
                  <a:cubicBezTo>
                    <a:pt x="37" y="14"/>
                    <a:pt x="36" y="13"/>
                    <a:pt x="36" y="11"/>
                  </a:cubicBezTo>
                  <a:cubicBezTo>
                    <a:pt x="36" y="10"/>
                    <a:pt x="37" y="8"/>
                    <a:pt x="39" y="8"/>
                  </a:cubicBezTo>
                  <a:cubicBezTo>
                    <a:pt x="40" y="8"/>
                    <a:pt x="42" y="10"/>
                    <a:pt x="41" y="11"/>
                  </a:cubicBez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28" name="TextBox 18">
            <a:extLst>
              <a:ext uri="{FF2B5EF4-FFF2-40B4-BE49-F238E27FC236}">
                <a16:creationId xmlns:a16="http://schemas.microsoft.com/office/drawing/2014/main" id="{6B68DC6D-CDA3-408B-B721-C7E3B49D59DB}"/>
              </a:ext>
            </a:extLst>
          </p:cNvPr>
          <p:cNvSpPr txBox="1">
            <a:spLocks noChangeArrowheads="1"/>
          </p:cNvSpPr>
          <p:nvPr/>
        </p:nvSpPr>
        <p:spPr bwMode="auto">
          <a:xfrm>
            <a:off x="6596063" y="4497388"/>
            <a:ext cx="20478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100">
                <a:solidFill>
                  <a:schemeClr val="bg2"/>
                </a:solidFill>
              </a:rPr>
              <a:t>Management Team</a:t>
            </a:r>
          </a:p>
        </p:txBody>
      </p:sp>
      <p:sp>
        <p:nvSpPr>
          <p:cNvPr id="29" name="TextBox 19">
            <a:extLst>
              <a:ext uri="{FF2B5EF4-FFF2-40B4-BE49-F238E27FC236}">
                <a16:creationId xmlns:a16="http://schemas.microsoft.com/office/drawing/2014/main" id="{3919A947-D99A-4EE6-8CB2-B482ACD02445}"/>
              </a:ext>
            </a:extLst>
          </p:cNvPr>
          <p:cNvSpPr txBox="1"/>
          <p:nvPr/>
        </p:nvSpPr>
        <p:spPr>
          <a:xfrm>
            <a:off x="6596063" y="4187825"/>
            <a:ext cx="2047875" cy="369888"/>
          </a:xfrm>
          <a:prstGeom prst="rect">
            <a:avLst/>
          </a:prstGeom>
          <a:noFill/>
        </p:spPr>
        <p:txBody>
          <a:bodyPr anchor="ctr">
            <a:spAutoFit/>
          </a:bodyPr>
          <a:lstStyle/>
          <a:p>
            <a:pPr algn="ctr" eaLnBrk="1" fontAlgn="auto" hangingPunct="1">
              <a:spcBef>
                <a:spcPts val="0"/>
              </a:spcBef>
              <a:spcAft>
                <a:spcPts val="0"/>
              </a:spcAft>
              <a:defRPr/>
            </a:pPr>
            <a:r>
              <a:rPr lang="en-US" b="1" dirty="0">
                <a:solidFill>
                  <a:schemeClr val="bg2"/>
                </a:solidFill>
                <a:latin typeface="+mj-lt"/>
              </a:rPr>
              <a:t>Lucas Garcia</a:t>
            </a:r>
            <a:endParaRPr lang="en-ID" b="1" dirty="0">
              <a:solidFill>
                <a:schemeClr val="bg2"/>
              </a:solidFill>
              <a:latin typeface="+mj-lt"/>
            </a:endParaRPr>
          </a:p>
        </p:txBody>
      </p:sp>
      <p:sp>
        <p:nvSpPr>
          <p:cNvPr id="30" name="TextBox 40">
            <a:extLst>
              <a:ext uri="{FF2B5EF4-FFF2-40B4-BE49-F238E27FC236}">
                <a16:creationId xmlns:a16="http://schemas.microsoft.com/office/drawing/2014/main" id="{43B4AA6E-B2D6-404E-92F8-4942646BECEC}"/>
              </a:ext>
            </a:extLst>
          </p:cNvPr>
          <p:cNvSpPr txBox="1">
            <a:spLocks noChangeArrowheads="1"/>
          </p:cNvSpPr>
          <p:nvPr/>
        </p:nvSpPr>
        <p:spPr bwMode="auto">
          <a:xfrm>
            <a:off x="6478588" y="4684713"/>
            <a:ext cx="22828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solidFill>
                  <a:schemeClr val="bg2"/>
                </a:solidFill>
              </a:rPr>
              <a:t>A wonderful serenity has taken possession</a:t>
            </a:r>
          </a:p>
        </p:txBody>
      </p:sp>
      <p:grpSp>
        <p:nvGrpSpPr>
          <p:cNvPr id="31" name="Group 55">
            <a:extLst>
              <a:ext uri="{FF2B5EF4-FFF2-40B4-BE49-F238E27FC236}">
                <a16:creationId xmlns:a16="http://schemas.microsoft.com/office/drawing/2014/main" id="{4A473999-F134-413E-B8CD-46403887239F}"/>
              </a:ext>
            </a:extLst>
          </p:cNvPr>
          <p:cNvGrpSpPr/>
          <p:nvPr/>
        </p:nvGrpSpPr>
        <p:grpSpPr>
          <a:xfrm>
            <a:off x="7257713" y="5414359"/>
            <a:ext cx="724574" cy="148144"/>
            <a:chOff x="926807" y="4838290"/>
            <a:chExt cx="1194365" cy="244196"/>
          </a:xfrm>
          <a:solidFill>
            <a:schemeClr val="bg2"/>
          </a:solidFill>
        </p:grpSpPr>
        <p:sp>
          <p:nvSpPr>
            <p:cNvPr id="41" name="Freeform 5">
              <a:extLst>
                <a:ext uri="{FF2B5EF4-FFF2-40B4-BE49-F238E27FC236}">
                  <a16:creationId xmlns:a16="http://schemas.microsoft.com/office/drawing/2014/main" id="{E3E39518-E32E-4B72-8FB9-111F0EA110C1}"/>
                </a:ext>
              </a:extLst>
            </p:cNvPr>
            <p:cNvSpPr>
              <a:spLocks noEditPoints="1"/>
            </p:cNvSpPr>
            <p:nvPr/>
          </p:nvSpPr>
          <p:spPr bwMode="auto">
            <a:xfrm>
              <a:off x="926807" y="4873203"/>
              <a:ext cx="240769" cy="196319"/>
            </a:xfrm>
            <a:custGeom>
              <a:avLst/>
              <a:gdLst>
                <a:gd name="T0" fmla="*/ 51 w 53"/>
                <a:gd name="T1" fmla="*/ 1 h 43"/>
                <a:gd name="T2" fmla="*/ 51 w 53"/>
                <a:gd name="T3" fmla="*/ 1 h 43"/>
                <a:gd name="T4" fmla="*/ 37 w 53"/>
                <a:gd name="T5" fmla="*/ 0 h 43"/>
                <a:gd name="T6" fmla="*/ 35 w 53"/>
                <a:gd name="T7" fmla="*/ 0 h 43"/>
                <a:gd name="T8" fmla="*/ 27 w 53"/>
                <a:gd name="T9" fmla="*/ 5 h 43"/>
                <a:gd name="T10" fmla="*/ 26 w 53"/>
                <a:gd name="T11" fmla="*/ 12 h 43"/>
                <a:gd name="T12" fmla="*/ 26 w 53"/>
                <a:gd name="T13" fmla="*/ 13 h 43"/>
                <a:gd name="T14" fmla="*/ 4 w 53"/>
                <a:gd name="T15" fmla="*/ 2 h 43"/>
                <a:gd name="T16" fmla="*/ 3 w 53"/>
                <a:gd name="T17" fmla="*/ 10 h 43"/>
                <a:gd name="T18" fmla="*/ 7 w 53"/>
                <a:gd name="T19" fmla="*/ 16 h 43"/>
                <a:gd name="T20" fmla="*/ 2 w 53"/>
                <a:gd name="T21" fmla="*/ 15 h 43"/>
                <a:gd name="T22" fmla="*/ 4 w 53"/>
                <a:gd name="T23" fmla="*/ 21 h 43"/>
                <a:gd name="T24" fmla="*/ 11 w 53"/>
                <a:gd name="T25" fmla="*/ 26 h 43"/>
                <a:gd name="T26" fmla="*/ 11 w 53"/>
                <a:gd name="T27" fmla="*/ 26 h 43"/>
                <a:gd name="T28" fmla="*/ 8 w 53"/>
                <a:gd name="T29" fmla="*/ 26 h 43"/>
                <a:gd name="T30" fmla="*/ 6 w 53"/>
                <a:gd name="T31" fmla="*/ 26 h 43"/>
                <a:gd name="T32" fmla="*/ 16 w 53"/>
                <a:gd name="T33" fmla="*/ 33 h 43"/>
                <a:gd name="T34" fmla="*/ 11 w 53"/>
                <a:gd name="T35" fmla="*/ 36 h 43"/>
                <a:gd name="T36" fmla="*/ 3 w 53"/>
                <a:gd name="T37" fmla="*/ 38 h 43"/>
                <a:gd name="T38" fmla="*/ 0 w 53"/>
                <a:gd name="T39" fmla="*/ 38 h 43"/>
                <a:gd name="T40" fmla="*/ 0 w 53"/>
                <a:gd name="T41" fmla="*/ 38 h 43"/>
                <a:gd name="T42" fmla="*/ 17 w 53"/>
                <a:gd name="T43" fmla="*/ 43 h 43"/>
                <a:gd name="T44" fmla="*/ 18 w 53"/>
                <a:gd name="T45" fmla="*/ 43 h 43"/>
                <a:gd name="T46" fmla="*/ 24 w 53"/>
                <a:gd name="T47" fmla="*/ 42 h 43"/>
                <a:gd name="T48" fmla="*/ 39 w 53"/>
                <a:gd name="T49" fmla="*/ 34 h 43"/>
                <a:gd name="T50" fmla="*/ 44 w 53"/>
                <a:gd name="T51" fmla="*/ 25 h 43"/>
                <a:gd name="T52" fmla="*/ 47 w 53"/>
                <a:gd name="T53" fmla="*/ 16 h 43"/>
                <a:gd name="T54" fmla="*/ 47 w 53"/>
                <a:gd name="T55" fmla="*/ 11 h 43"/>
                <a:gd name="T56" fmla="*/ 48 w 53"/>
                <a:gd name="T57" fmla="*/ 11 h 43"/>
                <a:gd name="T58" fmla="*/ 52 w 53"/>
                <a:gd name="T59" fmla="*/ 7 h 43"/>
                <a:gd name="T60" fmla="*/ 53 w 53"/>
                <a:gd name="T61" fmla="*/ 5 h 43"/>
                <a:gd name="T62" fmla="*/ 53 w 53"/>
                <a:gd name="T63" fmla="*/ 5 h 43"/>
                <a:gd name="T64" fmla="*/ 47 w 53"/>
                <a:gd name="T65" fmla="*/ 7 h 43"/>
                <a:gd name="T66" fmla="*/ 51 w 53"/>
                <a:gd name="T67" fmla="*/ 1 h 43"/>
                <a:gd name="T68" fmla="*/ 51 w 53"/>
                <a:gd name="T69" fmla="*/ 1 h 43"/>
                <a:gd name="T70" fmla="*/ 51 w 53"/>
                <a:gd name="T71" fmla="*/ 1 h 43"/>
                <a:gd name="T72" fmla="*/ 45 w 53"/>
                <a:gd name="T73" fmla="*/ 3 h 43"/>
                <a:gd name="T74" fmla="*/ 44 w 53"/>
                <a:gd name="T75" fmla="*/ 3 h 43"/>
                <a:gd name="T76" fmla="*/ 37 w 53"/>
                <a:gd name="T7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43">
                  <a:moveTo>
                    <a:pt x="51" y="1"/>
                  </a:moveTo>
                  <a:cubicBezTo>
                    <a:pt x="51" y="1"/>
                    <a:pt x="51" y="1"/>
                    <a:pt x="51" y="1"/>
                  </a:cubicBezTo>
                  <a:moveTo>
                    <a:pt x="37" y="0"/>
                  </a:moveTo>
                  <a:cubicBezTo>
                    <a:pt x="36" y="0"/>
                    <a:pt x="35" y="0"/>
                    <a:pt x="35" y="0"/>
                  </a:cubicBezTo>
                  <a:cubicBezTo>
                    <a:pt x="32" y="1"/>
                    <a:pt x="29" y="2"/>
                    <a:pt x="27" y="5"/>
                  </a:cubicBezTo>
                  <a:cubicBezTo>
                    <a:pt x="26" y="7"/>
                    <a:pt x="26" y="10"/>
                    <a:pt x="26" y="12"/>
                  </a:cubicBezTo>
                  <a:cubicBezTo>
                    <a:pt x="26" y="12"/>
                    <a:pt x="26" y="13"/>
                    <a:pt x="26" y="13"/>
                  </a:cubicBezTo>
                  <a:cubicBezTo>
                    <a:pt x="17" y="13"/>
                    <a:pt x="10" y="9"/>
                    <a:pt x="4" y="2"/>
                  </a:cubicBezTo>
                  <a:cubicBezTo>
                    <a:pt x="2" y="4"/>
                    <a:pt x="2" y="7"/>
                    <a:pt x="3" y="10"/>
                  </a:cubicBezTo>
                  <a:cubicBezTo>
                    <a:pt x="3" y="13"/>
                    <a:pt x="5" y="15"/>
                    <a:pt x="7" y="16"/>
                  </a:cubicBezTo>
                  <a:cubicBezTo>
                    <a:pt x="5" y="16"/>
                    <a:pt x="4" y="16"/>
                    <a:pt x="2" y="15"/>
                  </a:cubicBezTo>
                  <a:cubicBezTo>
                    <a:pt x="2" y="17"/>
                    <a:pt x="3" y="19"/>
                    <a:pt x="4" y="21"/>
                  </a:cubicBezTo>
                  <a:cubicBezTo>
                    <a:pt x="5" y="23"/>
                    <a:pt x="8" y="25"/>
                    <a:pt x="11" y="26"/>
                  </a:cubicBezTo>
                  <a:cubicBezTo>
                    <a:pt x="11" y="26"/>
                    <a:pt x="11" y="26"/>
                    <a:pt x="11" y="26"/>
                  </a:cubicBezTo>
                  <a:cubicBezTo>
                    <a:pt x="10" y="26"/>
                    <a:pt x="9" y="26"/>
                    <a:pt x="8" y="26"/>
                  </a:cubicBezTo>
                  <a:cubicBezTo>
                    <a:pt x="7" y="26"/>
                    <a:pt x="7" y="26"/>
                    <a:pt x="6" y="26"/>
                  </a:cubicBezTo>
                  <a:cubicBezTo>
                    <a:pt x="7" y="29"/>
                    <a:pt x="11" y="33"/>
                    <a:pt x="16" y="33"/>
                  </a:cubicBezTo>
                  <a:cubicBezTo>
                    <a:pt x="15" y="35"/>
                    <a:pt x="13" y="36"/>
                    <a:pt x="11" y="36"/>
                  </a:cubicBezTo>
                  <a:cubicBezTo>
                    <a:pt x="8" y="38"/>
                    <a:pt x="6" y="38"/>
                    <a:pt x="3" y="38"/>
                  </a:cubicBezTo>
                  <a:cubicBezTo>
                    <a:pt x="2" y="38"/>
                    <a:pt x="1" y="38"/>
                    <a:pt x="0" y="38"/>
                  </a:cubicBezTo>
                  <a:cubicBezTo>
                    <a:pt x="0" y="38"/>
                    <a:pt x="0" y="38"/>
                    <a:pt x="0" y="38"/>
                  </a:cubicBezTo>
                  <a:cubicBezTo>
                    <a:pt x="5" y="41"/>
                    <a:pt x="11" y="43"/>
                    <a:pt x="17" y="43"/>
                  </a:cubicBezTo>
                  <a:cubicBezTo>
                    <a:pt x="17" y="43"/>
                    <a:pt x="17" y="43"/>
                    <a:pt x="18" y="43"/>
                  </a:cubicBezTo>
                  <a:cubicBezTo>
                    <a:pt x="20" y="43"/>
                    <a:pt x="22" y="43"/>
                    <a:pt x="24" y="42"/>
                  </a:cubicBezTo>
                  <a:cubicBezTo>
                    <a:pt x="30" y="41"/>
                    <a:pt x="34" y="38"/>
                    <a:pt x="39" y="34"/>
                  </a:cubicBezTo>
                  <a:cubicBezTo>
                    <a:pt x="41" y="31"/>
                    <a:pt x="43" y="28"/>
                    <a:pt x="44" y="25"/>
                  </a:cubicBezTo>
                  <a:cubicBezTo>
                    <a:pt x="46" y="22"/>
                    <a:pt x="47" y="19"/>
                    <a:pt x="47" y="16"/>
                  </a:cubicBezTo>
                  <a:cubicBezTo>
                    <a:pt x="47" y="14"/>
                    <a:pt x="47" y="12"/>
                    <a:pt x="47" y="11"/>
                  </a:cubicBezTo>
                  <a:cubicBezTo>
                    <a:pt x="48" y="11"/>
                    <a:pt x="48" y="11"/>
                    <a:pt x="48" y="11"/>
                  </a:cubicBezTo>
                  <a:cubicBezTo>
                    <a:pt x="49" y="9"/>
                    <a:pt x="50" y="8"/>
                    <a:pt x="52" y="7"/>
                  </a:cubicBezTo>
                  <a:cubicBezTo>
                    <a:pt x="52" y="6"/>
                    <a:pt x="52" y="6"/>
                    <a:pt x="53" y="5"/>
                  </a:cubicBezTo>
                  <a:cubicBezTo>
                    <a:pt x="53" y="5"/>
                    <a:pt x="53" y="5"/>
                    <a:pt x="53" y="5"/>
                  </a:cubicBezTo>
                  <a:cubicBezTo>
                    <a:pt x="51" y="6"/>
                    <a:pt x="49" y="6"/>
                    <a:pt x="47" y="7"/>
                  </a:cubicBezTo>
                  <a:cubicBezTo>
                    <a:pt x="49" y="5"/>
                    <a:pt x="50" y="3"/>
                    <a:pt x="51" y="1"/>
                  </a:cubicBezTo>
                  <a:cubicBezTo>
                    <a:pt x="51" y="1"/>
                    <a:pt x="51" y="1"/>
                    <a:pt x="51" y="1"/>
                  </a:cubicBezTo>
                  <a:cubicBezTo>
                    <a:pt x="51" y="1"/>
                    <a:pt x="51" y="1"/>
                    <a:pt x="51" y="1"/>
                  </a:cubicBezTo>
                  <a:cubicBezTo>
                    <a:pt x="49" y="2"/>
                    <a:pt x="47" y="3"/>
                    <a:pt x="45" y="3"/>
                  </a:cubicBezTo>
                  <a:cubicBezTo>
                    <a:pt x="44" y="3"/>
                    <a:pt x="44" y="3"/>
                    <a:pt x="44" y="3"/>
                  </a:cubicBezTo>
                  <a:cubicBezTo>
                    <a:pt x="42" y="1"/>
                    <a:pt x="40" y="0"/>
                    <a:pt x="37"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grpSp>
          <p:nvGrpSpPr>
            <p:cNvPr id="42" name="Group 57">
              <a:extLst>
                <a:ext uri="{FF2B5EF4-FFF2-40B4-BE49-F238E27FC236}">
                  <a16:creationId xmlns:a16="http://schemas.microsoft.com/office/drawing/2014/main" id="{2641F4C7-26D2-48F8-9100-03C15130ABE2}"/>
                </a:ext>
              </a:extLst>
            </p:cNvPr>
            <p:cNvGrpSpPr/>
            <p:nvPr/>
          </p:nvGrpSpPr>
          <p:grpSpPr>
            <a:xfrm>
              <a:off x="1895220" y="4838290"/>
              <a:ext cx="225952" cy="225952"/>
              <a:chOff x="5405944" y="-1589"/>
              <a:chExt cx="225952" cy="225952"/>
            </a:xfrm>
            <a:grpFill/>
          </p:grpSpPr>
          <p:sp>
            <p:nvSpPr>
              <p:cNvPr id="44" name="Freeform 6">
                <a:extLst>
                  <a:ext uri="{FF2B5EF4-FFF2-40B4-BE49-F238E27FC236}">
                    <a16:creationId xmlns:a16="http://schemas.microsoft.com/office/drawing/2014/main" id="{19187CA6-F2F6-4E36-AF45-9E7CA286EC04}"/>
                  </a:ext>
                </a:extLst>
              </p:cNvPr>
              <p:cNvSpPr>
                <a:spLocks noEditPoints="1"/>
              </p:cNvSpPr>
              <p:nvPr/>
            </p:nvSpPr>
            <p:spPr bwMode="auto">
              <a:xfrm>
                <a:off x="5405944" y="-1589"/>
                <a:ext cx="55563" cy="225952"/>
              </a:xfrm>
              <a:custGeom>
                <a:avLst/>
                <a:gdLst>
                  <a:gd name="T0" fmla="*/ 1 w 12"/>
                  <a:gd name="T1" fmla="*/ 17 h 50"/>
                  <a:gd name="T2" fmla="*/ 11 w 12"/>
                  <a:gd name="T3" fmla="*/ 17 h 50"/>
                  <a:gd name="T4" fmla="*/ 11 w 12"/>
                  <a:gd name="T5" fmla="*/ 50 h 50"/>
                  <a:gd name="T6" fmla="*/ 1 w 12"/>
                  <a:gd name="T7" fmla="*/ 50 h 50"/>
                  <a:gd name="T8" fmla="*/ 1 w 12"/>
                  <a:gd name="T9" fmla="*/ 17 h 50"/>
                  <a:gd name="T10" fmla="*/ 6 w 12"/>
                  <a:gd name="T11" fmla="*/ 0 h 50"/>
                  <a:gd name="T12" fmla="*/ 12 w 12"/>
                  <a:gd name="T13" fmla="*/ 6 h 50"/>
                  <a:gd name="T14" fmla="*/ 6 w 12"/>
                  <a:gd name="T15" fmla="*/ 12 h 50"/>
                  <a:gd name="T16" fmla="*/ 0 w 12"/>
                  <a:gd name="T17" fmla="*/ 6 h 50"/>
                  <a:gd name="T18" fmla="*/ 6 w 1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0">
                    <a:moveTo>
                      <a:pt x="1" y="17"/>
                    </a:moveTo>
                    <a:cubicBezTo>
                      <a:pt x="11" y="17"/>
                      <a:pt x="11" y="17"/>
                      <a:pt x="11" y="17"/>
                    </a:cubicBezTo>
                    <a:cubicBezTo>
                      <a:pt x="11" y="50"/>
                      <a:pt x="11" y="50"/>
                      <a:pt x="11" y="50"/>
                    </a:cubicBezTo>
                    <a:cubicBezTo>
                      <a:pt x="1" y="50"/>
                      <a:pt x="1" y="50"/>
                      <a:pt x="1" y="50"/>
                    </a:cubicBezTo>
                    <a:lnTo>
                      <a:pt x="1" y="17"/>
                    </a:lnTo>
                    <a:close/>
                    <a:moveTo>
                      <a:pt x="6" y="0"/>
                    </a:moveTo>
                    <a:cubicBezTo>
                      <a:pt x="9" y="0"/>
                      <a:pt x="12" y="3"/>
                      <a:pt x="12" y="6"/>
                    </a:cubicBezTo>
                    <a:cubicBezTo>
                      <a:pt x="12" y="10"/>
                      <a:pt x="9" y="12"/>
                      <a:pt x="6" y="12"/>
                    </a:cubicBezTo>
                    <a:cubicBezTo>
                      <a:pt x="3" y="12"/>
                      <a:pt x="0" y="10"/>
                      <a:pt x="0" y="6"/>
                    </a:cubicBezTo>
                    <a:cubicBezTo>
                      <a:pt x="0" y="3"/>
                      <a:pt x="3" y="0"/>
                      <a:pt x="6"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45" name="Freeform 7">
                <a:extLst>
                  <a:ext uri="{FF2B5EF4-FFF2-40B4-BE49-F238E27FC236}">
                    <a16:creationId xmlns:a16="http://schemas.microsoft.com/office/drawing/2014/main" id="{273B4971-6689-42B6-8A9C-4549F7FB4E6C}"/>
                  </a:ext>
                </a:extLst>
              </p:cNvPr>
              <p:cNvSpPr>
                <a:spLocks/>
              </p:cNvSpPr>
              <p:nvPr/>
            </p:nvSpPr>
            <p:spPr bwMode="auto">
              <a:xfrm>
                <a:off x="5487434" y="68790"/>
                <a:ext cx="144462" cy="155573"/>
              </a:xfrm>
              <a:custGeom>
                <a:avLst/>
                <a:gdLst>
                  <a:gd name="T0" fmla="*/ 0 w 32"/>
                  <a:gd name="T1" fmla="*/ 1 h 34"/>
                  <a:gd name="T2" fmla="*/ 10 w 32"/>
                  <a:gd name="T3" fmla="*/ 1 h 34"/>
                  <a:gd name="T4" fmla="*/ 10 w 32"/>
                  <a:gd name="T5" fmla="*/ 6 h 34"/>
                  <a:gd name="T6" fmla="*/ 10 w 32"/>
                  <a:gd name="T7" fmla="*/ 6 h 34"/>
                  <a:gd name="T8" fmla="*/ 20 w 32"/>
                  <a:gd name="T9" fmla="*/ 0 h 34"/>
                  <a:gd name="T10" fmla="*/ 32 w 32"/>
                  <a:gd name="T11" fmla="*/ 16 h 34"/>
                  <a:gd name="T12" fmla="*/ 32 w 32"/>
                  <a:gd name="T13" fmla="*/ 34 h 34"/>
                  <a:gd name="T14" fmla="*/ 22 w 32"/>
                  <a:gd name="T15" fmla="*/ 34 h 34"/>
                  <a:gd name="T16" fmla="*/ 22 w 32"/>
                  <a:gd name="T17" fmla="*/ 18 h 34"/>
                  <a:gd name="T18" fmla="*/ 16 w 32"/>
                  <a:gd name="T19" fmla="*/ 9 h 34"/>
                  <a:gd name="T20" fmla="*/ 10 w 32"/>
                  <a:gd name="T21" fmla="*/ 18 h 34"/>
                  <a:gd name="T22" fmla="*/ 10 w 32"/>
                  <a:gd name="T23" fmla="*/ 34 h 34"/>
                  <a:gd name="T24" fmla="*/ 0 w 32"/>
                  <a:gd name="T25" fmla="*/ 34 h 34"/>
                  <a:gd name="T26" fmla="*/ 0 w 32"/>
                  <a:gd name="T2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4">
                    <a:moveTo>
                      <a:pt x="0" y="1"/>
                    </a:moveTo>
                    <a:cubicBezTo>
                      <a:pt x="10" y="1"/>
                      <a:pt x="10" y="1"/>
                      <a:pt x="10" y="1"/>
                    </a:cubicBezTo>
                    <a:cubicBezTo>
                      <a:pt x="10" y="6"/>
                      <a:pt x="10" y="6"/>
                      <a:pt x="10" y="6"/>
                    </a:cubicBezTo>
                    <a:cubicBezTo>
                      <a:pt x="10" y="6"/>
                      <a:pt x="10" y="6"/>
                      <a:pt x="10" y="6"/>
                    </a:cubicBezTo>
                    <a:cubicBezTo>
                      <a:pt x="11" y="3"/>
                      <a:pt x="15" y="0"/>
                      <a:pt x="20" y="0"/>
                    </a:cubicBezTo>
                    <a:cubicBezTo>
                      <a:pt x="30" y="0"/>
                      <a:pt x="32" y="7"/>
                      <a:pt x="32" y="16"/>
                    </a:cubicBezTo>
                    <a:cubicBezTo>
                      <a:pt x="32" y="34"/>
                      <a:pt x="32" y="34"/>
                      <a:pt x="32" y="34"/>
                    </a:cubicBezTo>
                    <a:cubicBezTo>
                      <a:pt x="22" y="34"/>
                      <a:pt x="22" y="34"/>
                      <a:pt x="22" y="34"/>
                    </a:cubicBezTo>
                    <a:cubicBezTo>
                      <a:pt x="22" y="18"/>
                      <a:pt x="22" y="18"/>
                      <a:pt x="22" y="18"/>
                    </a:cubicBezTo>
                    <a:cubicBezTo>
                      <a:pt x="22" y="14"/>
                      <a:pt x="22" y="9"/>
                      <a:pt x="16" y="9"/>
                    </a:cubicBezTo>
                    <a:cubicBezTo>
                      <a:pt x="11" y="9"/>
                      <a:pt x="10" y="13"/>
                      <a:pt x="10" y="18"/>
                    </a:cubicBezTo>
                    <a:cubicBezTo>
                      <a:pt x="10" y="34"/>
                      <a:pt x="10" y="34"/>
                      <a:pt x="10" y="34"/>
                    </a:cubicBezTo>
                    <a:cubicBezTo>
                      <a:pt x="0" y="34"/>
                      <a:pt x="0" y="34"/>
                      <a:pt x="0" y="34"/>
                    </a:cubicBezTo>
                    <a:lnTo>
                      <a:pt x="0" y="1"/>
                    </a:ln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43" name="Freeform 8">
              <a:extLst>
                <a:ext uri="{FF2B5EF4-FFF2-40B4-BE49-F238E27FC236}">
                  <a16:creationId xmlns:a16="http://schemas.microsoft.com/office/drawing/2014/main" id="{74ADB2D2-B3C8-40C9-BDDA-283AC856345B}"/>
                </a:ext>
              </a:extLst>
            </p:cNvPr>
            <p:cNvSpPr>
              <a:spLocks noEditPoints="1"/>
            </p:cNvSpPr>
            <p:nvPr/>
          </p:nvSpPr>
          <p:spPr bwMode="auto">
            <a:xfrm>
              <a:off x="1421390" y="4860239"/>
              <a:ext cx="225952" cy="222247"/>
            </a:xfrm>
            <a:custGeom>
              <a:avLst/>
              <a:gdLst>
                <a:gd name="T0" fmla="*/ 50 w 50"/>
                <a:gd name="T1" fmla="*/ 12 h 49"/>
                <a:gd name="T2" fmla="*/ 46 w 50"/>
                <a:gd name="T3" fmla="*/ 4 h 49"/>
                <a:gd name="T4" fmla="*/ 37 w 50"/>
                <a:gd name="T5" fmla="*/ 0 h 49"/>
                <a:gd name="T6" fmla="*/ 12 w 50"/>
                <a:gd name="T7" fmla="*/ 0 h 49"/>
                <a:gd name="T8" fmla="*/ 2 w 50"/>
                <a:gd name="T9" fmla="*/ 10 h 49"/>
                <a:gd name="T10" fmla="*/ 1 w 50"/>
                <a:gd name="T11" fmla="*/ 38 h 49"/>
                <a:gd name="T12" fmla="*/ 11 w 50"/>
                <a:gd name="T13" fmla="*/ 48 h 49"/>
                <a:gd name="T14" fmla="*/ 39 w 50"/>
                <a:gd name="T15" fmla="*/ 49 h 49"/>
                <a:gd name="T16" fmla="*/ 49 w 50"/>
                <a:gd name="T17" fmla="*/ 39 h 49"/>
                <a:gd name="T18" fmla="*/ 50 w 50"/>
                <a:gd name="T19" fmla="*/ 12 h 49"/>
                <a:gd name="T20" fmla="*/ 45 w 50"/>
                <a:gd name="T21" fmla="*/ 37 h 49"/>
                <a:gd name="T22" fmla="*/ 37 w 50"/>
                <a:gd name="T23" fmla="*/ 44 h 49"/>
                <a:gd name="T24" fmla="*/ 12 w 50"/>
                <a:gd name="T25" fmla="*/ 44 h 49"/>
                <a:gd name="T26" fmla="*/ 6 w 50"/>
                <a:gd name="T27" fmla="*/ 37 h 49"/>
                <a:gd name="T28" fmla="*/ 6 w 50"/>
                <a:gd name="T29" fmla="*/ 12 h 49"/>
                <a:gd name="T30" fmla="*/ 13 w 50"/>
                <a:gd name="T31" fmla="*/ 5 h 49"/>
                <a:gd name="T32" fmla="*/ 38 w 50"/>
                <a:gd name="T33" fmla="*/ 5 h 49"/>
                <a:gd name="T34" fmla="*/ 45 w 50"/>
                <a:gd name="T35" fmla="*/ 13 h 49"/>
                <a:gd name="T36" fmla="*/ 45 w 50"/>
                <a:gd name="T37" fmla="*/ 37 h 49"/>
                <a:gd name="T38" fmla="*/ 25 w 50"/>
                <a:gd name="T39" fmla="*/ 12 h 49"/>
                <a:gd name="T40" fmla="*/ 13 w 50"/>
                <a:gd name="T41" fmla="*/ 24 h 49"/>
                <a:gd name="T42" fmla="*/ 25 w 50"/>
                <a:gd name="T43" fmla="*/ 37 h 49"/>
                <a:gd name="T44" fmla="*/ 38 w 50"/>
                <a:gd name="T45" fmla="*/ 24 h 49"/>
                <a:gd name="T46" fmla="*/ 25 w 50"/>
                <a:gd name="T47" fmla="*/ 12 h 49"/>
                <a:gd name="T48" fmla="*/ 25 w 50"/>
                <a:gd name="T49" fmla="*/ 33 h 49"/>
                <a:gd name="T50" fmla="*/ 17 w 50"/>
                <a:gd name="T51" fmla="*/ 24 h 49"/>
                <a:gd name="T52" fmla="*/ 25 w 50"/>
                <a:gd name="T53" fmla="*/ 16 h 49"/>
                <a:gd name="T54" fmla="*/ 34 w 50"/>
                <a:gd name="T55" fmla="*/ 24 h 49"/>
                <a:gd name="T56" fmla="*/ 25 w 50"/>
                <a:gd name="T57" fmla="*/ 33 h 49"/>
                <a:gd name="T58" fmla="*/ 41 w 50"/>
                <a:gd name="T59" fmla="*/ 11 h 49"/>
                <a:gd name="T60" fmla="*/ 39 w 50"/>
                <a:gd name="T61" fmla="*/ 14 h 49"/>
                <a:gd name="T62" fmla="*/ 36 w 50"/>
                <a:gd name="T63" fmla="*/ 11 h 49"/>
                <a:gd name="T64" fmla="*/ 39 w 50"/>
                <a:gd name="T65" fmla="*/ 8 h 49"/>
                <a:gd name="T66" fmla="*/ 41 w 50"/>
                <a:gd name="T6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9">
                  <a:moveTo>
                    <a:pt x="50" y="12"/>
                  </a:moveTo>
                  <a:cubicBezTo>
                    <a:pt x="49" y="9"/>
                    <a:pt x="48" y="6"/>
                    <a:pt x="46" y="4"/>
                  </a:cubicBezTo>
                  <a:cubicBezTo>
                    <a:pt x="43" y="1"/>
                    <a:pt x="40" y="0"/>
                    <a:pt x="37" y="0"/>
                  </a:cubicBezTo>
                  <a:cubicBezTo>
                    <a:pt x="31" y="0"/>
                    <a:pt x="17" y="0"/>
                    <a:pt x="12" y="0"/>
                  </a:cubicBezTo>
                  <a:cubicBezTo>
                    <a:pt x="7" y="1"/>
                    <a:pt x="3" y="4"/>
                    <a:pt x="2" y="10"/>
                  </a:cubicBezTo>
                  <a:cubicBezTo>
                    <a:pt x="0" y="14"/>
                    <a:pt x="1" y="33"/>
                    <a:pt x="1" y="38"/>
                  </a:cubicBezTo>
                  <a:cubicBezTo>
                    <a:pt x="2" y="43"/>
                    <a:pt x="6" y="47"/>
                    <a:pt x="11" y="48"/>
                  </a:cubicBezTo>
                  <a:cubicBezTo>
                    <a:pt x="15" y="49"/>
                    <a:pt x="34" y="49"/>
                    <a:pt x="39" y="49"/>
                  </a:cubicBezTo>
                  <a:cubicBezTo>
                    <a:pt x="44" y="48"/>
                    <a:pt x="48" y="44"/>
                    <a:pt x="49" y="39"/>
                  </a:cubicBezTo>
                  <a:cubicBezTo>
                    <a:pt x="50" y="34"/>
                    <a:pt x="50" y="16"/>
                    <a:pt x="50" y="12"/>
                  </a:cubicBezTo>
                  <a:close/>
                  <a:moveTo>
                    <a:pt x="45" y="37"/>
                  </a:moveTo>
                  <a:cubicBezTo>
                    <a:pt x="44" y="41"/>
                    <a:pt x="42" y="44"/>
                    <a:pt x="37" y="44"/>
                  </a:cubicBezTo>
                  <a:cubicBezTo>
                    <a:pt x="33" y="45"/>
                    <a:pt x="16" y="45"/>
                    <a:pt x="12" y="44"/>
                  </a:cubicBezTo>
                  <a:cubicBezTo>
                    <a:pt x="8" y="43"/>
                    <a:pt x="6" y="41"/>
                    <a:pt x="6" y="37"/>
                  </a:cubicBezTo>
                  <a:cubicBezTo>
                    <a:pt x="5" y="34"/>
                    <a:pt x="5" y="17"/>
                    <a:pt x="6" y="12"/>
                  </a:cubicBezTo>
                  <a:cubicBezTo>
                    <a:pt x="6" y="8"/>
                    <a:pt x="9" y="5"/>
                    <a:pt x="13" y="5"/>
                  </a:cubicBezTo>
                  <a:cubicBezTo>
                    <a:pt x="18" y="4"/>
                    <a:pt x="34" y="4"/>
                    <a:pt x="38" y="5"/>
                  </a:cubicBezTo>
                  <a:cubicBezTo>
                    <a:pt x="42" y="5"/>
                    <a:pt x="45" y="8"/>
                    <a:pt x="45" y="13"/>
                  </a:cubicBezTo>
                  <a:cubicBezTo>
                    <a:pt x="46" y="17"/>
                    <a:pt x="46" y="32"/>
                    <a:pt x="45" y="37"/>
                  </a:cubicBezTo>
                  <a:close/>
                  <a:moveTo>
                    <a:pt x="25" y="12"/>
                  </a:moveTo>
                  <a:cubicBezTo>
                    <a:pt x="18" y="12"/>
                    <a:pt x="13" y="17"/>
                    <a:pt x="13" y="24"/>
                  </a:cubicBezTo>
                  <a:cubicBezTo>
                    <a:pt x="13" y="31"/>
                    <a:pt x="18" y="37"/>
                    <a:pt x="25" y="37"/>
                  </a:cubicBezTo>
                  <a:cubicBezTo>
                    <a:pt x="32" y="37"/>
                    <a:pt x="38" y="31"/>
                    <a:pt x="38" y="24"/>
                  </a:cubicBezTo>
                  <a:cubicBezTo>
                    <a:pt x="38" y="17"/>
                    <a:pt x="32" y="12"/>
                    <a:pt x="25" y="12"/>
                  </a:cubicBezTo>
                  <a:close/>
                  <a:moveTo>
                    <a:pt x="25" y="33"/>
                  </a:moveTo>
                  <a:cubicBezTo>
                    <a:pt x="21" y="33"/>
                    <a:pt x="17" y="29"/>
                    <a:pt x="17" y="24"/>
                  </a:cubicBezTo>
                  <a:cubicBezTo>
                    <a:pt x="17" y="20"/>
                    <a:pt x="21" y="16"/>
                    <a:pt x="25" y="16"/>
                  </a:cubicBezTo>
                  <a:cubicBezTo>
                    <a:pt x="30" y="16"/>
                    <a:pt x="34" y="20"/>
                    <a:pt x="34" y="24"/>
                  </a:cubicBezTo>
                  <a:cubicBezTo>
                    <a:pt x="34" y="29"/>
                    <a:pt x="30" y="33"/>
                    <a:pt x="25" y="33"/>
                  </a:cubicBezTo>
                  <a:close/>
                  <a:moveTo>
                    <a:pt x="41" y="11"/>
                  </a:moveTo>
                  <a:cubicBezTo>
                    <a:pt x="41" y="13"/>
                    <a:pt x="40" y="14"/>
                    <a:pt x="39" y="14"/>
                  </a:cubicBezTo>
                  <a:cubicBezTo>
                    <a:pt x="37" y="14"/>
                    <a:pt x="36" y="13"/>
                    <a:pt x="36" y="11"/>
                  </a:cubicBezTo>
                  <a:cubicBezTo>
                    <a:pt x="36" y="10"/>
                    <a:pt x="37" y="8"/>
                    <a:pt x="39" y="8"/>
                  </a:cubicBezTo>
                  <a:cubicBezTo>
                    <a:pt x="40" y="8"/>
                    <a:pt x="42" y="10"/>
                    <a:pt x="41" y="11"/>
                  </a:cubicBez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32" name="TextBox 18">
            <a:extLst>
              <a:ext uri="{FF2B5EF4-FFF2-40B4-BE49-F238E27FC236}">
                <a16:creationId xmlns:a16="http://schemas.microsoft.com/office/drawing/2014/main" id="{806DFA85-A503-4ED3-8ED9-55948596726B}"/>
              </a:ext>
            </a:extLst>
          </p:cNvPr>
          <p:cNvSpPr txBox="1">
            <a:spLocks noChangeArrowheads="1"/>
          </p:cNvSpPr>
          <p:nvPr/>
        </p:nvSpPr>
        <p:spPr bwMode="auto">
          <a:xfrm>
            <a:off x="9644063" y="4497388"/>
            <a:ext cx="20478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100"/>
              <a:t>Management Team</a:t>
            </a:r>
          </a:p>
        </p:txBody>
      </p:sp>
      <p:sp>
        <p:nvSpPr>
          <p:cNvPr id="33" name="TextBox 19">
            <a:extLst>
              <a:ext uri="{FF2B5EF4-FFF2-40B4-BE49-F238E27FC236}">
                <a16:creationId xmlns:a16="http://schemas.microsoft.com/office/drawing/2014/main" id="{2F96D0F2-E6D6-4A05-A2EC-C6E4387B8CD4}"/>
              </a:ext>
            </a:extLst>
          </p:cNvPr>
          <p:cNvSpPr txBox="1"/>
          <p:nvPr/>
        </p:nvSpPr>
        <p:spPr>
          <a:xfrm>
            <a:off x="9644063" y="4187825"/>
            <a:ext cx="2047875" cy="369888"/>
          </a:xfrm>
          <a:prstGeom prst="rect">
            <a:avLst/>
          </a:prstGeom>
          <a:noFill/>
        </p:spPr>
        <p:txBody>
          <a:bodyPr anchor="ctr">
            <a:spAutoFit/>
          </a:bodyPr>
          <a:lstStyle/>
          <a:p>
            <a:pPr algn="ctr" eaLnBrk="1" fontAlgn="auto" hangingPunct="1">
              <a:spcBef>
                <a:spcPts val="0"/>
              </a:spcBef>
              <a:spcAft>
                <a:spcPts val="0"/>
              </a:spcAft>
              <a:defRPr/>
            </a:pPr>
            <a:r>
              <a:rPr lang="en-US" b="1" dirty="0" err="1">
                <a:solidFill>
                  <a:schemeClr val="accent4"/>
                </a:solidFill>
                <a:latin typeface="+mj-lt"/>
              </a:rPr>
              <a:t>Adinda</a:t>
            </a:r>
            <a:r>
              <a:rPr lang="en-US" b="1" dirty="0">
                <a:solidFill>
                  <a:schemeClr val="accent4"/>
                </a:solidFill>
                <a:latin typeface="+mj-lt"/>
              </a:rPr>
              <a:t> Garcia</a:t>
            </a:r>
            <a:endParaRPr lang="en-ID" b="1" dirty="0">
              <a:solidFill>
                <a:schemeClr val="accent4"/>
              </a:solidFill>
              <a:latin typeface="+mj-lt"/>
            </a:endParaRPr>
          </a:p>
        </p:txBody>
      </p:sp>
      <p:sp>
        <p:nvSpPr>
          <p:cNvPr id="34" name="TextBox 40">
            <a:extLst>
              <a:ext uri="{FF2B5EF4-FFF2-40B4-BE49-F238E27FC236}">
                <a16:creationId xmlns:a16="http://schemas.microsoft.com/office/drawing/2014/main" id="{59AEA497-2B90-403D-BE5B-F8B5DE5CC06F}"/>
              </a:ext>
            </a:extLst>
          </p:cNvPr>
          <p:cNvSpPr txBox="1">
            <a:spLocks noChangeArrowheads="1"/>
          </p:cNvSpPr>
          <p:nvPr/>
        </p:nvSpPr>
        <p:spPr bwMode="auto">
          <a:xfrm>
            <a:off x="9526588" y="4684713"/>
            <a:ext cx="22828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lnSpc>
                <a:spcPct val="150000"/>
              </a:lnSpc>
            </a:pPr>
            <a:r>
              <a:rPr lang="en-US" altLang="en-US" sz="1200"/>
              <a:t>A wonderful serenity has taken possession</a:t>
            </a:r>
          </a:p>
        </p:txBody>
      </p:sp>
      <p:grpSp>
        <p:nvGrpSpPr>
          <p:cNvPr id="35" name="Group 55">
            <a:extLst>
              <a:ext uri="{FF2B5EF4-FFF2-40B4-BE49-F238E27FC236}">
                <a16:creationId xmlns:a16="http://schemas.microsoft.com/office/drawing/2014/main" id="{068014F1-FD0E-487A-B0D6-7923ADC92B54}"/>
              </a:ext>
            </a:extLst>
          </p:cNvPr>
          <p:cNvGrpSpPr/>
          <p:nvPr/>
        </p:nvGrpSpPr>
        <p:grpSpPr>
          <a:xfrm>
            <a:off x="10305713" y="5414359"/>
            <a:ext cx="724574" cy="148144"/>
            <a:chOff x="926807" y="4838290"/>
            <a:chExt cx="1194365" cy="244196"/>
          </a:xfrm>
          <a:solidFill>
            <a:schemeClr val="accent1"/>
          </a:solidFill>
        </p:grpSpPr>
        <p:sp>
          <p:nvSpPr>
            <p:cNvPr id="36" name="Freeform 5">
              <a:extLst>
                <a:ext uri="{FF2B5EF4-FFF2-40B4-BE49-F238E27FC236}">
                  <a16:creationId xmlns:a16="http://schemas.microsoft.com/office/drawing/2014/main" id="{303728AF-B2CA-496C-877D-A9B6BB8004D5}"/>
                </a:ext>
              </a:extLst>
            </p:cNvPr>
            <p:cNvSpPr>
              <a:spLocks noEditPoints="1"/>
            </p:cNvSpPr>
            <p:nvPr/>
          </p:nvSpPr>
          <p:spPr bwMode="auto">
            <a:xfrm>
              <a:off x="926807" y="4873203"/>
              <a:ext cx="240769" cy="196319"/>
            </a:xfrm>
            <a:custGeom>
              <a:avLst/>
              <a:gdLst>
                <a:gd name="T0" fmla="*/ 51 w 53"/>
                <a:gd name="T1" fmla="*/ 1 h 43"/>
                <a:gd name="T2" fmla="*/ 51 w 53"/>
                <a:gd name="T3" fmla="*/ 1 h 43"/>
                <a:gd name="T4" fmla="*/ 37 w 53"/>
                <a:gd name="T5" fmla="*/ 0 h 43"/>
                <a:gd name="T6" fmla="*/ 35 w 53"/>
                <a:gd name="T7" fmla="*/ 0 h 43"/>
                <a:gd name="T8" fmla="*/ 27 w 53"/>
                <a:gd name="T9" fmla="*/ 5 h 43"/>
                <a:gd name="T10" fmla="*/ 26 w 53"/>
                <a:gd name="T11" fmla="*/ 12 h 43"/>
                <a:gd name="T12" fmla="*/ 26 w 53"/>
                <a:gd name="T13" fmla="*/ 13 h 43"/>
                <a:gd name="T14" fmla="*/ 4 w 53"/>
                <a:gd name="T15" fmla="*/ 2 h 43"/>
                <a:gd name="T16" fmla="*/ 3 w 53"/>
                <a:gd name="T17" fmla="*/ 10 h 43"/>
                <a:gd name="T18" fmla="*/ 7 w 53"/>
                <a:gd name="T19" fmla="*/ 16 h 43"/>
                <a:gd name="T20" fmla="*/ 2 w 53"/>
                <a:gd name="T21" fmla="*/ 15 h 43"/>
                <a:gd name="T22" fmla="*/ 4 w 53"/>
                <a:gd name="T23" fmla="*/ 21 h 43"/>
                <a:gd name="T24" fmla="*/ 11 w 53"/>
                <a:gd name="T25" fmla="*/ 26 h 43"/>
                <a:gd name="T26" fmla="*/ 11 w 53"/>
                <a:gd name="T27" fmla="*/ 26 h 43"/>
                <a:gd name="T28" fmla="*/ 8 w 53"/>
                <a:gd name="T29" fmla="*/ 26 h 43"/>
                <a:gd name="T30" fmla="*/ 6 w 53"/>
                <a:gd name="T31" fmla="*/ 26 h 43"/>
                <a:gd name="T32" fmla="*/ 16 w 53"/>
                <a:gd name="T33" fmla="*/ 33 h 43"/>
                <a:gd name="T34" fmla="*/ 11 w 53"/>
                <a:gd name="T35" fmla="*/ 36 h 43"/>
                <a:gd name="T36" fmla="*/ 3 w 53"/>
                <a:gd name="T37" fmla="*/ 38 h 43"/>
                <a:gd name="T38" fmla="*/ 0 w 53"/>
                <a:gd name="T39" fmla="*/ 38 h 43"/>
                <a:gd name="T40" fmla="*/ 0 w 53"/>
                <a:gd name="T41" fmla="*/ 38 h 43"/>
                <a:gd name="T42" fmla="*/ 17 w 53"/>
                <a:gd name="T43" fmla="*/ 43 h 43"/>
                <a:gd name="T44" fmla="*/ 18 w 53"/>
                <a:gd name="T45" fmla="*/ 43 h 43"/>
                <a:gd name="T46" fmla="*/ 24 w 53"/>
                <a:gd name="T47" fmla="*/ 42 h 43"/>
                <a:gd name="T48" fmla="*/ 39 w 53"/>
                <a:gd name="T49" fmla="*/ 34 h 43"/>
                <a:gd name="T50" fmla="*/ 44 w 53"/>
                <a:gd name="T51" fmla="*/ 25 h 43"/>
                <a:gd name="T52" fmla="*/ 47 w 53"/>
                <a:gd name="T53" fmla="*/ 16 h 43"/>
                <a:gd name="T54" fmla="*/ 47 w 53"/>
                <a:gd name="T55" fmla="*/ 11 h 43"/>
                <a:gd name="T56" fmla="*/ 48 w 53"/>
                <a:gd name="T57" fmla="*/ 11 h 43"/>
                <a:gd name="T58" fmla="*/ 52 w 53"/>
                <a:gd name="T59" fmla="*/ 7 h 43"/>
                <a:gd name="T60" fmla="*/ 53 w 53"/>
                <a:gd name="T61" fmla="*/ 5 h 43"/>
                <a:gd name="T62" fmla="*/ 53 w 53"/>
                <a:gd name="T63" fmla="*/ 5 h 43"/>
                <a:gd name="T64" fmla="*/ 47 w 53"/>
                <a:gd name="T65" fmla="*/ 7 h 43"/>
                <a:gd name="T66" fmla="*/ 51 w 53"/>
                <a:gd name="T67" fmla="*/ 1 h 43"/>
                <a:gd name="T68" fmla="*/ 51 w 53"/>
                <a:gd name="T69" fmla="*/ 1 h 43"/>
                <a:gd name="T70" fmla="*/ 51 w 53"/>
                <a:gd name="T71" fmla="*/ 1 h 43"/>
                <a:gd name="T72" fmla="*/ 45 w 53"/>
                <a:gd name="T73" fmla="*/ 3 h 43"/>
                <a:gd name="T74" fmla="*/ 44 w 53"/>
                <a:gd name="T75" fmla="*/ 3 h 43"/>
                <a:gd name="T76" fmla="*/ 37 w 53"/>
                <a:gd name="T7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43">
                  <a:moveTo>
                    <a:pt x="51" y="1"/>
                  </a:moveTo>
                  <a:cubicBezTo>
                    <a:pt x="51" y="1"/>
                    <a:pt x="51" y="1"/>
                    <a:pt x="51" y="1"/>
                  </a:cubicBezTo>
                  <a:moveTo>
                    <a:pt x="37" y="0"/>
                  </a:moveTo>
                  <a:cubicBezTo>
                    <a:pt x="36" y="0"/>
                    <a:pt x="35" y="0"/>
                    <a:pt x="35" y="0"/>
                  </a:cubicBezTo>
                  <a:cubicBezTo>
                    <a:pt x="32" y="1"/>
                    <a:pt x="29" y="2"/>
                    <a:pt x="27" y="5"/>
                  </a:cubicBezTo>
                  <a:cubicBezTo>
                    <a:pt x="26" y="7"/>
                    <a:pt x="26" y="10"/>
                    <a:pt x="26" y="12"/>
                  </a:cubicBezTo>
                  <a:cubicBezTo>
                    <a:pt x="26" y="12"/>
                    <a:pt x="26" y="13"/>
                    <a:pt x="26" y="13"/>
                  </a:cubicBezTo>
                  <a:cubicBezTo>
                    <a:pt x="17" y="13"/>
                    <a:pt x="10" y="9"/>
                    <a:pt x="4" y="2"/>
                  </a:cubicBezTo>
                  <a:cubicBezTo>
                    <a:pt x="2" y="4"/>
                    <a:pt x="2" y="7"/>
                    <a:pt x="3" y="10"/>
                  </a:cubicBezTo>
                  <a:cubicBezTo>
                    <a:pt x="3" y="13"/>
                    <a:pt x="5" y="15"/>
                    <a:pt x="7" y="16"/>
                  </a:cubicBezTo>
                  <a:cubicBezTo>
                    <a:pt x="5" y="16"/>
                    <a:pt x="4" y="16"/>
                    <a:pt x="2" y="15"/>
                  </a:cubicBezTo>
                  <a:cubicBezTo>
                    <a:pt x="2" y="17"/>
                    <a:pt x="3" y="19"/>
                    <a:pt x="4" y="21"/>
                  </a:cubicBezTo>
                  <a:cubicBezTo>
                    <a:pt x="5" y="23"/>
                    <a:pt x="8" y="25"/>
                    <a:pt x="11" y="26"/>
                  </a:cubicBezTo>
                  <a:cubicBezTo>
                    <a:pt x="11" y="26"/>
                    <a:pt x="11" y="26"/>
                    <a:pt x="11" y="26"/>
                  </a:cubicBezTo>
                  <a:cubicBezTo>
                    <a:pt x="10" y="26"/>
                    <a:pt x="9" y="26"/>
                    <a:pt x="8" y="26"/>
                  </a:cubicBezTo>
                  <a:cubicBezTo>
                    <a:pt x="7" y="26"/>
                    <a:pt x="7" y="26"/>
                    <a:pt x="6" y="26"/>
                  </a:cubicBezTo>
                  <a:cubicBezTo>
                    <a:pt x="7" y="29"/>
                    <a:pt x="11" y="33"/>
                    <a:pt x="16" y="33"/>
                  </a:cubicBezTo>
                  <a:cubicBezTo>
                    <a:pt x="15" y="35"/>
                    <a:pt x="13" y="36"/>
                    <a:pt x="11" y="36"/>
                  </a:cubicBezTo>
                  <a:cubicBezTo>
                    <a:pt x="8" y="38"/>
                    <a:pt x="6" y="38"/>
                    <a:pt x="3" y="38"/>
                  </a:cubicBezTo>
                  <a:cubicBezTo>
                    <a:pt x="2" y="38"/>
                    <a:pt x="1" y="38"/>
                    <a:pt x="0" y="38"/>
                  </a:cubicBezTo>
                  <a:cubicBezTo>
                    <a:pt x="0" y="38"/>
                    <a:pt x="0" y="38"/>
                    <a:pt x="0" y="38"/>
                  </a:cubicBezTo>
                  <a:cubicBezTo>
                    <a:pt x="5" y="41"/>
                    <a:pt x="11" y="43"/>
                    <a:pt x="17" y="43"/>
                  </a:cubicBezTo>
                  <a:cubicBezTo>
                    <a:pt x="17" y="43"/>
                    <a:pt x="17" y="43"/>
                    <a:pt x="18" y="43"/>
                  </a:cubicBezTo>
                  <a:cubicBezTo>
                    <a:pt x="20" y="43"/>
                    <a:pt x="22" y="43"/>
                    <a:pt x="24" y="42"/>
                  </a:cubicBezTo>
                  <a:cubicBezTo>
                    <a:pt x="30" y="41"/>
                    <a:pt x="34" y="38"/>
                    <a:pt x="39" y="34"/>
                  </a:cubicBezTo>
                  <a:cubicBezTo>
                    <a:pt x="41" y="31"/>
                    <a:pt x="43" y="28"/>
                    <a:pt x="44" y="25"/>
                  </a:cubicBezTo>
                  <a:cubicBezTo>
                    <a:pt x="46" y="22"/>
                    <a:pt x="47" y="19"/>
                    <a:pt x="47" y="16"/>
                  </a:cubicBezTo>
                  <a:cubicBezTo>
                    <a:pt x="47" y="14"/>
                    <a:pt x="47" y="12"/>
                    <a:pt x="47" y="11"/>
                  </a:cubicBezTo>
                  <a:cubicBezTo>
                    <a:pt x="48" y="11"/>
                    <a:pt x="48" y="11"/>
                    <a:pt x="48" y="11"/>
                  </a:cubicBezTo>
                  <a:cubicBezTo>
                    <a:pt x="49" y="9"/>
                    <a:pt x="50" y="8"/>
                    <a:pt x="52" y="7"/>
                  </a:cubicBezTo>
                  <a:cubicBezTo>
                    <a:pt x="52" y="6"/>
                    <a:pt x="52" y="6"/>
                    <a:pt x="53" y="5"/>
                  </a:cubicBezTo>
                  <a:cubicBezTo>
                    <a:pt x="53" y="5"/>
                    <a:pt x="53" y="5"/>
                    <a:pt x="53" y="5"/>
                  </a:cubicBezTo>
                  <a:cubicBezTo>
                    <a:pt x="51" y="6"/>
                    <a:pt x="49" y="6"/>
                    <a:pt x="47" y="7"/>
                  </a:cubicBezTo>
                  <a:cubicBezTo>
                    <a:pt x="49" y="5"/>
                    <a:pt x="50" y="3"/>
                    <a:pt x="51" y="1"/>
                  </a:cubicBezTo>
                  <a:cubicBezTo>
                    <a:pt x="51" y="1"/>
                    <a:pt x="51" y="1"/>
                    <a:pt x="51" y="1"/>
                  </a:cubicBezTo>
                  <a:cubicBezTo>
                    <a:pt x="51" y="1"/>
                    <a:pt x="51" y="1"/>
                    <a:pt x="51" y="1"/>
                  </a:cubicBezTo>
                  <a:cubicBezTo>
                    <a:pt x="49" y="2"/>
                    <a:pt x="47" y="3"/>
                    <a:pt x="45" y="3"/>
                  </a:cubicBezTo>
                  <a:cubicBezTo>
                    <a:pt x="44" y="3"/>
                    <a:pt x="44" y="3"/>
                    <a:pt x="44" y="3"/>
                  </a:cubicBezTo>
                  <a:cubicBezTo>
                    <a:pt x="42" y="1"/>
                    <a:pt x="40" y="0"/>
                    <a:pt x="37" y="0"/>
                  </a:cubicBezTo>
                </a:path>
              </a:pathLst>
            </a:custGeom>
            <a:grpFill/>
            <a:ln>
              <a:noFill/>
            </a:ln>
          </p:spPr>
          <p:txBody>
            <a:bodyPr/>
            <a:lstStyle/>
            <a:p>
              <a:pPr eaLnBrk="1" fontAlgn="auto" hangingPunct="1">
                <a:spcBef>
                  <a:spcPts val="0"/>
                </a:spcBef>
                <a:spcAft>
                  <a:spcPts val="0"/>
                </a:spcAft>
                <a:defRPr/>
              </a:pPr>
              <a:endParaRPr lang="en-ID">
                <a:solidFill>
                  <a:schemeClr val="accent4"/>
                </a:solidFill>
                <a:latin typeface="+mn-lt"/>
              </a:endParaRPr>
            </a:p>
          </p:txBody>
        </p:sp>
        <p:grpSp>
          <p:nvGrpSpPr>
            <p:cNvPr id="37" name="Group 57">
              <a:extLst>
                <a:ext uri="{FF2B5EF4-FFF2-40B4-BE49-F238E27FC236}">
                  <a16:creationId xmlns:a16="http://schemas.microsoft.com/office/drawing/2014/main" id="{C302610D-F82C-4877-9F8D-9EBECB68E486}"/>
                </a:ext>
              </a:extLst>
            </p:cNvPr>
            <p:cNvGrpSpPr/>
            <p:nvPr/>
          </p:nvGrpSpPr>
          <p:grpSpPr>
            <a:xfrm>
              <a:off x="1895220" y="4838290"/>
              <a:ext cx="225952" cy="225952"/>
              <a:chOff x="5405944" y="-1589"/>
              <a:chExt cx="225952" cy="225952"/>
            </a:xfrm>
            <a:grpFill/>
          </p:grpSpPr>
          <p:sp>
            <p:nvSpPr>
              <p:cNvPr id="39" name="Freeform 6">
                <a:extLst>
                  <a:ext uri="{FF2B5EF4-FFF2-40B4-BE49-F238E27FC236}">
                    <a16:creationId xmlns:a16="http://schemas.microsoft.com/office/drawing/2014/main" id="{F7B8823E-83A5-4F2A-80AB-A05B568EDEDE}"/>
                  </a:ext>
                </a:extLst>
              </p:cNvPr>
              <p:cNvSpPr>
                <a:spLocks noEditPoints="1"/>
              </p:cNvSpPr>
              <p:nvPr/>
            </p:nvSpPr>
            <p:spPr bwMode="auto">
              <a:xfrm>
                <a:off x="5405944" y="-1589"/>
                <a:ext cx="55563" cy="225952"/>
              </a:xfrm>
              <a:custGeom>
                <a:avLst/>
                <a:gdLst>
                  <a:gd name="T0" fmla="*/ 1 w 12"/>
                  <a:gd name="T1" fmla="*/ 17 h 50"/>
                  <a:gd name="T2" fmla="*/ 11 w 12"/>
                  <a:gd name="T3" fmla="*/ 17 h 50"/>
                  <a:gd name="T4" fmla="*/ 11 w 12"/>
                  <a:gd name="T5" fmla="*/ 50 h 50"/>
                  <a:gd name="T6" fmla="*/ 1 w 12"/>
                  <a:gd name="T7" fmla="*/ 50 h 50"/>
                  <a:gd name="T8" fmla="*/ 1 w 12"/>
                  <a:gd name="T9" fmla="*/ 17 h 50"/>
                  <a:gd name="T10" fmla="*/ 6 w 12"/>
                  <a:gd name="T11" fmla="*/ 0 h 50"/>
                  <a:gd name="T12" fmla="*/ 12 w 12"/>
                  <a:gd name="T13" fmla="*/ 6 h 50"/>
                  <a:gd name="T14" fmla="*/ 6 w 12"/>
                  <a:gd name="T15" fmla="*/ 12 h 50"/>
                  <a:gd name="T16" fmla="*/ 0 w 12"/>
                  <a:gd name="T17" fmla="*/ 6 h 50"/>
                  <a:gd name="T18" fmla="*/ 6 w 1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0">
                    <a:moveTo>
                      <a:pt x="1" y="17"/>
                    </a:moveTo>
                    <a:cubicBezTo>
                      <a:pt x="11" y="17"/>
                      <a:pt x="11" y="17"/>
                      <a:pt x="11" y="17"/>
                    </a:cubicBezTo>
                    <a:cubicBezTo>
                      <a:pt x="11" y="50"/>
                      <a:pt x="11" y="50"/>
                      <a:pt x="11" y="50"/>
                    </a:cubicBezTo>
                    <a:cubicBezTo>
                      <a:pt x="1" y="50"/>
                      <a:pt x="1" y="50"/>
                      <a:pt x="1" y="50"/>
                    </a:cubicBezTo>
                    <a:lnTo>
                      <a:pt x="1" y="17"/>
                    </a:lnTo>
                    <a:close/>
                    <a:moveTo>
                      <a:pt x="6" y="0"/>
                    </a:moveTo>
                    <a:cubicBezTo>
                      <a:pt x="9" y="0"/>
                      <a:pt x="12" y="3"/>
                      <a:pt x="12" y="6"/>
                    </a:cubicBezTo>
                    <a:cubicBezTo>
                      <a:pt x="12" y="10"/>
                      <a:pt x="9" y="12"/>
                      <a:pt x="6" y="12"/>
                    </a:cubicBezTo>
                    <a:cubicBezTo>
                      <a:pt x="3" y="12"/>
                      <a:pt x="0" y="10"/>
                      <a:pt x="0" y="6"/>
                    </a:cubicBezTo>
                    <a:cubicBezTo>
                      <a:pt x="0" y="3"/>
                      <a:pt x="3" y="0"/>
                      <a:pt x="6" y="0"/>
                    </a:cubicBezTo>
                  </a:path>
                </a:pathLst>
              </a:custGeom>
              <a:grpFill/>
              <a:ln>
                <a:noFill/>
              </a:ln>
            </p:spPr>
            <p:txBody>
              <a:bodyPr/>
              <a:lstStyle/>
              <a:p>
                <a:pPr eaLnBrk="1" fontAlgn="auto" hangingPunct="1">
                  <a:spcBef>
                    <a:spcPts val="0"/>
                  </a:spcBef>
                  <a:spcAft>
                    <a:spcPts val="0"/>
                  </a:spcAft>
                  <a:defRPr/>
                </a:pPr>
                <a:endParaRPr lang="en-ID">
                  <a:solidFill>
                    <a:schemeClr val="accent4"/>
                  </a:solidFill>
                  <a:latin typeface="+mn-lt"/>
                </a:endParaRPr>
              </a:p>
            </p:txBody>
          </p:sp>
          <p:sp>
            <p:nvSpPr>
              <p:cNvPr id="40" name="Freeform 7">
                <a:extLst>
                  <a:ext uri="{FF2B5EF4-FFF2-40B4-BE49-F238E27FC236}">
                    <a16:creationId xmlns:a16="http://schemas.microsoft.com/office/drawing/2014/main" id="{A63F4CF2-38BE-498C-91EF-542279179512}"/>
                  </a:ext>
                </a:extLst>
              </p:cNvPr>
              <p:cNvSpPr>
                <a:spLocks/>
              </p:cNvSpPr>
              <p:nvPr/>
            </p:nvSpPr>
            <p:spPr bwMode="auto">
              <a:xfrm>
                <a:off x="5487434" y="68790"/>
                <a:ext cx="144462" cy="155573"/>
              </a:xfrm>
              <a:custGeom>
                <a:avLst/>
                <a:gdLst>
                  <a:gd name="T0" fmla="*/ 0 w 32"/>
                  <a:gd name="T1" fmla="*/ 1 h 34"/>
                  <a:gd name="T2" fmla="*/ 10 w 32"/>
                  <a:gd name="T3" fmla="*/ 1 h 34"/>
                  <a:gd name="T4" fmla="*/ 10 w 32"/>
                  <a:gd name="T5" fmla="*/ 6 h 34"/>
                  <a:gd name="T6" fmla="*/ 10 w 32"/>
                  <a:gd name="T7" fmla="*/ 6 h 34"/>
                  <a:gd name="T8" fmla="*/ 20 w 32"/>
                  <a:gd name="T9" fmla="*/ 0 h 34"/>
                  <a:gd name="T10" fmla="*/ 32 w 32"/>
                  <a:gd name="T11" fmla="*/ 16 h 34"/>
                  <a:gd name="T12" fmla="*/ 32 w 32"/>
                  <a:gd name="T13" fmla="*/ 34 h 34"/>
                  <a:gd name="T14" fmla="*/ 22 w 32"/>
                  <a:gd name="T15" fmla="*/ 34 h 34"/>
                  <a:gd name="T16" fmla="*/ 22 w 32"/>
                  <a:gd name="T17" fmla="*/ 18 h 34"/>
                  <a:gd name="T18" fmla="*/ 16 w 32"/>
                  <a:gd name="T19" fmla="*/ 9 h 34"/>
                  <a:gd name="T20" fmla="*/ 10 w 32"/>
                  <a:gd name="T21" fmla="*/ 18 h 34"/>
                  <a:gd name="T22" fmla="*/ 10 w 32"/>
                  <a:gd name="T23" fmla="*/ 34 h 34"/>
                  <a:gd name="T24" fmla="*/ 0 w 32"/>
                  <a:gd name="T25" fmla="*/ 34 h 34"/>
                  <a:gd name="T26" fmla="*/ 0 w 32"/>
                  <a:gd name="T2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4">
                    <a:moveTo>
                      <a:pt x="0" y="1"/>
                    </a:moveTo>
                    <a:cubicBezTo>
                      <a:pt x="10" y="1"/>
                      <a:pt x="10" y="1"/>
                      <a:pt x="10" y="1"/>
                    </a:cubicBezTo>
                    <a:cubicBezTo>
                      <a:pt x="10" y="6"/>
                      <a:pt x="10" y="6"/>
                      <a:pt x="10" y="6"/>
                    </a:cubicBezTo>
                    <a:cubicBezTo>
                      <a:pt x="10" y="6"/>
                      <a:pt x="10" y="6"/>
                      <a:pt x="10" y="6"/>
                    </a:cubicBezTo>
                    <a:cubicBezTo>
                      <a:pt x="11" y="3"/>
                      <a:pt x="15" y="0"/>
                      <a:pt x="20" y="0"/>
                    </a:cubicBezTo>
                    <a:cubicBezTo>
                      <a:pt x="30" y="0"/>
                      <a:pt x="32" y="7"/>
                      <a:pt x="32" y="16"/>
                    </a:cubicBezTo>
                    <a:cubicBezTo>
                      <a:pt x="32" y="34"/>
                      <a:pt x="32" y="34"/>
                      <a:pt x="32" y="34"/>
                    </a:cubicBezTo>
                    <a:cubicBezTo>
                      <a:pt x="22" y="34"/>
                      <a:pt x="22" y="34"/>
                      <a:pt x="22" y="34"/>
                    </a:cubicBezTo>
                    <a:cubicBezTo>
                      <a:pt x="22" y="18"/>
                      <a:pt x="22" y="18"/>
                      <a:pt x="22" y="18"/>
                    </a:cubicBezTo>
                    <a:cubicBezTo>
                      <a:pt x="22" y="14"/>
                      <a:pt x="22" y="9"/>
                      <a:pt x="16" y="9"/>
                    </a:cubicBezTo>
                    <a:cubicBezTo>
                      <a:pt x="11" y="9"/>
                      <a:pt x="10" y="13"/>
                      <a:pt x="10" y="18"/>
                    </a:cubicBezTo>
                    <a:cubicBezTo>
                      <a:pt x="10" y="34"/>
                      <a:pt x="10" y="34"/>
                      <a:pt x="10" y="34"/>
                    </a:cubicBezTo>
                    <a:cubicBezTo>
                      <a:pt x="0" y="34"/>
                      <a:pt x="0" y="34"/>
                      <a:pt x="0" y="34"/>
                    </a:cubicBezTo>
                    <a:lnTo>
                      <a:pt x="0" y="1"/>
                    </a:lnTo>
                    <a:close/>
                  </a:path>
                </a:pathLst>
              </a:custGeom>
              <a:grpFill/>
              <a:ln>
                <a:noFill/>
              </a:ln>
            </p:spPr>
            <p:txBody>
              <a:bodyPr/>
              <a:lstStyle/>
              <a:p>
                <a:pPr eaLnBrk="1" fontAlgn="auto" hangingPunct="1">
                  <a:spcBef>
                    <a:spcPts val="0"/>
                  </a:spcBef>
                  <a:spcAft>
                    <a:spcPts val="0"/>
                  </a:spcAft>
                  <a:defRPr/>
                </a:pPr>
                <a:endParaRPr lang="en-ID">
                  <a:solidFill>
                    <a:schemeClr val="accent4"/>
                  </a:solidFill>
                  <a:latin typeface="+mn-lt"/>
                </a:endParaRPr>
              </a:p>
            </p:txBody>
          </p:sp>
        </p:grpSp>
        <p:sp>
          <p:nvSpPr>
            <p:cNvPr id="38" name="Freeform 8">
              <a:extLst>
                <a:ext uri="{FF2B5EF4-FFF2-40B4-BE49-F238E27FC236}">
                  <a16:creationId xmlns:a16="http://schemas.microsoft.com/office/drawing/2014/main" id="{2E50F8D8-A40A-4708-8131-1393CF283F7F}"/>
                </a:ext>
              </a:extLst>
            </p:cNvPr>
            <p:cNvSpPr>
              <a:spLocks noEditPoints="1"/>
            </p:cNvSpPr>
            <p:nvPr/>
          </p:nvSpPr>
          <p:spPr bwMode="auto">
            <a:xfrm>
              <a:off x="1421390" y="4860239"/>
              <a:ext cx="225952" cy="222247"/>
            </a:xfrm>
            <a:custGeom>
              <a:avLst/>
              <a:gdLst>
                <a:gd name="T0" fmla="*/ 50 w 50"/>
                <a:gd name="T1" fmla="*/ 12 h 49"/>
                <a:gd name="T2" fmla="*/ 46 w 50"/>
                <a:gd name="T3" fmla="*/ 4 h 49"/>
                <a:gd name="T4" fmla="*/ 37 w 50"/>
                <a:gd name="T5" fmla="*/ 0 h 49"/>
                <a:gd name="T6" fmla="*/ 12 w 50"/>
                <a:gd name="T7" fmla="*/ 0 h 49"/>
                <a:gd name="T8" fmla="*/ 2 w 50"/>
                <a:gd name="T9" fmla="*/ 10 h 49"/>
                <a:gd name="T10" fmla="*/ 1 w 50"/>
                <a:gd name="T11" fmla="*/ 38 h 49"/>
                <a:gd name="T12" fmla="*/ 11 w 50"/>
                <a:gd name="T13" fmla="*/ 48 h 49"/>
                <a:gd name="T14" fmla="*/ 39 w 50"/>
                <a:gd name="T15" fmla="*/ 49 h 49"/>
                <a:gd name="T16" fmla="*/ 49 w 50"/>
                <a:gd name="T17" fmla="*/ 39 h 49"/>
                <a:gd name="T18" fmla="*/ 50 w 50"/>
                <a:gd name="T19" fmla="*/ 12 h 49"/>
                <a:gd name="T20" fmla="*/ 45 w 50"/>
                <a:gd name="T21" fmla="*/ 37 h 49"/>
                <a:gd name="T22" fmla="*/ 37 w 50"/>
                <a:gd name="T23" fmla="*/ 44 h 49"/>
                <a:gd name="T24" fmla="*/ 12 w 50"/>
                <a:gd name="T25" fmla="*/ 44 h 49"/>
                <a:gd name="T26" fmla="*/ 6 w 50"/>
                <a:gd name="T27" fmla="*/ 37 h 49"/>
                <a:gd name="T28" fmla="*/ 6 w 50"/>
                <a:gd name="T29" fmla="*/ 12 h 49"/>
                <a:gd name="T30" fmla="*/ 13 w 50"/>
                <a:gd name="T31" fmla="*/ 5 h 49"/>
                <a:gd name="T32" fmla="*/ 38 w 50"/>
                <a:gd name="T33" fmla="*/ 5 h 49"/>
                <a:gd name="T34" fmla="*/ 45 w 50"/>
                <a:gd name="T35" fmla="*/ 13 h 49"/>
                <a:gd name="T36" fmla="*/ 45 w 50"/>
                <a:gd name="T37" fmla="*/ 37 h 49"/>
                <a:gd name="T38" fmla="*/ 25 w 50"/>
                <a:gd name="T39" fmla="*/ 12 h 49"/>
                <a:gd name="T40" fmla="*/ 13 w 50"/>
                <a:gd name="T41" fmla="*/ 24 h 49"/>
                <a:gd name="T42" fmla="*/ 25 w 50"/>
                <a:gd name="T43" fmla="*/ 37 h 49"/>
                <a:gd name="T44" fmla="*/ 38 w 50"/>
                <a:gd name="T45" fmla="*/ 24 h 49"/>
                <a:gd name="T46" fmla="*/ 25 w 50"/>
                <a:gd name="T47" fmla="*/ 12 h 49"/>
                <a:gd name="T48" fmla="*/ 25 w 50"/>
                <a:gd name="T49" fmla="*/ 33 h 49"/>
                <a:gd name="T50" fmla="*/ 17 w 50"/>
                <a:gd name="T51" fmla="*/ 24 h 49"/>
                <a:gd name="T52" fmla="*/ 25 w 50"/>
                <a:gd name="T53" fmla="*/ 16 h 49"/>
                <a:gd name="T54" fmla="*/ 34 w 50"/>
                <a:gd name="T55" fmla="*/ 24 h 49"/>
                <a:gd name="T56" fmla="*/ 25 w 50"/>
                <a:gd name="T57" fmla="*/ 33 h 49"/>
                <a:gd name="T58" fmla="*/ 41 w 50"/>
                <a:gd name="T59" fmla="*/ 11 h 49"/>
                <a:gd name="T60" fmla="*/ 39 w 50"/>
                <a:gd name="T61" fmla="*/ 14 h 49"/>
                <a:gd name="T62" fmla="*/ 36 w 50"/>
                <a:gd name="T63" fmla="*/ 11 h 49"/>
                <a:gd name="T64" fmla="*/ 39 w 50"/>
                <a:gd name="T65" fmla="*/ 8 h 49"/>
                <a:gd name="T66" fmla="*/ 41 w 50"/>
                <a:gd name="T6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9">
                  <a:moveTo>
                    <a:pt x="50" y="12"/>
                  </a:moveTo>
                  <a:cubicBezTo>
                    <a:pt x="49" y="9"/>
                    <a:pt x="48" y="6"/>
                    <a:pt x="46" y="4"/>
                  </a:cubicBezTo>
                  <a:cubicBezTo>
                    <a:pt x="43" y="1"/>
                    <a:pt x="40" y="0"/>
                    <a:pt x="37" y="0"/>
                  </a:cubicBezTo>
                  <a:cubicBezTo>
                    <a:pt x="31" y="0"/>
                    <a:pt x="17" y="0"/>
                    <a:pt x="12" y="0"/>
                  </a:cubicBezTo>
                  <a:cubicBezTo>
                    <a:pt x="7" y="1"/>
                    <a:pt x="3" y="4"/>
                    <a:pt x="2" y="10"/>
                  </a:cubicBezTo>
                  <a:cubicBezTo>
                    <a:pt x="0" y="14"/>
                    <a:pt x="1" y="33"/>
                    <a:pt x="1" y="38"/>
                  </a:cubicBezTo>
                  <a:cubicBezTo>
                    <a:pt x="2" y="43"/>
                    <a:pt x="6" y="47"/>
                    <a:pt x="11" y="48"/>
                  </a:cubicBezTo>
                  <a:cubicBezTo>
                    <a:pt x="15" y="49"/>
                    <a:pt x="34" y="49"/>
                    <a:pt x="39" y="49"/>
                  </a:cubicBezTo>
                  <a:cubicBezTo>
                    <a:pt x="44" y="48"/>
                    <a:pt x="48" y="44"/>
                    <a:pt x="49" y="39"/>
                  </a:cubicBezTo>
                  <a:cubicBezTo>
                    <a:pt x="50" y="34"/>
                    <a:pt x="50" y="16"/>
                    <a:pt x="50" y="12"/>
                  </a:cubicBezTo>
                  <a:close/>
                  <a:moveTo>
                    <a:pt x="45" y="37"/>
                  </a:moveTo>
                  <a:cubicBezTo>
                    <a:pt x="44" y="41"/>
                    <a:pt x="42" y="44"/>
                    <a:pt x="37" y="44"/>
                  </a:cubicBezTo>
                  <a:cubicBezTo>
                    <a:pt x="33" y="45"/>
                    <a:pt x="16" y="45"/>
                    <a:pt x="12" y="44"/>
                  </a:cubicBezTo>
                  <a:cubicBezTo>
                    <a:pt x="8" y="43"/>
                    <a:pt x="6" y="41"/>
                    <a:pt x="6" y="37"/>
                  </a:cubicBezTo>
                  <a:cubicBezTo>
                    <a:pt x="5" y="34"/>
                    <a:pt x="5" y="17"/>
                    <a:pt x="6" y="12"/>
                  </a:cubicBezTo>
                  <a:cubicBezTo>
                    <a:pt x="6" y="8"/>
                    <a:pt x="9" y="5"/>
                    <a:pt x="13" y="5"/>
                  </a:cubicBezTo>
                  <a:cubicBezTo>
                    <a:pt x="18" y="4"/>
                    <a:pt x="34" y="4"/>
                    <a:pt x="38" y="5"/>
                  </a:cubicBezTo>
                  <a:cubicBezTo>
                    <a:pt x="42" y="5"/>
                    <a:pt x="45" y="8"/>
                    <a:pt x="45" y="13"/>
                  </a:cubicBezTo>
                  <a:cubicBezTo>
                    <a:pt x="46" y="17"/>
                    <a:pt x="46" y="32"/>
                    <a:pt x="45" y="37"/>
                  </a:cubicBezTo>
                  <a:close/>
                  <a:moveTo>
                    <a:pt x="25" y="12"/>
                  </a:moveTo>
                  <a:cubicBezTo>
                    <a:pt x="18" y="12"/>
                    <a:pt x="13" y="17"/>
                    <a:pt x="13" y="24"/>
                  </a:cubicBezTo>
                  <a:cubicBezTo>
                    <a:pt x="13" y="31"/>
                    <a:pt x="18" y="37"/>
                    <a:pt x="25" y="37"/>
                  </a:cubicBezTo>
                  <a:cubicBezTo>
                    <a:pt x="32" y="37"/>
                    <a:pt x="38" y="31"/>
                    <a:pt x="38" y="24"/>
                  </a:cubicBezTo>
                  <a:cubicBezTo>
                    <a:pt x="38" y="17"/>
                    <a:pt x="32" y="12"/>
                    <a:pt x="25" y="12"/>
                  </a:cubicBezTo>
                  <a:close/>
                  <a:moveTo>
                    <a:pt x="25" y="33"/>
                  </a:moveTo>
                  <a:cubicBezTo>
                    <a:pt x="21" y="33"/>
                    <a:pt x="17" y="29"/>
                    <a:pt x="17" y="24"/>
                  </a:cubicBezTo>
                  <a:cubicBezTo>
                    <a:pt x="17" y="20"/>
                    <a:pt x="21" y="16"/>
                    <a:pt x="25" y="16"/>
                  </a:cubicBezTo>
                  <a:cubicBezTo>
                    <a:pt x="30" y="16"/>
                    <a:pt x="34" y="20"/>
                    <a:pt x="34" y="24"/>
                  </a:cubicBezTo>
                  <a:cubicBezTo>
                    <a:pt x="34" y="29"/>
                    <a:pt x="30" y="33"/>
                    <a:pt x="25" y="33"/>
                  </a:cubicBezTo>
                  <a:close/>
                  <a:moveTo>
                    <a:pt x="41" y="11"/>
                  </a:moveTo>
                  <a:cubicBezTo>
                    <a:pt x="41" y="13"/>
                    <a:pt x="40" y="14"/>
                    <a:pt x="39" y="14"/>
                  </a:cubicBezTo>
                  <a:cubicBezTo>
                    <a:pt x="37" y="14"/>
                    <a:pt x="36" y="13"/>
                    <a:pt x="36" y="11"/>
                  </a:cubicBezTo>
                  <a:cubicBezTo>
                    <a:pt x="36" y="10"/>
                    <a:pt x="37" y="8"/>
                    <a:pt x="39" y="8"/>
                  </a:cubicBezTo>
                  <a:cubicBezTo>
                    <a:pt x="40" y="8"/>
                    <a:pt x="42" y="10"/>
                    <a:pt x="41" y="11"/>
                  </a:cubicBezTo>
                  <a:close/>
                </a:path>
              </a:pathLst>
            </a:custGeom>
            <a:grpFill/>
            <a:ln>
              <a:noFill/>
            </a:ln>
          </p:spPr>
          <p:txBody>
            <a:bodyPr/>
            <a:lstStyle/>
            <a:p>
              <a:pPr eaLnBrk="1" fontAlgn="auto" hangingPunct="1">
                <a:spcBef>
                  <a:spcPts val="0"/>
                </a:spcBef>
                <a:spcAft>
                  <a:spcPts val="0"/>
                </a:spcAft>
                <a:defRPr/>
              </a:pPr>
              <a:endParaRPr lang="en-ID">
                <a:solidFill>
                  <a:schemeClr val="accent4"/>
                </a:solidFill>
                <a:latin typeface="+mn-lt"/>
              </a:endParaRPr>
            </a:p>
          </p:txBody>
        </p:sp>
      </p:grpSp>
      <p:sp>
        <p:nvSpPr>
          <p:cNvPr id="27671" name="PpHolder22">
            <a:extLst>
              <a:ext uri="{FF2B5EF4-FFF2-40B4-BE49-F238E27FC236}">
                <a16:creationId xmlns:a16="http://schemas.microsoft.com/office/drawing/2014/main" id="{3E1242CD-46A3-4D64-A01A-3BF79694C775}"/>
              </a:ext>
            </a:extLst>
          </p:cNvPr>
          <p:cNvSpPr>
            <a:spLocks noGrp="1"/>
          </p:cNvSpPr>
          <p:nvPr>
            <p:ph type="pic" sz="quarter" idx="12"/>
          </p:nvPr>
        </p:nvSpPr>
        <p:spPr bwMode="auto">
          <a:xfrm>
            <a:off x="3667125" y="2230438"/>
            <a:ext cx="1809750" cy="1809750"/>
          </a:xfrm>
          <a:custGeom>
            <a:avLst/>
            <a:gdLst>
              <a:gd name="T0" fmla="*/ 905257 w 1810513"/>
              <a:gd name="T1" fmla="*/ 0 h 1810511"/>
              <a:gd name="T2" fmla="*/ 1810513 w 1810513"/>
              <a:gd name="T3" fmla="*/ 905255 h 1810511"/>
              <a:gd name="T4" fmla="*/ 905257 w 1810513"/>
              <a:gd name="T5" fmla="*/ 1810511 h 1810511"/>
              <a:gd name="T6" fmla="*/ 0 w 1810513"/>
              <a:gd name="T7" fmla="*/ 905255 h 1810511"/>
              <a:gd name="T8" fmla="*/ 905257 w 1810513"/>
              <a:gd name="T9" fmla="*/ 0 h 18105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0513" h="1810511">
                <a:moveTo>
                  <a:pt x="905257" y="0"/>
                </a:moveTo>
                <a:cubicBezTo>
                  <a:pt x="1405216" y="0"/>
                  <a:pt x="1810513" y="405296"/>
                  <a:pt x="1810513" y="905255"/>
                </a:cubicBezTo>
                <a:cubicBezTo>
                  <a:pt x="1810513" y="1405214"/>
                  <a:pt x="1405216" y="1810511"/>
                  <a:pt x="905257" y="1810511"/>
                </a:cubicBezTo>
                <a:cubicBezTo>
                  <a:pt x="405298" y="1810511"/>
                  <a:pt x="0" y="1405214"/>
                  <a:pt x="0" y="905255"/>
                </a:cubicBezTo>
                <a:cubicBezTo>
                  <a:pt x="0" y="405296"/>
                  <a:pt x="405298" y="0"/>
                  <a:pt x="905257" y="0"/>
                </a:cubicBez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sp>
      <p:sp>
        <p:nvSpPr>
          <p:cNvPr id="27672" name="PpHolder23">
            <a:extLst>
              <a:ext uri="{FF2B5EF4-FFF2-40B4-BE49-F238E27FC236}">
                <a16:creationId xmlns:a16="http://schemas.microsoft.com/office/drawing/2014/main" id="{2BF4A847-4FD8-493F-A560-992A9B493495}"/>
              </a:ext>
            </a:extLst>
          </p:cNvPr>
          <p:cNvSpPr>
            <a:spLocks noGrp="1"/>
          </p:cNvSpPr>
          <p:nvPr>
            <p:ph type="pic" sz="quarter" idx="11"/>
          </p:nvPr>
        </p:nvSpPr>
        <p:spPr bwMode="auto">
          <a:xfrm>
            <a:off x="6715125" y="2230438"/>
            <a:ext cx="1809750" cy="1809750"/>
          </a:xfrm>
          <a:custGeom>
            <a:avLst/>
            <a:gdLst>
              <a:gd name="T0" fmla="*/ 905256 w 1810512"/>
              <a:gd name="T1" fmla="*/ 0 h 1810511"/>
              <a:gd name="T2" fmla="*/ 1810512 w 1810512"/>
              <a:gd name="T3" fmla="*/ 905255 h 1810511"/>
              <a:gd name="T4" fmla="*/ 905256 w 1810512"/>
              <a:gd name="T5" fmla="*/ 1810511 h 1810511"/>
              <a:gd name="T6" fmla="*/ 0 w 1810512"/>
              <a:gd name="T7" fmla="*/ 905255 h 1810511"/>
              <a:gd name="T8" fmla="*/ 905256 w 1810512"/>
              <a:gd name="T9" fmla="*/ 0 h 18105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0512" h="1810511">
                <a:moveTo>
                  <a:pt x="905256" y="0"/>
                </a:moveTo>
                <a:cubicBezTo>
                  <a:pt x="1405215" y="0"/>
                  <a:pt x="1810512" y="405296"/>
                  <a:pt x="1810512" y="905255"/>
                </a:cubicBezTo>
                <a:cubicBezTo>
                  <a:pt x="1810512" y="1405214"/>
                  <a:pt x="1405215" y="1810511"/>
                  <a:pt x="905256" y="1810511"/>
                </a:cubicBezTo>
                <a:cubicBezTo>
                  <a:pt x="405297" y="1810511"/>
                  <a:pt x="0" y="1405214"/>
                  <a:pt x="0" y="905255"/>
                </a:cubicBezTo>
                <a:cubicBezTo>
                  <a:pt x="0" y="405296"/>
                  <a:pt x="405297" y="0"/>
                  <a:pt x="905256" y="0"/>
                </a:cubicBez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sp>
      <p:sp>
        <p:nvSpPr>
          <p:cNvPr id="27673" name="PpHolder24">
            <a:extLst>
              <a:ext uri="{FF2B5EF4-FFF2-40B4-BE49-F238E27FC236}">
                <a16:creationId xmlns:a16="http://schemas.microsoft.com/office/drawing/2014/main" id="{5EAA0C39-0D2E-4C4B-873C-A58BFE779100}"/>
              </a:ext>
            </a:extLst>
          </p:cNvPr>
          <p:cNvSpPr>
            <a:spLocks noGrp="1"/>
          </p:cNvSpPr>
          <p:nvPr>
            <p:ph type="pic" sz="quarter" idx="10"/>
          </p:nvPr>
        </p:nvSpPr>
        <p:spPr bwMode="auto">
          <a:xfrm>
            <a:off x="9763125" y="2230438"/>
            <a:ext cx="1809750" cy="1809750"/>
          </a:xfrm>
          <a:custGeom>
            <a:avLst/>
            <a:gdLst>
              <a:gd name="T0" fmla="*/ 905256 w 1810512"/>
              <a:gd name="T1" fmla="*/ 0 h 1810511"/>
              <a:gd name="T2" fmla="*/ 1810512 w 1810512"/>
              <a:gd name="T3" fmla="*/ 905255 h 1810511"/>
              <a:gd name="T4" fmla="*/ 905256 w 1810512"/>
              <a:gd name="T5" fmla="*/ 1810511 h 1810511"/>
              <a:gd name="T6" fmla="*/ 0 w 1810512"/>
              <a:gd name="T7" fmla="*/ 905255 h 1810511"/>
              <a:gd name="T8" fmla="*/ 905256 w 1810512"/>
              <a:gd name="T9" fmla="*/ 0 h 18105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0512" h="1810511">
                <a:moveTo>
                  <a:pt x="905256" y="0"/>
                </a:moveTo>
                <a:cubicBezTo>
                  <a:pt x="1405215" y="0"/>
                  <a:pt x="1810512" y="405296"/>
                  <a:pt x="1810512" y="905255"/>
                </a:cubicBezTo>
                <a:cubicBezTo>
                  <a:pt x="1810512" y="1405214"/>
                  <a:pt x="1405215" y="1810511"/>
                  <a:pt x="905256" y="1810511"/>
                </a:cubicBezTo>
                <a:cubicBezTo>
                  <a:pt x="405297" y="1810511"/>
                  <a:pt x="0" y="1405214"/>
                  <a:pt x="0" y="905255"/>
                </a:cubicBezTo>
                <a:cubicBezTo>
                  <a:pt x="0" y="405296"/>
                  <a:pt x="405297" y="0"/>
                  <a:pt x="905256" y="0"/>
                </a:cubicBez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sp>
      <p:sp>
        <p:nvSpPr>
          <p:cNvPr id="64" name="Title 63">
            <a:extLst>
              <a:ext uri="{FF2B5EF4-FFF2-40B4-BE49-F238E27FC236}">
                <a16:creationId xmlns:a16="http://schemas.microsoft.com/office/drawing/2014/main" id="{12560F92-0406-4BFE-9829-6670CD591EEE}"/>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Management Teams</a:t>
            </a:r>
            <a:endParaRPr lang="en-ID" altLang="en-US"/>
          </a:p>
        </p:txBody>
      </p:sp>
      <p:sp>
        <p:nvSpPr>
          <p:cNvPr id="27675" name="PpHolder26">
            <a:extLst>
              <a:ext uri="{FF2B5EF4-FFF2-40B4-BE49-F238E27FC236}">
                <a16:creationId xmlns:a16="http://schemas.microsoft.com/office/drawing/2014/main" id="{3ACA383F-74CC-4D3F-AFDA-66CF8325E406}"/>
              </a:ext>
            </a:extLst>
          </p:cNvPr>
          <p:cNvSpPr>
            <a:spLocks noGrp="1"/>
          </p:cNvSpPr>
          <p:nvPr>
            <p:ph type="pic" sz="quarter" idx="13"/>
          </p:nvPr>
        </p:nvSpPr>
        <p:spPr bwMode="auto">
          <a:xfrm>
            <a:off x="619125" y="2230438"/>
            <a:ext cx="1809750" cy="1809750"/>
          </a:xfrm>
          <a:custGeom>
            <a:avLst/>
            <a:gdLst>
              <a:gd name="T0" fmla="*/ 905257 w 1810513"/>
              <a:gd name="T1" fmla="*/ 0 h 1810511"/>
              <a:gd name="T2" fmla="*/ 1810513 w 1810513"/>
              <a:gd name="T3" fmla="*/ 905255 h 1810511"/>
              <a:gd name="T4" fmla="*/ 905257 w 1810513"/>
              <a:gd name="T5" fmla="*/ 1810511 h 1810511"/>
              <a:gd name="T6" fmla="*/ 0 w 1810513"/>
              <a:gd name="T7" fmla="*/ 905255 h 1810511"/>
              <a:gd name="T8" fmla="*/ 905257 w 1810513"/>
              <a:gd name="T9" fmla="*/ 0 h 18105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0513" h="1810511">
                <a:moveTo>
                  <a:pt x="905257" y="0"/>
                </a:moveTo>
                <a:cubicBezTo>
                  <a:pt x="1405216" y="0"/>
                  <a:pt x="1810513" y="405296"/>
                  <a:pt x="1810513" y="905255"/>
                </a:cubicBezTo>
                <a:cubicBezTo>
                  <a:pt x="1810513" y="1405214"/>
                  <a:pt x="1405216" y="1810511"/>
                  <a:pt x="905257" y="1810511"/>
                </a:cubicBezTo>
                <a:cubicBezTo>
                  <a:pt x="405297" y="1810511"/>
                  <a:pt x="0" y="1405214"/>
                  <a:pt x="0" y="905255"/>
                </a:cubicBezTo>
                <a:cubicBezTo>
                  <a:pt x="0" y="405296"/>
                  <a:pt x="405297" y="0"/>
                  <a:pt x="905257" y="0"/>
                </a:cubicBez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500"/>
                                        <p:tgtEl>
                                          <p:spTgt spid="64"/>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nodeType="afterGroup">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500"/>
                                        <p:tgtEl>
                                          <p:spTgt spid="32"/>
                                        </p:tgtEl>
                                      </p:cBhvr>
                                    </p:animEffect>
                                  </p:childTnLst>
                                </p:cTn>
                              </p:par>
                            </p:childTnLst>
                          </p:cTn>
                        </p:par>
                        <p:par>
                          <p:cTn id="54" fill="hold" nodeType="afterGroup">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up)">
                                      <p:cBhvr>
                                        <p:cTn id="57" dur="500"/>
                                        <p:tgtEl>
                                          <p:spTgt spid="2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up)">
                                      <p:cBhvr>
                                        <p:cTn id="60" dur="500"/>
                                        <p:tgtEl>
                                          <p:spTgt spid="18"/>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up)">
                                      <p:cBhvr>
                                        <p:cTn id="63" dur="500"/>
                                        <p:tgtEl>
                                          <p:spTgt spid="30"/>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up)">
                                      <p:cBhvr>
                                        <p:cTn id="66" dur="500"/>
                                        <p:tgtEl>
                                          <p:spTgt spid="34"/>
                                        </p:tgtEl>
                                      </p:cBhvr>
                                    </p:animEffect>
                                  </p:childTnLst>
                                </p:cTn>
                              </p:par>
                            </p:childTnLst>
                          </p:cTn>
                        </p:par>
                        <p:par>
                          <p:cTn id="67" fill="hold" nodeType="afterGroup">
                            <p:stCondLst>
                              <p:cond delay="4500"/>
                            </p:stCondLst>
                            <p:childTnLst>
                              <p:par>
                                <p:cTn id="68" presetID="22" presetClass="entr" presetSubtype="8"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left)">
                                      <p:cBhvr>
                                        <p:cTn id="70" dur="500"/>
                                        <p:tgtEl>
                                          <p:spTgt spid="27"/>
                                        </p:tgtEl>
                                      </p:cBhvr>
                                    </p:animEffect>
                                  </p:childTnLst>
                                </p:cTn>
                              </p:par>
                              <p:par>
                                <p:cTn id="71" presetID="22" presetClass="entr" presetSubtype="8"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left)">
                                      <p:cBhvr>
                                        <p:cTn id="73" dur="500"/>
                                        <p:tgtEl>
                                          <p:spTgt spid="19"/>
                                        </p:tgtEl>
                                      </p:cBhvr>
                                    </p:animEffect>
                                  </p:childTnLst>
                                </p:cTn>
                              </p:par>
                              <p:par>
                                <p:cTn id="74" presetID="22" presetClass="entr" presetSubtype="8"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ipe(left)">
                                      <p:cBhvr>
                                        <p:cTn id="76" dur="500"/>
                                        <p:tgtEl>
                                          <p:spTgt spid="31"/>
                                        </p:tgtEl>
                                      </p:cBhvr>
                                    </p:animEffect>
                                  </p:childTnLst>
                                </p:cTn>
                              </p:par>
                              <p:par>
                                <p:cTn id="77" presetID="22" presetClass="entr" presetSubtype="8"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left)">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p:bldP spid="16" grpId="0"/>
      <p:bldP spid="17" grpId="0"/>
      <p:bldP spid="18" grpId="0"/>
      <p:bldP spid="24" grpId="0"/>
      <p:bldP spid="25" grpId="0"/>
      <p:bldP spid="26" grpId="0"/>
      <p:bldP spid="28" grpId="0"/>
      <p:bldP spid="29" grpId="0"/>
      <p:bldP spid="30" grpId="0"/>
      <p:bldP spid="32" grpId="0"/>
      <p:bldP spid="33" grpId="0"/>
      <p:bldP spid="34" grpId="0"/>
      <p:bldP spid="6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8">
            <a:extLst>
              <a:ext uri="{FF2B5EF4-FFF2-40B4-BE49-F238E27FC236}">
                <a16:creationId xmlns:a16="http://schemas.microsoft.com/office/drawing/2014/main" id="{5A553BBE-FC28-442E-917B-C06012C4B069}"/>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4" name="Freeform: Shape 3">
              <a:extLst>
                <a:ext uri="{FF2B5EF4-FFF2-40B4-BE49-F238E27FC236}">
                  <a16:creationId xmlns:a16="http://schemas.microsoft.com/office/drawing/2014/main" id="{5A06C3BC-3A00-4A15-B566-810026153A74}"/>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37EA200F-AF65-4F97-8CAB-42DF352635E7}"/>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0A6EA569-0DF3-4A15-B551-095BD510A4B0}"/>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32E830D4-A277-4A7F-B1BE-4D7C07C753B4}"/>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011FE699-F7E7-4721-B143-25A475499B25}"/>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40618779-6132-4BEA-A2C6-F5842F0DC79C}"/>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F6FAE9EA-ECA6-4A0E-852A-7722D75213E2}"/>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1" name="Freeform: Shape 10">
            <a:extLst>
              <a:ext uri="{FF2B5EF4-FFF2-40B4-BE49-F238E27FC236}">
                <a16:creationId xmlns:a16="http://schemas.microsoft.com/office/drawing/2014/main" id="{D35FBA14-691C-41D6-BFD8-B65A2569BB01}"/>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
        <p:nvSpPr>
          <p:cNvPr id="63" name="TextBox 18">
            <a:extLst>
              <a:ext uri="{FF2B5EF4-FFF2-40B4-BE49-F238E27FC236}">
                <a16:creationId xmlns:a16="http://schemas.microsoft.com/office/drawing/2014/main" id="{7CE6DB29-B2E2-4ABE-AB80-3D481A57A8C0}"/>
              </a:ext>
            </a:extLst>
          </p:cNvPr>
          <p:cNvSpPr txBox="1">
            <a:spLocks noChangeArrowheads="1"/>
          </p:cNvSpPr>
          <p:nvPr/>
        </p:nvSpPr>
        <p:spPr bwMode="auto">
          <a:xfrm>
            <a:off x="5072063" y="5184775"/>
            <a:ext cx="20478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100"/>
              <a:t>Developer Team</a:t>
            </a:r>
          </a:p>
        </p:txBody>
      </p:sp>
      <p:sp>
        <p:nvSpPr>
          <p:cNvPr id="64" name="TextBox 19">
            <a:extLst>
              <a:ext uri="{FF2B5EF4-FFF2-40B4-BE49-F238E27FC236}">
                <a16:creationId xmlns:a16="http://schemas.microsoft.com/office/drawing/2014/main" id="{CB941DB5-5F39-467F-8477-98AC2CBF518F}"/>
              </a:ext>
            </a:extLst>
          </p:cNvPr>
          <p:cNvSpPr txBox="1"/>
          <p:nvPr/>
        </p:nvSpPr>
        <p:spPr>
          <a:xfrm>
            <a:off x="5072063" y="4875213"/>
            <a:ext cx="2047875" cy="369887"/>
          </a:xfrm>
          <a:prstGeom prst="rect">
            <a:avLst/>
          </a:prstGeom>
          <a:noFill/>
        </p:spPr>
        <p:txBody>
          <a:bodyPr anchor="ctr">
            <a:spAutoFit/>
          </a:bodyPr>
          <a:lstStyle/>
          <a:p>
            <a:pPr algn="ctr" eaLnBrk="1" fontAlgn="auto" hangingPunct="1">
              <a:spcBef>
                <a:spcPts val="0"/>
              </a:spcBef>
              <a:spcAft>
                <a:spcPts val="0"/>
              </a:spcAft>
              <a:defRPr/>
            </a:pPr>
            <a:r>
              <a:rPr lang="en-US" b="1" dirty="0">
                <a:solidFill>
                  <a:schemeClr val="accent3"/>
                </a:solidFill>
                <a:latin typeface="+mj-lt"/>
              </a:rPr>
              <a:t>Martin Garcia</a:t>
            </a:r>
            <a:endParaRPr lang="en-ID" b="1" dirty="0">
              <a:solidFill>
                <a:schemeClr val="accent3"/>
              </a:solidFill>
              <a:latin typeface="+mj-lt"/>
            </a:endParaRPr>
          </a:p>
        </p:txBody>
      </p:sp>
      <p:grpSp>
        <p:nvGrpSpPr>
          <p:cNvPr id="66" name="Group 55">
            <a:extLst>
              <a:ext uri="{FF2B5EF4-FFF2-40B4-BE49-F238E27FC236}">
                <a16:creationId xmlns:a16="http://schemas.microsoft.com/office/drawing/2014/main" id="{2DB88FCD-362A-4184-BB49-D5DB8C76D93A}"/>
              </a:ext>
            </a:extLst>
          </p:cNvPr>
          <p:cNvGrpSpPr/>
          <p:nvPr/>
        </p:nvGrpSpPr>
        <p:grpSpPr>
          <a:xfrm>
            <a:off x="5733713" y="5538870"/>
            <a:ext cx="724574" cy="148144"/>
            <a:chOff x="926807" y="4838290"/>
            <a:chExt cx="1194365" cy="244196"/>
          </a:xfrm>
          <a:solidFill>
            <a:schemeClr val="accent1"/>
          </a:solidFill>
        </p:grpSpPr>
        <p:sp>
          <p:nvSpPr>
            <p:cNvPr id="67" name="Freeform 5">
              <a:extLst>
                <a:ext uri="{FF2B5EF4-FFF2-40B4-BE49-F238E27FC236}">
                  <a16:creationId xmlns:a16="http://schemas.microsoft.com/office/drawing/2014/main" id="{202017CC-D0BC-4F5B-97B3-96C1CE9F9332}"/>
                </a:ext>
              </a:extLst>
            </p:cNvPr>
            <p:cNvSpPr>
              <a:spLocks noEditPoints="1"/>
            </p:cNvSpPr>
            <p:nvPr/>
          </p:nvSpPr>
          <p:spPr bwMode="auto">
            <a:xfrm>
              <a:off x="926807" y="4873203"/>
              <a:ext cx="240769" cy="196319"/>
            </a:xfrm>
            <a:custGeom>
              <a:avLst/>
              <a:gdLst>
                <a:gd name="T0" fmla="*/ 51 w 53"/>
                <a:gd name="T1" fmla="*/ 1 h 43"/>
                <a:gd name="T2" fmla="*/ 51 w 53"/>
                <a:gd name="T3" fmla="*/ 1 h 43"/>
                <a:gd name="T4" fmla="*/ 37 w 53"/>
                <a:gd name="T5" fmla="*/ 0 h 43"/>
                <a:gd name="T6" fmla="*/ 35 w 53"/>
                <a:gd name="T7" fmla="*/ 0 h 43"/>
                <a:gd name="T8" fmla="*/ 27 w 53"/>
                <a:gd name="T9" fmla="*/ 5 h 43"/>
                <a:gd name="T10" fmla="*/ 26 w 53"/>
                <a:gd name="T11" fmla="*/ 12 h 43"/>
                <a:gd name="T12" fmla="*/ 26 w 53"/>
                <a:gd name="T13" fmla="*/ 13 h 43"/>
                <a:gd name="T14" fmla="*/ 4 w 53"/>
                <a:gd name="T15" fmla="*/ 2 h 43"/>
                <a:gd name="T16" fmla="*/ 3 w 53"/>
                <a:gd name="T17" fmla="*/ 10 h 43"/>
                <a:gd name="T18" fmla="*/ 7 w 53"/>
                <a:gd name="T19" fmla="*/ 16 h 43"/>
                <a:gd name="T20" fmla="*/ 2 w 53"/>
                <a:gd name="T21" fmla="*/ 15 h 43"/>
                <a:gd name="T22" fmla="*/ 4 w 53"/>
                <a:gd name="T23" fmla="*/ 21 h 43"/>
                <a:gd name="T24" fmla="*/ 11 w 53"/>
                <a:gd name="T25" fmla="*/ 26 h 43"/>
                <a:gd name="T26" fmla="*/ 11 w 53"/>
                <a:gd name="T27" fmla="*/ 26 h 43"/>
                <a:gd name="T28" fmla="*/ 8 w 53"/>
                <a:gd name="T29" fmla="*/ 26 h 43"/>
                <a:gd name="T30" fmla="*/ 6 w 53"/>
                <a:gd name="T31" fmla="*/ 26 h 43"/>
                <a:gd name="T32" fmla="*/ 16 w 53"/>
                <a:gd name="T33" fmla="*/ 33 h 43"/>
                <a:gd name="T34" fmla="*/ 11 w 53"/>
                <a:gd name="T35" fmla="*/ 36 h 43"/>
                <a:gd name="T36" fmla="*/ 3 w 53"/>
                <a:gd name="T37" fmla="*/ 38 h 43"/>
                <a:gd name="T38" fmla="*/ 0 w 53"/>
                <a:gd name="T39" fmla="*/ 38 h 43"/>
                <a:gd name="T40" fmla="*/ 0 w 53"/>
                <a:gd name="T41" fmla="*/ 38 h 43"/>
                <a:gd name="T42" fmla="*/ 17 w 53"/>
                <a:gd name="T43" fmla="*/ 43 h 43"/>
                <a:gd name="T44" fmla="*/ 18 w 53"/>
                <a:gd name="T45" fmla="*/ 43 h 43"/>
                <a:gd name="T46" fmla="*/ 24 w 53"/>
                <a:gd name="T47" fmla="*/ 42 h 43"/>
                <a:gd name="T48" fmla="*/ 39 w 53"/>
                <a:gd name="T49" fmla="*/ 34 h 43"/>
                <a:gd name="T50" fmla="*/ 44 w 53"/>
                <a:gd name="T51" fmla="*/ 25 h 43"/>
                <a:gd name="T52" fmla="*/ 47 w 53"/>
                <a:gd name="T53" fmla="*/ 16 h 43"/>
                <a:gd name="T54" fmla="*/ 47 w 53"/>
                <a:gd name="T55" fmla="*/ 11 h 43"/>
                <a:gd name="T56" fmla="*/ 48 w 53"/>
                <a:gd name="T57" fmla="*/ 11 h 43"/>
                <a:gd name="T58" fmla="*/ 52 w 53"/>
                <a:gd name="T59" fmla="*/ 7 h 43"/>
                <a:gd name="T60" fmla="*/ 53 w 53"/>
                <a:gd name="T61" fmla="*/ 5 h 43"/>
                <a:gd name="T62" fmla="*/ 53 w 53"/>
                <a:gd name="T63" fmla="*/ 5 h 43"/>
                <a:gd name="T64" fmla="*/ 47 w 53"/>
                <a:gd name="T65" fmla="*/ 7 h 43"/>
                <a:gd name="T66" fmla="*/ 51 w 53"/>
                <a:gd name="T67" fmla="*/ 1 h 43"/>
                <a:gd name="T68" fmla="*/ 51 w 53"/>
                <a:gd name="T69" fmla="*/ 1 h 43"/>
                <a:gd name="T70" fmla="*/ 51 w 53"/>
                <a:gd name="T71" fmla="*/ 1 h 43"/>
                <a:gd name="T72" fmla="*/ 45 w 53"/>
                <a:gd name="T73" fmla="*/ 3 h 43"/>
                <a:gd name="T74" fmla="*/ 44 w 53"/>
                <a:gd name="T75" fmla="*/ 3 h 43"/>
                <a:gd name="T76" fmla="*/ 37 w 53"/>
                <a:gd name="T7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43">
                  <a:moveTo>
                    <a:pt x="51" y="1"/>
                  </a:moveTo>
                  <a:cubicBezTo>
                    <a:pt x="51" y="1"/>
                    <a:pt x="51" y="1"/>
                    <a:pt x="51" y="1"/>
                  </a:cubicBezTo>
                  <a:moveTo>
                    <a:pt x="37" y="0"/>
                  </a:moveTo>
                  <a:cubicBezTo>
                    <a:pt x="36" y="0"/>
                    <a:pt x="35" y="0"/>
                    <a:pt x="35" y="0"/>
                  </a:cubicBezTo>
                  <a:cubicBezTo>
                    <a:pt x="32" y="1"/>
                    <a:pt x="29" y="2"/>
                    <a:pt x="27" y="5"/>
                  </a:cubicBezTo>
                  <a:cubicBezTo>
                    <a:pt x="26" y="7"/>
                    <a:pt x="26" y="10"/>
                    <a:pt x="26" y="12"/>
                  </a:cubicBezTo>
                  <a:cubicBezTo>
                    <a:pt x="26" y="12"/>
                    <a:pt x="26" y="13"/>
                    <a:pt x="26" y="13"/>
                  </a:cubicBezTo>
                  <a:cubicBezTo>
                    <a:pt x="17" y="13"/>
                    <a:pt x="10" y="9"/>
                    <a:pt x="4" y="2"/>
                  </a:cubicBezTo>
                  <a:cubicBezTo>
                    <a:pt x="2" y="4"/>
                    <a:pt x="2" y="7"/>
                    <a:pt x="3" y="10"/>
                  </a:cubicBezTo>
                  <a:cubicBezTo>
                    <a:pt x="3" y="13"/>
                    <a:pt x="5" y="15"/>
                    <a:pt x="7" y="16"/>
                  </a:cubicBezTo>
                  <a:cubicBezTo>
                    <a:pt x="5" y="16"/>
                    <a:pt x="4" y="16"/>
                    <a:pt x="2" y="15"/>
                  </a:cubicBezTo>
                  <a:cubicBezTo>
                    <a:pt x="2" y="17"/>
                    <a:pt x="3" y="19"/>
                    <a:pt x="4" y="21"/>
                  </a:cubicBezTo>
                  <a:cubicBezTo>
                    <a:pt x="5" y="23"/>
                    <a:pt x="8" y="25"/>
                    <a:pt x="11" y="26"/>
                  </a:cubicBezTo>
                  <a:cubicBezTo>
                    <a:pt x="11" y="26"/>
                    <a:pt x="11" y="26"/>
                    <a:pt x="11" y="26"/>
                  </a:cubicBezTo>
                  <a:cubicBezTo>
                    <a:pt x="10" y="26"/>
                    <a:pt x="9" y="26"/>
                    <a:pt x="8" y="26"/>
                  </a:cubicBezTo>
                  <a:cubicBezTo>
                    <a:pt x="7" y="26"/>
                    <a:pt x="7" y="26"/>
                    <a:pt x="6" y="26"/>
                  </a:cubicBezTo>
                  <a:cubicBezTo>
                    <a:pt x="7" y="29"/>
                    <a:pt x="11" y="33"/>
                    <a:pt x="16" y="33"/>
                  </a:cubicBezTo>
                  <a:cubicBezTo>
                    <a:pt x="15" y="35"/>
                    <a:pt x="13" y="36"/>
                    <a:pt x="11" y="36"/>
                  </a:cubicBezTo>
                  <a:cubicBezTo>
                    <a:pt x="8" y="38"/>
                    <a:pt x="6" y="38"/>
                    <a:pt x="3" y="38"/>
                  </a:cubicBezTo>
                  <a:cubicBezTo>
                    <a:pt x="2" y="38"/>
                    <a:pt x="1" y="38"/>
                    <a:pt x="0" y="38"/>
                  </a:cubicBezTo>
                  <a:cubicBezTo>
                    <a:pt x="0" y="38"/>
                    <a:pt x="0" y="38"/>
                    <a:pt x="0" y="38"/>
                  </a:cubicBezTo>
                  <a:cubicBezTo>
                    <a:pt x="5" y="41"/>
                    <a:pt x="11" y="43"/>
                    <a:pt x="17" y="43"/>
                  </a:cubicBezTo>
                  <a:cubicBezTo>
                    <a:pt x="17" y="43"/>
                    <a:pt x="17" y="43"/>
                    <a:pt x="18" y="43"/>
                  </a:cubicBezTo>
                  <a:cubicBezTo>
                    <a:pt x="20" y="43"/>
                    <a:pt x="22" y="43"/>
                    <a:pt x="24" y="42"/>
                  </a:cubicBezTo>
                  <a:cubicBezTo>
                    <a:pt x="30" y="41"/>
                    <a:pt x="34" y="38"/>
                    <a:pt x="39" y="34"/>
                  </a:cubicBezTo>
                  <a:cubicBezTo>
                    <a:pt x="41" y="31"/>
                    <a:pt x="43" y="28"/>
                    <a:pt x="44" y="25"/>
                  </a:cubicBezTo>
                  <a:cubicBezTo>
                    <a:pt x="46" y="22"/>
                    <a:pt x="47" y="19"/>
                    <a:pt x="47" y="16"/>
                  </a:cubicBezTo>
                  <a:cubicBezTo>
                    <a:pt x="47" y="14"/>
                    <a:pt x="47" y="12"/>
                    <a:pt x="47" y="11"/>
                  </a:cubicBezTo>
                  <a:cubicBezTo>
                    <a:pt x="48" y="11"/>
                    <a:pt x="48" y="11"/>
                    <a:pt x="48" y="11"/>
                  </a:cubicBezTo>
                  <a:cubicBezTo>
                    <a:pt x="49" y="9"/>
                    <a:pt x="50" y="8"/>
                    <a:pt x="52" y="7"/>
                  </a:cubicBezTo>
                  <a:cubicBezTo>
                    <a:pt x="52" y="6"/>
                    <a:pt x="52" y="6"/>
                    <a:pt x="53" y="5"/>
                  </a:cubicBezTo>
                  <a:cubicBezTo>
                    <a:pt x="53" y="5"/>
                    <a:pt x="53" y="5"/>
                    <a:pt x="53" y="5"/>
                  </a:cubicBezTo>
                  <a:cubicBezTo>
                    <a:pt x="51" y="6"/>
                    <a:pt x="49" y="6"/>
                    <a:pt x="47" y="7"/>
                  </a:cubicBezTo>
                  <a:cubicBezTo>
                    <a:pt x="49" y="5"/>
                    <a:pt x="50" y="3"/>
                    <a:pt x="51" y="1"/>
                  </a:cubicBezTo>
                  <a:cubicBezTo>
                    <a:pt x="51" y="1"/>
                    <a:pt x="51" y="1"/>
                    <a:pt x="51" y="1"/>
                  </a:cubicBezTo>
                  <a:cubicBezTo>
                    <a:pt x="51" y="1"/>
                    <a:pt x="51" y="1"/>
                    <a:pt x="51" y="1"/>
                  </a:cubicBezTo>
                  <a:cubicBezTo>
                    <a:pt x="49" y="2"/>
                    <a:pt x="47" y="3"/>
                    <a:pt x="45" y="3"/>
                  </a:cubicBezTo>
                  <a:cubicBezTo>
                    <a:pt x="44" y="3"/>
                    <a:pt x="44" y="3"/>
                    <a:pt x="44" y="3"/>
                  </a:cubicBezTo>
                  <a:cubicBezTo>
                    <a:pt x="42" y="1"/>
                    <a:pt x="40" y="0"/>
                    <a:pt x="37"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grpSp>
          <p:nvGrpSpPr>
            <p:cNvPr id="68" name="Group 57">
              <a:extLst>
                <a:ext uri="{FF2B5EF4-FFF2-40B4-BE49-F238E27FC236}">
                  <a16:creationId xmlns:a16="http://schemas.microsoft.com/office/drawing/2014/main" id="{EB597C53-0D96-42F4-934A-5A9F8CBDFDA2}"/>
                </a:ext>
              </a:extLst>
            </p:cNvPr>
            <p:cNvGrpSpPr/>
            <p:nvPr/>
          </p:nvGrpSpPr>
          <p:grpSpPr>
            <a:xfrm>
              <a:off x="1895220" y="4838290"/>
              <a:ext cx="225952" cy="225952"/>
              <a:chOff x="5405944" y="-1589"/>
              <a:chExt cx="225952" cy="225952"/>
            </a:xfrm>
            <a:grpFill/>
          </p:grpSpPr>
          <p:sp>
            <p:nvSpPr>
              <p:cNvPr id="70" name="Freeform 6">
                <a:extLst>
                  <a:ext uri="{FF2B5EF4-FFF2-40B4-BE49-F238E27FC236}">
                    <a16:creationId xmlns:a16="http://schemas.microsoft.com/office/drawing/2014/main" id="{7850059A-7BEE-464F-9689-FD659E79EBC7}"/>
                  </a:ext>
                </a:extLst>
              </p:cNvPr>
              <p:cNvSpPr>
                <a:spLocks noEditPoints="1"/>
              </p:cNvSpPr>
              <p:nvPr/>
            </p:nvSpPr>
            <p:spPr bwMode="auto">
              <a:xfrm>
                <a:off x="5405944" y="-1589"/>
                <a:ext cx="55563" cy="225952"/>
              </a:xfrm>
              <a:custGeom>
                <a:avLst/>
                <a:gdLst>
                  <a:gd name="T0" fmla="*/ 1 w 12"/>
                  <a:gd name="T1" fmla="*/ 17 h 50"/>
                  <a:gd name="T2" fmla="*/ 11 w 12"/>
                  <a:gd name="T3" fmla="*/ 17 h 50"/>
                  <a:gd name="T4" fmla="*/ 11 w 12"/>
                  <a:gd name="T5" fmla="*/ 50 h 50"/>
                  <a:gd name="T6" fmla="*/ 1 w 12"/>
                  <a:gd name="T7" fmla="*/ 50 h 50"/>
                  <a:gd name="T8" fmla="*/ 1 w 12"/>
                  <a:gd name="T9" fmla="*/ 17 h 50"/>
                  <a:gd name="T10" fmla="*/ 6 w 12"/>
                  <a:gd name="T11" fmla="*/ 0 h 50"/>
                  <a:gd name="T12" fmla="*/ 12 w 12"/>
                  <a:gd name="T13" fmla="*/ 6 h 50"/>
                  <a:gd name="T14" fmla="*/ 6 w 12"/>
                  <a:gd name="T15" fmla="*/ 12 h 50"/>
                  <a:gd name="T16" fmla="*/ 0 w 12"/>
                  <a:gd name="T17" fmla="*/ 6 h 50"/>
                  <a:gd name="T18" fmla="*/ 6 w 1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0">
                    <a:moveTo>
                      <a:pt x="1" y="17"/>
                    </a:moveTo>
                    <a:cubicBezTo>
                      <a:pt x="11" y="17"/>
                      <a:pt x="11" y="17"/>
                      <a:pt x="11" y="17"/>
                    </a:cubicBezTo>
                    <a:cubicBezTo>
                      <a:pt x="11" y="50"/>
                      <a:pt x="11" y="50"/>
                      <a:pt x="11" y="50"/>
                    </a:cubicBezTo>
                    <a:cubicBezTo>
                      <a:pt x="1" y="50"/>
                      <a:pt x="1" y="50"/>
                      <a:pt x="1" y="50"/>
                    </a:cubicBezTo>
                    <a:lnTo>
                      <a:pt x="1" y="17"/>
                    </a:lnTo>
                    <a:close/>
                    <a:moveTo>
                      <a:pt x="6" y="0"/>
                    </a:moveTo>
                    <a:cubicBezTo>
                      <a:pt x="9" y="0"/>
                      <a:pt x="12" y="3"/>
                      <a:pt x="12" y="6"/>
                    </a:cubicBezTo>
                    <a:cubicBezTo>
                      <a:pt x="12" y="10"/>
                      <a:pt x="9" y="12"/>
                      <a:pt x="6" y="12"/>
                    </a:cubicBezTo>
                    <a:cubicBezTo>
                      <a:pt x="3" y="12"/>
                      <a:pt x="0" y="10"/>
                      <a:pt x="0" y="6"/>
                    </a:cubicBezTo>
                    <a:cubicBezTo>
                      <a:pt x="0" y="3"/>
                      <a:pt x="3" y="0"/>
                      <a:pt x="6"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71" name="Freeform 7">
                <a:extLst>
                  <a:ext uri="{FF2B5EF4-FFF2-40B4-BE49-F238E27FC236}">
                    <a16:creationId xmlns:a16="http://schemas.microsoft.com/office/drawing/2014/main" id="{23A287A0-C2BE-40F8-A7C8-22183BAA87A8}"/>
                  </a:ext>
                </a:extLst>
              </p:cNvPr>
              <p:cNvSpPr>
                <a:spLocks/>
              </p:cNvSpPr>
              <p:nvPr/>
            </p:nvSpPr>
            <p:spPr bwMode="auto">
              <a:xfrm>
                <a:off x="5487434" y="68790"/>
                <a:ext cx="144462" cy="155573"/>
              </a:xfrm>
              <a:custGeom>
                <a:avLst/>
                <a:gdLst>
                  <a:gd name="T0" fmla="*/ 0 w 32"/>
                  <a:gd name="T1" fmla="*/ 1 h 34"/>
                  <a:gd name="T2" fmla="*/ 10 w 32"/>
                  <a:gd name="T3" fmla="*/ 1 h 34"/>
                  <a:gd name="T4" fmla="*/ 10 w 32"/>
                  <a:gd name="T5" fmla="*/ 6 h 34"/>
                  <a:gd name="T6" fmla="*/ 10 w 32"/>
                  <a:gd name="T7" fmla="*/ 6 h 34"/>
                  <a:gd name="T8" fmla="*/ 20 w 32"/>
                  <a:gd name="T9" fmla="*/ 0 h 34"/>
                  <a:gd name="T10" fmla="*/ 32 w 32"/>
                  <a:gd name="T11" fmla="*/ 16 h 34"/>
                  <a:gd name="T12" fmla="*/ 32 w 32"/>
                  <a:gd name="T13" fmla="*/ 34 h 34"/>
                  <a:gd name="T14" fmla="*/ 22 w 32"/>
                  <a:gd name="T15" fmla="*/ 34 h 34"/>
                  <a:gd name="T16" fmla="*/ 22 w 32"/>
                  <a:gd name="T17" fmla="*/ 18 h 34"/>
                  <a:gd name="T18" fmla="*/ 16 w 32"/>
                  <a:gd name="T19" fmla="*/ 9 h 34"/>
                  <a:gd name="T20" fmla="*/ 10 w 32"/>
                  <a:gd name="T21" fmla="*/ 18 h 34"/>
                  <a:gd name="T22" fmla="*/ 10 w 32"/>
                  <a:gd name="T23" fmla="*/ 34 h 34"/>
                  <a:gd name="T24" fmla="*/ 0 w 32"/>
                  <a:gd name="T25" fmla="*/ 34 h 34"/>
                  <a:gd name="T26" fmla="*/ 0 w 32"/>
                  <a:gd name="T2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4">
                    <a:moveTo>
                      <a:pt x="0" y="1"/>
                    </a:moveTo>
                    <a:cubicBezTo>
                      <a:pt x="10" y="1"/>
                      <a:pt x="10" y="1"/>
                      <a:pt x="10" y="1"/>
                    </a:cubicBezTo>
                    <a:cubicBezTo>
                      <a:pt x="10" y="6"/>
                      <a:pt x="10" y="6"/>
                      <a:pt x="10" y="6"/>
                    </a:cubicBezTo>
                    <a:cubicBezTo>
                      <a:pt x="10" y="6"/>
                      <a:pt x="10" y="6"/>
                      <a:pt x="10" y="6"/>
                    </a:cubicBezTo>
                    <a:cubicBezTo>
                      <a:pt x="11" y="3"/>
                      <a:pt x="15" y="0"/>
                      <a:pt x="20" y="0"/>
                    </a:cubicBezTo>
                    <a:cubicBezTo>
                      <a:pt x="30" y="0"/>
                      <a:pt x="32" y="7"/>
                      <a:pt x="32" y="16"/>
                    </a:cubicBezTo>
                    <a:cubicBezTo>
                      <a:pt x="32" y="34"/>
                      <a:pt x="32" y="34"/>
                      <a:pt x="32" y="34"/>
                    </a:cubicBezTo>
                    <a:cubicBezTo>
                      <a:pt x="22" y="34"/>
                      <a:pt x="22" y="34"/>
                      <a:pt x="22" y="34"/>
                    </a:cubicBezTo>
                    <a:cubicBezTo>
                      <a:pt x="22" y="18"/>
                      <a:pt x="22" y="18"/>
                      <a:pt x="22" y="18"/>
                    </a:cubicBezTo>
                    <a:cubicBezTo>
                      <a:pt x="22" y="14"/>
                      <a:pt x="22" y="9"/>
                      <a:pt x="16" y="9"/>
                    </a:cubicBezTo>
                    <a:cubicBezTo>
                      <a:pt x="11" y="9"/>
                      <a:pt x="10" y="13"/>
                      <a:pt x="10" y="18"/>
                    </a:cubicBezTo>
                    <a:cubicBezTo>
                      <a:pt x="10" y="34"/>
                      <a:pt x="10" y="34"/>
                      <a:pt x="10" y="34"/>
                    </a:cubicBezTo>
                    <a:cubicBezTo>
                      <a:pt x="0" y="34"/>
                      <a:pt x="0" y="34"/>
                      <a:pt x="0" y="34"/>
                    </a:cubicBezTo>
                    <a:lnTo>
                      <a:pt x="0" y="1"/>
                    </a:ln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69" name="Freeform 8">
              <a:extLst>
                <a:ext uri="{FF2B5EF4-FFF2-40B4-BE49-F238E27FC236}">
                  <a16:creationId xmlns:a16="http://schemas.microsoft.com/office/drawing/2014/main" id="{954CD25E-836E-4200-A36E-29A29C1473C2}"/>
                </a:ext>
              </a:extLst>
            </p:cNvPr>
            <p:cNvSpPr>
              <a:spLocks noEditPoints="1"/>
            </p:cNvSpPr>
            <p:nvPr/>
          </p:nvSpPr>
          <p:spPr bwMode="auto">
            <a:xfrm>
              <a:off x="1421390" y="4860239"/>
              <a:ext cx="225952" cy="222247"/>
            </a:xfrm>
            <a:custGeom>
              <a:avLst/>
              <a:gdLst>
                <a:gd name="T0" fmla="*/ 50 w 50"/>
                <a:gd name="T1" fmla="*/ 12 h 49"/>
                <a:gd name="T2" fmla="*/ 46 w 50"/>
                <a:gd name="T3" fmla="*/ 4 h 49"/>
                <a:gd name="T4" fmla="*/ 37 w 50"/>
                <a:gd name="T5" fmla="*/ 0 h 49"/>
                <a:gd name="T6" fmla="*/ 12 w 50"/>
                <a:gd name="T7" fmla="*/ 0 h 49"/>
                <a:gd name="T8" fmla="*/ 2 w 50"/>
                <a:gd name="T9" fmla="*/ 10 h 49"/>
                <a:gd name="T10" fmla="*/ 1 w 50"/>
                <a:gd name="T11" fmla="*/ 38 h 49"/>
                <a:gd name="T12" fmla="*/ 11 w 50"/>
                <a:gd name="T13" fmla="*/ 48 h 49"/>
                <a:gd name="T14" fmla="*/ 39 w 50"/>
                <a:gd name="T15" fmla="*/ 49 h 49"/>
                <a:gd name="T16" fmla="*/ 49 w 50"/>
                <a:gd name="T17" fmla="*/ 39 h 49"/>
                <a:gd name="T18" fmla="*/ 50 w 50"/>
                <a:gd name="T19" fmla="*/ 12 h 49"/>
                <a:gd name="T20" fmla="*/ 45 w 50"/>
                <a:gd name="T21" fmla="*/ 37 h 49"/>
                <a:gd name="T22" fmla="*/ 37 w 50"/>
                <a:gd name="T23" fmla="*/ 44 h 49"/>
                <a:gd name="T24" fmla="*/ 12 w 50"/>
                <a:gd name="T25" fmla="*/ 44 h 49"/>
                <a:gd name="T26" fmla="*/ 6 w 50"/>
                <a:gd name="T27" fmla="*/ 37 h 49"/>
                <a:gd name="T28" fmla="*/ 6 w 50"/>
                <a:gd name="T29" fmla="*/ 12 h 49"/>
                <a:gd name="T30" fmla="*/ 13 w 50"/>
                <a:gd name="T31" fmla="*/ 5 h 49"/>
                <a:gd name="T32" fmla="*/ 38 w 50"/>
                <a:gd name="T33" fmla="*/ 5 h 49"/>
                <a:gd name="T34" fmla="*/ 45 w 50"/>
                <a:gd name="T35" fmla="*/ 13 h 49"/>
                <a:gd name="T36" fmla="*/ 45 w 50"/>
                <a:gd name="T37" fmla="*/ 37 h 49"/>
                <a:gd name="T38" fmla="*/ 25 w 50"/>
                <a:gd name="T39" fmla="*/ 12 h 49"/>
                <a:gd name="T40" fmla="*/ 13 w 50"/>
                <a:gd name="T41" fmla="*/ 24 h 49"/>
                <a:gd name="T42" fmla="*/ 25 w 50"/>
                <a:gd name="T43" fmla="*/ 37 h 49"/>
                <a:gd name="T44" fmla="*/ 38 w 50"/>
                <a:gd name="T45" fmla="*/ 24 h 49"/>
                <a:gd name="T46" fmla="*/ 25 w 50"/>
                <a:gd name="T47" fmla="*/ 12 h 49"/>
                <a:gd name="T48" fmla="*/ 25 w 50"/>
                <a:gd name="T49" fmla="*/ 33 h 49"/>
                <a:gd name="T50" fmla="*/ 17 w 50"/>
                <a:gd name="T51" fmla="*/ 24 h 49"/>
                <a:gd name="T52" fmla="*/ 25 w 50"/>
                <a:gd name="T53" fmla="*/ 16 h 49"/>
                <a:gd name="T54" fmla="*/ 34 w 50"/>
                <a:gd name="T55" fmla="*/ 24 h 49"/>
                <a:gd name="T56" fmla="*/ 25 w 50"/>
                <a:gd name="T57" fmla="*/ 33 h 49"/>
                <a:gd name="T58" fmla="*/ 41 w 50"/>
                <a:gd name="T59" fmla="*/ 11 h 49"/>
                <a:gd name="T60" fmla="*/ 39 w 50"/>
                <a:gd name="T61" fmla="*/ 14 h 49"/>
                <a:gd name="T62" fmla="*/ 36 w 50"/>
                <a:gd name="T63" fmla="*/ 11 h 49"/>
                <a:gd name="T64" fmla="*/ 39 w 50"/>
                <a:gd name="T65" fmla="*/ 8 h 49"/>
                <a:gd name="T66" fmla="*/ 41 w 50"/>
                <a:gd name="T6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9">
                  <a:moveTo>
                    <a:pt x="50" y="12"/>
                  </a:moveTo>
                  <a:cubicBezTo>
                    <a:pt x="49" y="9"/>
                    <a:pt x="48" y="6"/>
                    <a:pt x="46" y="4"/>
                  </a:cubicBezTo>
                  <a:cubicBezTo>
                    <a:pt x="43" y="1"/>
                    <a:pt x="40" y="0"/>
                    <a:pt x="37" y="0"/>
                  </a:cubicBezTo>
                  <a:cubicBezTo>
                    <a:pt x="31" y="0"/>
                    <a:pt x="17" y="0"/>
                    <a:pt x="12" y="0"/>
                  </a:cubicBezTo>
                  <a:cubicBezTo>
                    <a:pt x="7" y="1"/>
                    <a:pt x="3" y="4"/>
                    <a:pt x="2" y="10"/>
                  </a:cubicBezTo>
                  <a:cubicBezTo>
                    <a:pt x="0" y="14"/>
                    <a:pt x="1" y="33"/>
                    <a:pt x="1" y="38"/>
                  </a:cubicBezTo>
                  <a:cubicBezTo>
                    <a:pt x="2" y="43"/>
                    <a:pt x="6" y="47"/>
                    <a:pt x="11" y="48"/>
                  </a:cubicBezTo>
                  <a:cubicBezTo>
                    <a:pt x="15" y="49"/>
                    <a:pt x="34" y="49"/>
                    <a:pt x="39" y="49"/>
                  </a:cubicBezTo>
                  <a:cubicBezTo>
                    <a:pt x="44" y="48"/>
                    <a:pt x="48" y="44"/>
                    <a:pt x="49" y="39"/>
                  </a:cubicBezTo>
                  <a:cubicBezTo>
                    <a:pt x="50" y="34"/>
                    <a:pt x="50" y="16"/>
                    <a:pt x="50" y="12"/>
                  </a:cubicBezTo>
                  <a:close/>
                  <a:moveTo>
                    <a:pt x="45" y="37"/>
                  </a:moveTo>
                  <a:cubicBezTo>
                    <a:pt x="44" y="41"/>
                    <a:pt x="42" y="44"/>
                    <a:pt x="37" y="44"/>
                  </a:cubicBezTo>
                  <a:cubicBezTo>
                    <a:pt x="33" y="45"/>
                    <a:pt x="16" y="45"/>
                    <a:pt x="12" y="44"/>
                  </a:cubicBezTo>
                  <a:cubicBezTo>
                    <a:pt x="8" y="43"/>
                    <a:pt x="6" y="41"/>
                    <a:pt x="6" y="37"/>
                  </a:cubicBezTo>
                  <a:cubicBezTo>
                    <a:pt x="5" y="34"/>
                    <a:pt x="5" y="17"/>
                    <a:pt x="6" y="12"/>
                  </a:cubicBezTo>
                  <a:cubicBezTo>
                    <a:pt x="6" y="8"/>
                    <a:pt x="9" y="5"/>
                    <a:pt x="13" y="5"/>
                  </a:cubicBezTo>
                  <a:cubicBezTo>
                    <a:pt x="18" y="4"/>
                    <a:pt x="34" y="4"/>
                    <a:pt x="38" y="5"/>
                  </a:cubicBezTo>
                  <a:cubicBezTo>
                    <a:pt x="42" y="5"/>
                    <a:pt x="45" y="8"/>
                    <a:pt x="45" y="13"/>
                  </a:cubicBezTo>
                  <a:cubicBezTo>
                    <a:pt x="46" y="17"/>
                    <a:pt x="46" y="32"/>
                    <a:pt x="45" y="37"/>
                  </a:cubicBezTo>
                  <a:close/>
                  <a:moveTo>
                    <a:pt x="25" y="12"/>
                  </a:moveTo>
                  <a:cubicBezTo>
                    <a:pt x="18" y="12"/>
                    <a:pt x="13" y="17"/>
                    <a:pt x="13" y="24"/>
                  </a:cubicBezTo>
                  <a:cubicBezTo>
                    <a:pt x="13" y="31"/>
                    <a:pt x="18" y="37"/>
                    <a:pt x="25" y="37"/>
                  </a:cubicBezTo>
                  <a:cubicBezTo>
                    <a:pt x="32" y="37"/>
                    <a:pt x="38" y="31"/>
                    <a:pt x="38" y="24"/>
                  </a:cubicBezTo>
                  <a:cubicBezTo>
                    <a:pt x="38" y="17"/>
                    <a:pt x="32" y="12"/>
                    <a:pt x="25" y="12"/>
                  </a:cubicBezTo>
                  <a:close/>
                  <a:moveTo>
                    <a:pt x="25" y="33"/>
                  </a:moveTo>
                  <a:cubicBezTo>
                    <a:pt x="21" y="33"/>
                    <a:pt x="17" y="29"/>
                    <a:pt x="17" y="24"/>
                  </a:cubicBezTo>
                  <a:cubicBezTo>
                    <a:pt x="17" y="20"/>
                    <a:pt x="21" y="16"/>
                    <a:pt x="25" y="16"/>
                  </a:cubicBezTo>
                  <a:cubicBezTo>
                    <a:pt x="30" y="16"/>
                    <a:pt x="34" y="20"/>
                    <a:pt x="34" y="24"/>
                  </a:cubicBezTo>
                  <a:cubicBezTo>
                    <a:pt x="34" y="29"/>
                    <a:pt x="30" y="33"/>
                    <a:pt x="25" y="33"/>
                  </a:cubicBezTo>
                  <a:close/>
                  <a:moveTo>
                    <a:pt x="41" y="11"/>
                  </a:moveTo>
                  <a:cubicBezTo>
                    <a:pt x="41" y="13"/>
                    <a:pt x="40" y="14"/>
                    <a:pt x="39" y="14"/>
                  </a:cubicBezTo>
                  <a:cubicBezTo>
                    <a:pt x="37" y="14"/>
                    <a:pt x="36" y="13"/>
                    <a:pt x="36" y="11"/>
                  </a:cubicBezTo>
                  <a:cubicBezTo>
                    <a:pt x="36" y="10"/>
                    <a:pt x="37" y="8"/>
                    <a:pt x="39" y="8"/>
                  </a:cubicBezTo>
                  <a:cubicBezTo>
                    <a:pt x="40" y="8"/>
                    <a:pt x="42" y="10"/>
                    <a:pt x="41" y="11"/>
                  </a:cubicBez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74" name="TextBox 18">
            <a:extLst>
              <a:ext uri="{FF2B5EF4-FFF2-40B4-BE49-F238E27FC236}">
                <a16:creationId xmlns:a16="http://schemas.microsoft.com/office/drawing/2014/main" id="{849B2348-B5CA-430D-8320-DCD86E71AAB8}"/>
              </a:ext>
            </a:extLst>
          </p:cNvPr>
          <p:cNvSpPr txBox="1">
            <a:spLocks noChangeArrowheads="1"/>
          </p:cNvSpPr>
          <p:nvPr/>
        </p:nvSpPr>
        <p:spPr bwMode="auto">
          <a:xfrm>
            <a:off x="2032000" y="5184775"/>
            <a:ext cx="20462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100"/>
              <a:t>Developer Team</a:t>
            </a:r>
          </a:p>
        </p:txBody>
      </p:sp>
      <p:sp>
        <p:nvSpPr>
          <p:cNvPr id="75" name="TextBox 19">
            <a:extLst>
              <a:ext uri="{FF2B5EF4-FFF2-40B4-BE49-F238E27FC236}">
                <a16:creationId xmlns:a16="http://schemas.microsoft.com/office/drawing/2014/main" id="{7166476A-AD80-42D3-8E31-31C469AA4A60}"/>
              </a:ext>
            </a:extLst>
          </p:cNvPr>
          <p:cNvSpPr txBox="1"/>
          <p:nvPr/>
        </p:nvSpPr>
        <p:spPr>
          <a:xfrm>
            <a:off x="2032000" y="4875213"/>
            <a:ext cx="2046288" cy="369887"/>
          </a:xfrm>
          <a:prstGeom prst="rect">
            <a:avLst/>
          </a:prstGeom>
          <a:noFill/>
        </p:spPr>
        <p:txBody>
          <a:bodyPr anchor="ctr">
            <a:spAutoFit/>
          </a:bodyPr>
          <a:lstStyle/>
          <a:p>
            <a:pPr algn="ctr" eaLnBrk="1" fontAlgn="auto" hangingPunct="1">
              <a:spcBef>
                <a:spcPts val="0"/>
              </a:spcBef>
              <a:spcAft>
                <a:spcPts val="0"/>
              </a:spcAft>
              <a:defRPr/>
            </a:pPr>
            <a:r>
              <a:rPr lang="en-US" b="1" dirty="0">
                <a:solidFill>
                  <a:schemeClr val="accent3"/>
                </a:solidFill>
                <a:latin typeface="+mj-lt"/>
              </a:rPr>
              <a:t>Scarlett Garcia</a:t>
            </a:r>
            <a:endParaRPr lang="en-ID" b="1" dirty="0">
              <a:solidFill>
                <a:schemeClr val="accent3"/>
              </a:solidFill>
              <a:latin typeface="+mj-lt"/>
            </a:endParaRPr>
          </a:p>
        </p:txBody>
      </p:sp>
      <p:grpSp>
        <p:nvGrpSpPr>
          <p:cNvPr id="76" name="Group 55">
            <a:extLst>
              <a:ext uri="{FF2B5EF4-FFF2-40B4-BE49-F238E27FC236}">
                <a16:creationId xmlns:a16="http://schemas.microsoft.com/office/drawing/2014/main" id="{FB1F139A-33C4-48D9-B0C7-A74E90F2A6B3}"/>
              </a:ext>
            </a:extLst>
          </p:cNvPr>
          <p:cNvGrpSpPr/>
          <p:nvPr/>
        </p:nvGrpSpPr>
        <p:grpSpPr>
          <a:xfrm>
            <a:off x="2693004" y="5538870"/>
            <a:ext cx="724574" cy="148144"/>
            <a:chOff x="926807" y="4838290"/>
            <a:chExt cx="1194365" cy="244196"/>
          </a:xfrm>
          <a:solidFill>
            <a:schemeClr val="accent1"/>
          </a:solidFill>
        </p:grpSpPr>
        <p:sp>
          <p:nvSpPr>
            <p:cNvPr id="77" name="Freeform 5">
              <a:extLst>
                <a:ext uri="{FF2B5EF4-FFF2-40B4-BE49-F238E27FC236}">
                  <a16:creationId xmlns:a16="http://schemas.microsoft.com/office/drawing/2014/main" id="{A055CD83-F336-49A3-B6A5-7127891E4C38}"/>
                </a:ext>
              </a:extLst>
            </p:cNvPr>
            <p:cNvSpPr>
              <a:spLocks noEditPoints="1"/>
            </p:cNvSpPr>
            <p:nvPr/>
          </p:nvSpPr>
          <p:spPr bwMode="auto">
            <a:xfrm>
              <a:off x="926807" y="4873203"/>
              <a:ext cx="240769" cy="196319"/>
            </a:xfrm>
            <a:custGeom>
              <a:avLst/>
              <a:gdLst>
                <a:gd name="T0" fmla="*/ 51 w 53"/>
                <a:gd name="T1" fmla="*/ 1 h 43"/>
                <a:gd name="T2" fmla="*/ 51 w 53"/>
                <a:gd name="T3" fmla="*/ 1 h 43"/>
                <a:gd name="T4" fmla="*/ 37 w 53"/>
                <a:gd name="T5" fmla="*/ 0 h 43"/>
                <a:gd name="T6" fmla="*/ 35 w 53"/>
                <a:gd name="T7" fmla="*/ 0 h 43"/>
                <a:gd name="T8" fmla="*/ 27 w 53"/>
                <a:gd name="T9" fmla="*/ 5 h 43"/>
                <a:gd name="T10" fmla="*/ 26 w 53"/>
                <a:gd name="T11" fmla="*/ 12 h 43"/>
                <a:gd name="T12" fmla="*/ 26 w 53"/>
                <a:gd name="T13" fmla="*/ 13 h 43"/>
                <a:gd name="T14" fmla="*/ 4 w 53"/>
                <a:gd name="T15" fmla="*/ 2 h 43"/>
                <a:gd name="T16" fmla="*/ 3 w 53"/>
                <a:gd name="T17" fmla="*/ 10 h 43"/>
                <a:gd name="T18" fmla="*/ 7 w 53"/>
                <a:gd name="T19" fmla="*/ 16 h 43"/>
                <a:gd name="T20" fmla="*/ 2 w 53"/>
                <a:gd name="T21" fmla="*/ 15 h 43"/>
                <a:gd name="T22" fmla="*/ 4 w 53"/>
                <a:gd name="T23" fmla="*/ 21 h 43"/>
                <a:gd name="T24" fmla="*/ 11 w 53"/>
                <a:gd name="T25" fmla="*/ 26 h 43"/>
                <a:gd name="T26" fmla="*/ 11 w 53"/>
                <a:gd name="T27" fmla="*/ 26 h 43"/>
                <a:gd name="T28" fmla="*/ 8 w 53"/>
                <a:gd name="T29" fmla="*/ 26 h 43"/>
                <a:gd name="T30" fmla="*/ 6 w 53"/>
                <a:gd name="T31" fmla="*/ 26 h 43"/>
                <a:gd name="T32" fmla="*/ 16 w 53"/>
                <a:gd name="T33" fmla="*/ 33 h 43"/>
                <a:gd name="T34" fmla="*/ 11 w 53"/>
                <a:gd name="T35" fmla="*/ 36 h 43"/>
                <a:gd name="T36" fmla="*/ 3 w 53"/>
                <a:gd name="T37" fmla="*/ 38 h 43"/>
                <a:gd name="T38" fmla="*/ 0 w 53"/>
                <a:gd name="T39" fmla="*/ 38 h 43"/>
                <a:gd name="T40" fmla="*/ 0 w 53"/>
                <a:gd name="T41" fmla="*/ 38 h 43"/>
                <a:gd name="T42" fmla="*/ 17 w 53"/>
                <a:gd name="T43" fmla="*/ 43 h 43"/>
                <a:gd name="T44" fmla="*/ 18 w 53"/>
                <a:gd name="T45" fmla="*/ 43 h 43"/>
                <a:gd name="T46" fmla="*/ 24 w 53"/>
                <a:gd name="T47" fmla="*/ 42 h 43"/>
                <a:gd name="T48" fmla="*/ 39 w 53"/>
                <a:gd name="T49" fmla="*/ 34 h 43"/>
                <a:gd name="T50" fmla="*/ 44 w 53"/>
                <a:gd name="T51" fmla="*/ 25 h 43"/>
                <a:gd name="T52" fmla="*/ 47 w 53"/>
                <a:gd name="T53" fmla="*/ 16 h 43"/>
                <a:gd name="T54" fmla="*/ 47 w 53"/>
                <a:gd name="T55" fmla="*/ 11 h 43"/>
                <a:gd name="T56" fmla="*/ 48 w 53"/>
                <a:gd name="T57" fmla="*/ 11 h 43"/>
                <a:gd name="T58" fmla="*/ 52 w 53"/>
                <a:gd name="T59" fmla="*/ 7 h 43"/>
                <a:gd name="T60" fmla="*/ 53 w 53"/>
                <a:gd name="T61" fmla="*/ 5 h 43"/>
                <a:gd name="T62" fmla="*/ 53 w 53"/>
                <a:gd name="T63" fmla="*/ 5 h 43"/>
                <a:gd name="T64" fmla="*/ 47 w 53"/>
                <a:gd name="T65" fmla="*/ 7 h 43"/>
                <a:gd name="T66" fmla="*/ 51 w 53"/>
                <a:gd name="T67" fmla="*/ 1 h 43"/>
                <a:gd name="T68" fmla="*/ 51 w 53"/>
                <a:gd name="T69" fmla="*/ 1 h 43"/>
                <a:gd name="T70" fmla="*/ 51 w 53"/>
                <a:gd name="T71" fmla="*/ 1 h 43"/>
                <a:gd name="T72" fmla="*/ 45 w 53"/>
                <a:gd name="T73" fmla="*/ 3 h 43"/>
                <a:gd name="T74" fmla="*/ 44 w 53"/>
                <a:gd name="T75" fmla="*/ 3 h 43"/>
                <a:gd name="T76" fmla="*/ 37 w 53"/>
                <a:gd name="T7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43">
                  <a:moveTo>
                    <a:pt x="51" y="1"/>
                  </a:moveTo>
                  <a:cubicBezTo>
                    <a:pt x="51" y="1"/>
                    <a:pt x="51" y="1"/>
                    <a:pt x="51" y="1"/>
                  </a:cubicBezTo>
                  <a:moveTo>
                    <a:pt x="37" y="0"/>
                  </a:moveTo>
                  <a:cubicBezTo>
                    <a:pt x="36" y="0"/>
                    <a:pt x="35" y="0"/>
                    <a:pt x="35" y="0"/>
                  </a:cubicBezTo>
                  <a:cubicBezTo>
                    <a:pt x="32" y="1"/>
                    <a:pt x="29" y="2"/>
                    <a:pt x="27" y="5"/>
                  </a:cubicBezTo>
                  <a:cubicBezTo>
                    <a:pt x="26" y="7"/>
                    <a:pt x="26" y="10"/>
                    <a:pt x="26" y="12"/>
                  </a:cubicBezTo>
                  <a:cubicBezTo>
                    <a:pt x="26" y="12"/>
                    <a:pt x="26" y="13"/>
                    <a:pt x="26" y="13"/>
                  </a:cubicBezTo>
                  <a:cubicBezTo>
                    <a:pt x="17" y="13"/>
                    <a:pt x="10" y="9"/>
                    <a:pt x="4" y="2"/>
                  </a:cubicBezTo>
                  <a:cubicBezTo>
                    <a:pt x="2" y="4"/>
                    <a:pt x="2" y="7"/>
                    <a:pt x="3" y="10"/>
                  </a:cubicBezTo>
                  <a:cubicBezTo>
                    <a:pt x="3" y="13"/>
                    <a:pt x="5" y="15"/>
                    <a:pt x="7" y="16"/>
                  </a:cubicBezTo>
                  <a:cubicBezTo>
                    <a:pt x="5" y="16"/>
                    <a:pt x="4" y="16"/>
                    <a:pt x="2" y="15"/>
                  </a:cubicBezTo>
                  <a:cubicBezTo>
                    <a:pt x="2" y="17"/>
                    <a:pt x="3" y="19"/>
                    <a:pt x="4" y="21"/>
                  </a:cubicBezTo>
                  <a:cubicBezTo>
                    <a:pt x="5" y="23"/>
                    <a:pt x="8" y="25"/>
                    <a:pt x="11" y="26"/>
                  </a:cubicBezTo>
                  <a:cubicBezTo>
                    <a:pt x="11" y="26"/>
                    <a:pt x="11" y="26"/>
                    <a:pt x="11" y="26"/>
                  </a:cubicBezTo>
                  <a:cubicBezTo>
                    <a:pt x="10" y="26"/>
                    <a:pt x="9" y="26"/>
                    <a:pt x="8" y="26"/>
                  </a:cubicBezTo>
                  <a:cubicBezTo>
                    <a:pt x="7" y="26"/>
                    <a:pt x="7" y="26"/>
                    <a:pt x="6" y="26"/>
                  </a:cubicBezTo>
                  <a:cubicBezTo>
                    <a:pt x="7" y="29"/>
                    <a:pt x="11" y="33"/>
                    <a:pt x="16" y="33"/>
                  </a:cubicBezTo>
                  <a:cubicBezTo>
                    <a:pt x="15" y="35"/>
                    <a:pt x="13" y="36"/>
                    <a:pt x="11" y="36"/>
                  </a:cubicBezTo>
                  <a:cubicBezTo>
                    <a:pt x="8" y="38"/>
                    <a:pt x="6" y="38"/>
                    <a:pt x="3" y="38"/>
                  </a:cubicBezTo>
                  <a:cubicBezTo>
                    <a:pt x="2" y="38"/>
                    <a:pt x="1" y="38"/>
                    <a:pt x="0" y="38"/>
                  </a:cubicBezTo>
                  <a:cubicBezTo>
                    <a:pt x="0" y="38"/>
                    <a:pt x="0" y="38"/>
                    <a:pt x="0" y="38"/>
                  </a:cubicBezTo>
                  <a:cubicBezTo>
                    <a:pt x="5" y="41"/>
                    <a:pt x="11" y="43"/>
                    <a:pt x="17" y="43"/>
                  </a:cubicBezTo>
                  <a:cubicBezTo>
                    <a:pt x="17" y="43"/>
                    <a:pt x="17" y="43"/>
                    <a:pt x="18" y="43"/>
                  </a:cubicBezTo>
                  <a:cubicBezTo>
                    <a:pt x="20" y="43"/>
                    <a:pt x="22" y="43"/>
                    <a:pt x="24" y="42"/>
                  </a:cubicBezTo>
                  <a:cubicBezTo>
                    <a:pt x="30" y="41"/>
                    <a:pt x="34" y="38"/>
                    <a:pt x="39" y="34"/>
                  </a:cubicBezTo>
                  <a:cubicBezTo>
                    <a:pt x="41" y="31"/>
                    <a:pt x="43" y="28"/>
                    <a:pt x="44" y="25"/>
                  </a:cubicBezTo>
                  <a:cubicBezTo>
                    <a:pt x="46" y="22"/>
                    <a:pt x="47" y="19"/>
                    <a:pt x="47" y="16"/>
                  </a:cubicBezTo>
                  <a:cubicBezTo>
                    <a:pt x="47" y="14"/>
                    <a:pt x="47" y="12"/>
                    <a:pt x="47" y="11"/>
                  </a:cubicBezTo>
                  <a:cubicBezTo>
                    <a:pt x="48" y="11"/>
                    <a:pt x="48" y="11"/>
                    <a:pt x="48" y="11"/>
                  </a:cubicBezTo>
                  <a:cubicBezTo>
                    <a:pt x="49" y="9"/>
                    <a:pt x="50" y="8"/>
                    <a:pt x="52" y="7"/>
                  </a:cubicBezTo>
                  <a:cubicBezTo>
                    <a:pt x="52" y="6"/>
                    <a:pt x="52" y="6"/>
                    <a:pt x="53" y="5"/>
                  </a:cubicBezTo>
                  <a:cubicBezTo>
                    <a:pt x="53" y="5"/>
                    <a:pt x="53" y="5"/>
                    <a:pt x="53" y="5"/>
                  </a:cubicBezTo>
                  <a:cubicBezTo>
                    <a:pt x="51" y="6"/>
                    <a:pt x="49" y="6"/>
                    <a:pt x="47" y="7"/>
                  </a:cubicBezTo>
                  <a:cubicBezTo>
                    <a:pt x="49" y="5"/>
                    <a:pt x="50" y="3"/>
                    <a:pt x="51" y="1"/>
                  </a:cubicBezTo>
                  <a:cubicBezTo>
                    <a:pt x="51" y="1"/>
                    <a:pt x="51" y="1"/>
                    <a:pt x="51" y="1"/>
                  </a:cubicBezTo>
                  <a:cubicBezTo>
                    <a:pt x="51" y="1"/>
                    <a:pt x="51" y="1"/>
                    <a:pt x="51" y="1"/>
                  </a:cubicBezTo>
                  <a:cubicBezTo>
                    <a:pt x="49" y="2"/>
                    <a:pt x="47" y="3"/>
                    <a:pt x="45" y="3"/>
                  </a:cubicBezTo>
                  <a:cubicBezTo>
                    <a:pt x="44" y="3"/>
                    <a:pt x="44" y="3"/>
                    <a:pt x="44" y="3"/>
                  </a:cubicBezTo>
                  <a:cubicBezTo>
                    <a:pt x="42" y="1"/>
                    <a:pt x="40" y="0"/>
                    <a:pt x="37"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grpSp>
          <p:nvGrpSpPr>
            <p:cNvPr id="78" name="Group 57">
              <a:extLst>
                <a:ext uri="{FF2B5EF4-FFF2-40B4-BE49-F238E27FC236}">
                  <a16:creationId xmlns:a16="http://schemas.microsoft.com/office/drawing/2014/main" id="{BD87BE92-D436-45DB-AAA4-9FC3072B2738}"/>
                </a:ext>
              </a:extLst>
            </p:cNvPr>
            <p:cNvGrpSpPr/>
            <p:nvPr/>
          </p:nvGrpSpPr>
          <p:grpSpPr>
            <a:xfrm>
              <a:off x="1895220" y="4838290"/>
              <a:ext cx="225952" cy="225952"/>
              <a:chOff x="5405944" y="-1589"/>
              <a:chExt cx="225952" cy="225952"/>
            </a:xfrm>
            <a:grpFill/>
          </p:grpSpPr>
          <p:sp>
            <p:nvSpPr>
              <p:cNvPr id="80" name="Freeform 6">
                <a:extLst>
                  <a:ext uri="{FF2B5EF4-FFF2-40B4-BE49-F238E27FC236}">
                    <a16:creationId xmlns:a16="http://schemas.microsoft.com/office/drawing/2014/main" id="{06397AE4-871B-4946-9AD1-422B001D68D9}"/>
                  </a:ext>
                </a:extLst>
              </p:cNvPr>
              <p:cNvSpPr>
                <a:spLocks noEditPoints="1"/>
              </p:cNvSpPr>
              <p:nvPr/>
            </p:nvSpPr>
            <p:spPr bwMode="auto">
              <a:xfrm>
                <a:off x="5405944" y="-1589"/>
                <a:ext cx="55563" cy="225952"/>
              </a:xfrm>
              <a:custGeom>
                <a:avLst/>
                <a:gdLst>
                  <a:gd name="T0" fmla="*/ 1 w 12"/>
                  <a:gd name="T1" fmla="*/ 17 h 50"/>
                  <a:gd name="T2" fmla="*/ 11 w 12"/>
                  <a:gd name="T3" fmla="*/ 17 h 50"/>
                  <a:gd name="T4" fmla="*/ 11 w 12"/>
                  <a:gd name="T5" fmla="*/ 50 h 50"/>
                  <a:gd name="T6" fmla="*/ 1 w 12"/>
                  <a:gd name="T7" fmla="*/ 50 h 50"/>
                  <a:gd name="T8" fmla="*/ 1 w 12"/>
                  <a:gd name="T9" fmla="*/ 17 h 50"/>
                  <a:gd name="T10" fmla="*/ 6 w 12"/>
                  <a:gd name="T11" fmla="*/ 0 h 50"/>
                  <a:gd name="T12" fmla="*/ 12 w 12"/>
                  <a:gd name="T13" fmla="*/ 6 h 50"/>
                  <a:gd name="T14" fmla="*/ 6 w 12"/>
                  <a:gd name="T15" fmla="*/ 12 h 50"/>
                  <a:gd name="T16" fmla="*/ 0 w 12"/>
                  <a:gd name="T17" fmla="*/ 6 h 50"/>
                  <a:gd name="T18" fmla="*/ 6 w 1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0">
                    <a:moveTo>
                      <a:pt x="1" y="17"/>
                    </a:moveTo>
                    <a:cubicBezTo>
                      <a:pt x="11" y="17"/>
                      <a:pt x="11" y="17"/>
                      <a:pt x="11" y="17"/>
                    </a:cubicBezTo>
                    <a:cubicBezTo>
                      <a:pt x="11" y="50"/>
                      <a:pt x="11" y="50"/>
                      <a:pt x="11" y="50"/>
                    </a:cubicBezTo>
                    <a:cubicBezTo>
                      <a:pt x="1" y="50"/>
                      <a:pt x="1" y="50"/>
                      <a:pt x="1" y="50"/>
                    </a:cubicBezTo>
                    <a:lnTo>
                      <a:pt x="1" y="17"/>
                    </a:lnTo>
                    <a:close/>
                    <a:moveTo>
                      <a:pt x="6" y="0"/>
                    </a:moveTo>
                    <a:cubicBezTo>
                      <a:pt x="9" y="0"/>
                      <a:pt x="12" y="3"/>
                      <a:pt x="12" y="6"/>
                    </a:cubicBezTo>
                    <a:cubicBezTo>
                      <a:pt x="12" y="10"/>
                      <a:pt x="9" y="12"/>
                      <a:pt x="6" y="12"/>
                    </a:cubicBezTo>
                    <a:cubicBezTo>
                      <a:pt x="3" y="12"/>
                      <a:pt x="0" y="10"/>
                      <a:pt x="0" y="6"/>
                    </a:cubicBezTo>
                    <a:cubicBezTo>
                      <a:pt x="0" y="3"/>
                      <a:pt x="3" y="0"/>
                      <a:pt x="6"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81" name="Freeform 7">
                <a:extLst>
                  <a:ext uri="{FF2B5EF4-FFF2-40B4-BE49-F238E27FC236}">
                    <a16:creationId xmlns:a16="http://schemas.microsoft.com/office/drawing/2014/main" id="{8B11EFC8-5549-4BD4-8E3F-B47976D4F772}"/>
                  </a:ext>
                </a:extLst>
              </p:cNvPr>
              <p:cNvSpPr>
                <a:spLocks/>
              </p:cNvSpPr>
              <p:nvPr/>
            </p:nvSpPr>
            <p:spPr bwMode="auto">
              <a:xfrm>
                <a:off x="5487434" y="68790"/>
                <a:ext cx="144462" cy="155573"/>
              </a:xfrm>
              <a:custGeom>
                <a:avLst/>
                <a:gdLst>
                  <a:gd name="T0" fmla="*/ 0 w 32"/>
                  <a:gd name="T1" fmla="*/ 1 h 34"/>
                  <a:gd name="T2" fmla="*/ 10 w 32"/>
                  <a:gd name="T3" fmla="*/ 1 h 34"/>
                  <a:gd name="T4" fmla="*/ 10 w 32"/>
                  <a:gd name="T5" fmla="*/ 6 h 34"/>
                  <a:gd name="T6" fmla="*/ 10 w 32"/>
                  <a:gd name="T7" fmla="*/ 6 h 34"/>
                  <a:gd name="T8" fmla="*/ 20 w 32"/>
                  <a:gd name="T9" fmla="*/ 0 h 34"/>
                  <a:gd name="T10" fmla="*/ 32 w 32"/>
                  <a:gd name="T11" fmla="*/ 16 h 34"/>
                  <a:gd name="T12" fmla="*/ 32 w 32"/>
                  <a:gd name="T13" fmla="*/ 34 h 34"/>
                  <a:gd name="T14" fmla="*/ 22 w 32"/>
                  <a:gd name="T15" fmla="*/ 34 h 34"/>
                  <a:gd name="T16" fmla="*/ 22 w 32"/>
                  <a:gd name="T17" fmla="*/ 18 h 34"/>
                  <a:gd name="T18" fmla="*/ 16 w 32"/>
                  <a:gd name="T19" fmla="*/ 9 h 34"/>
                  <a:gd name="T20" fmla="*/ 10 w 32"/>
                  <a:gd name="T21" fmla="*/ 18 h 34"/>
                  <a:gd name="T22" fmla="*/ 10 w 32"/>
                  <a:gd name="T23" fmla="*/ 34 h 34"/>
                  <a:gd name="T24" fmla="*/ 0 w 32"/>
                  <a:gd name="T25" fmla="*/ 34 h 34"/>
                  <a:gd name="T26" fmla="*/ 0 w 32"/>
                  <a:gd name="T2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4">
                    <a:moveTo>
                      <a:pt x="0" y="1"/>
                    </a:moveTo>
                    <a:cubicBezTo>
                      <a:pt x="10" y="1"/>
                      <a:pt x="10" y="1"/>
                      <a:pt x="10" y="1"/>
                    </a:cubicBezTo>
                    <a:cubicBezTo>
                      <a:pt x="10" y="6"/>
                      <a:pt x="10" y="6"/>
                      <a:pt x="10" y="6"/>
                    </a:cubicBezTo>
                    <a:cubicBezTo>
                      <a:pt x="10" y="6"/>
                      <a:pt x="10" y="6"/>
                      <a:pt x="10" y="6"/>
                    </a:cubicBezTo>
                    <a:cubicBezTo>
                      <a:pt x="11" y="3"/>
                      <a:pt x="15" y="0"/>
                      <a:pt x="20" y="0"/>
                    </a:cubicBezTo>
                    <a:cubicBezTo>
                      <a:pt x="30" y="0"/>
                      <a:pt x="32" y="7"/>
                      <a:pt x="32" y="16"/>
                    </a:cubicBezTo>
                    <a:cubicBezTo>
                      <a:pt x="32" y="34"/>
                      <a:pt x="32" y="34"/>
                      <a:pt x="32" y="34"/>
                    </a:cubicBezTo>
                    <a:cubicBezTo>
                      <a:pt x="22" y="34"/>
                      <a:pt x="22" y="34"/>
                      <a:pt x="22" y="34"/>
                    </a:cubicBezTo>
                    <a:cubicBezTo>
                      <a:pt x="22" y="18"/>
                      <a:pt x="22" y="18"/>
                      <a:pt x="22" y="18"/>
                    </a:cubicBezTo>
                    <a:cubicBezTo>
                      <a:pt x="22" y="14"/>
                      <a:pt x="22" y="9"/>
                      <a:pt x="16" y="9"/>
                    </a:cubicBezTo>
                    <a:cubicBezTo>
                      <a:pt x="11" y="9"/>
                      <a:pt x="10" y="13"/>
                      <a:pt x="10" y="18"/>
                    </a:cubicBezTo>
                    <a:cubicBezTo>
                      <a:pt x="10" y="34"/>
                      <a:pt x="10" y="34"/>
                      <a:pt x="10" y="34"/>
                    </a:cubicBezTo>
                    <a:cubicBezTo>
                      <a:pt x="0" y="34"/>
                      <a:pt x="0" y="34"/>
                      <a:pt x="0" y="34"/>
                    </a:cubicBezTo>
                    <a:lnTo>
                      <a:pt x="0" y="1"/>
                    </a:ln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79" name="Freeform 8">
              <a:extLst>
                <a:ext uri="{FF2B5EF4-FFF2-40B4-BE49-F238E27FC236}">
                  <a16:creationId xmlns:a16="http://schemas.microsoft.com/office/drawing/2014/main" id="{E3E5A82B-29AC-4210-B8E5-FD0B5235F3D3}"/>
                </a:ext>
              </a:extLst>
            </p:cNvPr>
            <p:cNvSpPr>
              <a:spLocks noEditPoints="1"/>
            </p:cNvSpPr>
            <p:nvPr/>
          </p:nvSpPr>
          <p:spPr bwMode="auto">
            <a:xfrm>
              <a:off x="1421390" y="4860239"/>
              <a:ext cx="225952" cy="222247"/>
            </a:xfrm>
            <a:custGeom>
              <a:avLst/>
              <a:gdLst>
                <a:gd name="T0" fmla="*/ 50 w 50"/>
                <a:gd name="T1" fmla="*/ 12 h 49"/>
                <a:gd name="T2" fmla="*/ 46 w 50"/>
                <a:gd name="T3" fmla="*/ 4 h 49"/>
                <a:gd name="T4" fmla="*/ 37 w 50"/>
                <a:gd name="T5" fmla="*/ 0 h 49"/>
                <a:gd name="T6" fmla="*/ 12 w 50"/>
                <a:gd name="T7" fmla="*/ 0 h 49"/>
                <a:gd name="T8" fmla="*/ 2 w 50"/>
                <a:gd name="T9" fmla="*/ 10 h 49"/>
                <a:gd name="T10" fmla="*/ 1 w 50"/>
                <a:gd name="T11" fmla="*/ 38 h 49"/>
                <a:gd name="T12" fmla="*/ 11 w 50"/>
                <a:gd name="T13" fmla="*/ 48 h 49"/>
                <a:gd name="T14" fmla="*/ 39 w 50"/>
                <a:gd name="T15" fmla="*/ 49 h 49"/>
                <a:gd name="T16" fmla="*/ 49 w 50"/>
                <a:gd name="T17" fmla="*/ 39 h 49"/>
                <a:gd name="T18" fmla="*/ 50 w 50"/>
                <a:gd name="T19" fmla="*/ 12 h 49"/>
                <a:gd name="T20" fmla="*/ 45 w 50"/>
                <a:gd name="T21" fmla="*/ 37 h 49"/>
                <a:gd name="T22" fmla="*/ 37 w 50"/>
                <a:gd name="T23" fmla="*/ 44 h 49"/>
                <a:gd name="T24" fmla="*/ 12 w 50"/>
                <a:gd name="T25" fmla="*/ 44 h 49"/>
                <a:gd name="T26" fmla="*/ 6 w 50"/>
                <a:gd name="T27" fmla="*/ 37 h 49"/>
                <a:gd name="T28" fmla="*/ 6 w 50"/>
                <a:gd name="T29" fmla="*/ 12 h 49"/>
                <a:gd name="T30" fmla="*/ 13 w 50"/>
                <a:gd name="T31" fmla="*/ 5 h 49"/>
                <a:gd name="T32" fmla="*/ 38 w 50"/>
                <a:gd name="T33" fmla="*/ 5 h 49"/>
                <a:gd name="T34" fmla="*/ 45 w 50"/>
                <a:gd name="T35" fmla="*/ 13 h 49"/>
                <a:gd name="T36" fmla="*/ 45 w 50"/>
                <a:gd name="T37" fmla="*/ 37 h 49"/>
                <a:gd name="T38" fmla="*/ 25 w 50"/>
                <a:gd name="T39" fmla="*/ 12 h 49"/>
                <a:gd name="T40" fmla="*/ 13 w 50"/>
                <a:gd name="T41" fmla="*/ 24 h 49"/>
                <a:gd name="T42" fmla="*/ 25 w 50"/>
                <a:gd name="T43" fmla="*/ 37 h 49"/>
                <a:gd name="T44" fmla="*/ 38 w 50"/>
                <a:gd name="T45" fmla="*/ 24 h 49"/>
                <a:gd name="T46" fmla="*/ 25 w 50"/>
                <a:gd name="T47" fmla="*/ 12 h 49"/>
                <a:gd name="T48" fmla="*/ 25 w 50"/>
                <a:gd name="T49" fmla="*/ 33 h 49"/>
                <a:gd name="T50" fmla="*/ 17 w 50"/>
                <a:gd name="T51" fmla="*/ 24 h 49"/>
                <a:gd name="T52" fmla="*/ 25 w 50"/>
                <a:gd name="T53" fmla="*/ 16 h 49"/>
                <a:gd name="T54" fmla="*/ 34 w 50"/>
                <a:gd name="T55" fmla="*/ 24 h 49"/>
                <a:gd name="T56" fmla="*/ 25 w 50"/>
                <a:gd name="T57" fmla="*/ 33 h 49"/>
                <a:gd name="T58" fmla="*/ 41 w 50"/>
                <a:gd name="T59" fmla="*/ 11 h 49"/>
                <a:gd name="T60" fmla="*/ 39 w 50"/>
                <a:gd name="T61" fmla="*/ 14 h 49"/>
                <a:gd name="T62" fmla="*/ 36 w 50"/>
                <a:gd name="T63" fmla="*/ 11 h 49"/>
                <a:gd name="T64" fmla="*/ 39 w 50"/>
                <a:gd name="T65" fmla="*/ 8 h 49"/>
                <a:gd name="T66" fmla="*/ 41 w 50"/>
                <a:gd name="T6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9">
                  <a:moveTo>
                    <a:pt x="50" y="12"/>
                  </a:moveTo>
                  <a:cubicBezTo>
                    <a:pt x="49" y="9"/>
                    <a:pt x="48" y="6"/>
                    <a:pt x="46" y="4"/>
                  </a:cubicBezTo>
                  <a:cubicBezTo>
                    <a:pt x="43" y="1"/>
                    <a:pt x="40" y="0"/>
                    <a:pt x="37" y="0"/>
                  </a:cubicBezTo>
                  <a:cubicBezTo>
                    <a:pt x="31" y="0"/>
                    <a:pt x="17" y="0"/>
                    <a:pt x="12" y="0"/>
                  </a:cubicBezTo>
                  <a:cubicBezTo>
                    <a:pt x="7" y="1"/>
                    <a:pt x="3" y="4"/>
                    <a:pt x="2" y="10"/>
                  </a:cubicBezTo>
                  <a:cubicBezTo>
                    <a:pt x="0" y="14"/>
                    <a:pt x="1" y="33"/>
                    <a:pt x="1" y="38"/>
                  </a:cubicBezTo>
                  <a:cubicBezTo>
                    <a:pt x="2" y="43"/>
                    <a:pt x="6" y="47"/>
                    <a:pt x="11" y="48"/>
                  </a:cubicBezTo>
                  <a:cubicBezTo>
                    <a:pt x="15" y="49"/>
                    <a:pt x="34" y="49"/>
                    <a:pt x="39" y="49"/>
                  </a:cubicBezTo>
                  <a:cubicBezTo>
                    <a:pt x="44" y="48"/>
                    <a:pt x="48" y="44"/>
                    <a:pt x="49" y="39"/>
                  </a:cubicBezTo>
                  <a:cubicBezTo>
                    <a:pt x="50" y="34"/>
                    <a:pt x="50" y="16"/>
                    <a:pt x="50" y="12"/>
                  </a:cubicBezTo>
                  <a:close/>
                  <a:moveTo>
                    <a:pt x="45" y="37"/>
                  </a:moveTo>
                  <a:cubicBezTo>
                    <a:pt x="44" y="41"/>
                    <a:pt x="42" y="44"/>
                    <a:pt x="37" y="44"/>
                  </a:cubicBezTo>
                  <a:cubicBezTo>
                    <a:pt x="33" y="45"/>
                    <a:pt x="16" y="45"/>
                    <a:pt x="12" y="44"/>
                  </a:cubicBezTo>
                  <a:cubicBezTo>
                    <a:pt x="8" y="43"/>
                    <a:pt x="6" y="41"/>
                    <a:pt x="6" y="37"/>
                  </a:cubicBezTo>
                  <a:cubicBezTo>
                    <a:pt x="5" y="34"/>
                    <a:pt x="5" y="17"/>
                    <a:pt x="6" y="12"/>
                  </a:cubicBezTo>
                  <a:cubicBezTo>
                    <a:pt x="6" y="8"/>
                    <a:pt x="9" y="5"/>
                    <a:pt x="13" y="5"/>
                  </a:cubicBezTo>
                  <a:cubicBezTo>
                    <a:pt x="18" y="4"/>
                    <a:pt x="34" y="4"/>
                    <a:pt x="38" y="5"/>
                  </a:cubicBezTo>
                  <a:cubicBezTo>
                    <a:pt x="42" y="5"/>
                    <a:pt x="45" y="8"/>
                    <a:pt x="45" y="13"/>
                  </a:cubicBezTo>
                  <a:cubicBezTo>
                    <a:pt x="46" y="17"/>
                    <a:pt x="46" y="32"/>
                    <a:pt x="45" y="37"/>
                  </a:cubicBezTo>
                  <a:close/>
                  <a:moveTo>
                    <a:pt x="25" y="12"/>
                  </a:moveTo>
                  <a:cubicBezTo>
                    <a:pt x="18" y="12"/>
                    <a:pt x="13" y="17"/>
                    <a:pt x="13" y="24"/>
                  </a:cubicBezTo>
                  <a:cubicBezTo>
                    <a:pt x="13" y="31"/>
                    <a:pt x="18" y="37"/>
                    <a:pt x="25" y="37"/>
                  </a:cubicBezTo>
                  <a:cubicBezTo>
                    <a:pt x="32" y="37"/>
                    <a:pt x="38" y="31"/>
                    <a:pt x="38" y="24"/>
                  </a:cubicBezTo>
                  <a:cubicBezTo>
                    <a:pt x="38" y="17"/>
                    <a:pt x="32" y="12"/>
                    <a:pt x="25" y="12"/>
                  </a:cubicBezTo>
                  <a:close/>
                  <a:moveTo>
                    <a:pt x="25" y="33"/>
                  </a:moveTo>
                  <a:cubicBezTo>
                    <a:pt x="21" y="33"/>
                    <a:pt x="17" y="29"/>
                    <a:pt x="17" y="24"/>
                  </a:cubicBezTo>
                  <a:cubicBezTo>
                    <a:pt x="17" y="20"/>
                    <a:pt x="21" y="16"/>
                    <a:pt x="25" y="16"/>
                  </a:cubicBezTo>
                  <a:cubicBezTo>
                    <a:pt x="30" y="16"/>
                    <a:pt x="34" y="20"/>
                    <a:pt x="34" y="24"/>
                  </a:cubicBezTo>
                  <a:cubicBezTo>
                    <a:pt x="34" y="29"/>
                    <a:pt x="30" y="33"/>
                    <a:pt x="25" y="33"/>
                  </a:cubicBezTo>
                  <a:close/>
                  <a:moveTo>
                    <a:pt x="41" y="11"/>
                  </a:moveTo>
                  <a:cubicBezTo>
                    <a:pt x="41" y="13"/>
                    <a:pt x="40" y="14"/>
                    <a:pt x="39" y="14"/>
                  </a:cubicBezTo>
                  <a:cubicBezTo>
                    <a:pt x="37" y="14"/>
                    <a:pt x="36" y="13"/>
                    <a:pt x="36" y="11"/>
                  </a:cubicBezTo>
                  <a:cubicBezTo>
                    <a:pt x="36" y="10"/>
                    <a:pt x="37" y="8"/>
                    <a:pt x="39" y="8"/>
                  </a:cubicBezTo>
                  <a:cubicBezTo>
                    <a:pt x="40" y="8"/>
                    <a:pt x="42" y="10"/>
                    <a:pt x="41" y="11"/>
                  </a:cubicBez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83" name="TextBox 18">
            <a:extLst>
              <a:ext uri="{FF2B5EF4-FFF2-40B4-BE49-F238E27FC236}">
                <a16:creationId xmlns:a16="http://schemas.microsoft.com/office/drawing/2014/main" id="{63FFC662-04FB-4AAF-880B-FA307FADF120}"/>
              </a:ext>
            </a:extLst>
          </p:cNvPr>
          <p:cNvSpPr txBox="1">
            <a:spLocks noChangeArrowheads="1"/>
          </p:cNvSpPr>
          <p:nvPr/>
        </p:nvSpPr>
        <p:spPr bwMode="auto">
          <a:xfrm>
            <a:off x="8131175" y="5184775"/>
            <a:ext cx="20462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100"/>
              <a:t>Developer Team</a:t>
            </a:r>
          </a:p>
        </p:txBody>
      </p:sp>
      <p:sp>
        <p:nvSpPr>
          <p:cNvPr id="84" name="TextBox 19">
            <a:extLst>
              <a:ext uri="{FF2B5EF4-FFF2-40B4-BE49-F238E27FC236}">
                <a16:creationId xmlns:a16="http://schemas.microsoft.com/office/drawing/2014/main" id="{BAAF086A-2854-4342-A75A-AE6D8D0E3352}"/>
              </a:ext>
            </a:extLst>
          </p:cNvPr>
          <p:cNvSpPr txBox="1"/>
          <p:nvPr/>
        </p:nvSpPr>
        <p:spPr>
          <a:xfrm>
            <a:off x="8131175" y="4875213"/>
            <a:ext cx="2046288" cy="369887"/>
          </a:xfrm>
          <a:prstGeom prst="rect">
            <a:avLst/>
          </a:prstGeom>
          <a:noFill/>
        </p:spPr>
        <p:txBody>
          <a:bodyPr anchor="ctr">
            <a:spAutoFit/>
          </a:bodyPr>
          <a:lstStyle/>
          <a:p>
            <a:pPr algn="ctr" eaLnBrk="1" fontAlgn="auto" hangingPunct="1">
              <a:spcBef>
                <a:spcPts val="0"/>
              </a:spcBef>
              <a:spcAft>
                <a:spcPts val="0"/>
              </a:spcAft>
              <a:defRPr/>
            </a:pPr>
            <a:r>
              <a:rPr lang="en-US" b="1" dirty="0">
                <a:solidFill>
                  <a:schemeClr val="accent3"/>
                </a:solidFill>
                <a:latin typeface="+mj-lt"/>
              </a:rPr>
              <a:t>Adam Garcia</a:t>
            </a:r>
            <a:endParaRPr lang="en-ID" b="1" dirty="0">
              <a:solidFill>
                <a:schemeClr val="accent3"/>
              </a:solidFill>
              <a:latin typeface="+mj-lt"/>
            </a:endParaRPr>
          </a:p>
        </p:txBody>
      </p:sp>
      <p:grpSp>
        <p:nvGrpSpPr>
          <p:cNvPr id="85" name="Group 55">
            <a:extLst>
              <a:ext uri="{FF2B5EF4-FFF2-40B4-BE49-F238E27FC236}">
                <a16:creationId xmlns:a16="http://schemas.microsoft.com/office/drawing/2014/main" id="{F6BBE503-79D3-4BEA-9CA9-9D3A37E62A7B}"/>
              </a:ext>
            </a:extLst>
          </p:cNvPr>
          <p:cNvGrpSpPr/>
          <p:nvPr/>
        </p:nvGrpSpPr>
        <p:grpSpPr>
          <a:xfrm>
            <a:off x="8792179" y="5538870"/>
            <a:ext cx="724574" cy="148144"/>
            <a:chOff x="926807" y="4838290"/>
            <a:chExt cx="1194365" cy="244196"/>
          </a:xfrm>
          <a:solidFill>
            <a:schemeClr val="accent1"/>
          </a:solidFill>
        </p:grpSpPr>
        <p:sp>
          <p:nvSpPr>
            <p:cNvPr id="86" name="Freeform 5">
              <a:extLst>
                <a:ext uri="{FF2B5EF4-FFF2-40B4-BE49-F238E27FC236}">
                  <a16:creationId xmlns:a16="http://schemas.microsoft.com/office/drawing/2014/main" id="{FEF4B436-D8B9-469A-9FCF-6FB449DE652D}"/>
                </a:ext>
              </a:extLst>
            </p:cNvPr>
            <p:cNvSpPr>
              <a:spLocks noEditPoints="1"/>
            </p:cNvSpPr>
            <p:nvPr/>
          </p:nvSpPr>
          <p:spPr bwMode="auto">
            <a:xfrm>
              <a:off x="926807" y="4873203"/>
              <a:ext cx="240769" cy="196319"/>
            </a:xfrm>
            <a:custGeom>
              <a:avLst/>
              <a:gdLst>
                <a:gd name="T0" fmla="*/ 51 w 53"/>
                <a:gd name="T1" fmla="*/ 1 h 43"/>
                <a:gd name="T2" fmla="*/ 51 w 53"/>
                <a:gd name="T3" fmla="*/ 1 h 43"/>
                <a:gd name="T4" fmla="*/ 37 w 53"/>
                <a:gd name="T5" fmla="*/ 0 h 43"/>
                <a:gd name="T6" fmla="*/ 35 w 53"/>
                <a:gd name="T7" fmla="*/ 0 h 43"/>
                <a:gd name="T8" fmla="*/ 27 w 53"/>
                <a:gd name="T9" fmla="*/ 5 h 43"/>
                <a:gd name="T10" fmla="*/ 26 w 53"/>
                <a:gd name="T11" fmla="*/ 12 h 43"/>
                <a:gd name="T12" fmla="*/ 26 w 53"/>
                <a:gd name="T13" fmla="*/ 13 h 43"/>
                <a:gd name="T14" fmla="*/ 4 w 53"/>
                <a:gd name="T15" fmla="*/ 2 h 43"/>
                <a:gd name="T16" fmla="*/ 3 w 53"/>
                <a:gd name="T17" fmla="*/ 10 h 43"/>
                <a:gd name="T18" fmla="*/ 7 w 53"/>
                <a:gd name="T19" fmla="*/ 16 h 43"/>
                <a:gd name="T20" fmla="*/ 2 w 53"/>
                <a:gd name="T21" fmla="*/ 15 h 43"/>
                <a:gd name="T22" fmla="*/ 4 w 53"/>
                <a:gd name="T23" fmla="*/ 21 h 43"/>
                <a:gd name="T24" fmla="*/ 11 w 53"/>
                <a:gd name="T25" fmla="*/ 26 h 43"/>
                <a:gd name="T26" fmla="*/ 11 w 53"/>
                <a:gd name="T27" fmla="*/ 26 h 43"/>
                <a:gd name="T28" fmla="*/ 8 w 53"/>
                <a:gd name="T29" fmla="*/ 26 h 43"/>
                <a:gd name="T30" fmla="*/ 6 w 53"/>
                <a:gd name="T31" fmla="*/ 26 h 43"/>
                <a:gd name="T32" fmla="*/ 16 w 53"/>
                <a:gd name="T33" fmla="*/ 33 h 43"/>
                <a:gd name="T34" fmla="*/ 11 w 53"/>
                <a:gd name="T35" fmla="*/ 36 h 43"/>
                <a:gd name="T36" fmla="*/ 3 w 53"/>
                <a:gd name="T37" fmla="*/ 38 h 43"/>
                <a:gd name="T38" fmla="*/ 0 w 53"/>
                <a:gd name="T39" fmla="*/ 38 h 43"/>
                <a:gd name="T40" fmla="*/ 0 w 53"/>
                <a:gd name="T41" fmla="*/ 38 h 43"/>
                <a:gd name="T42" fmla="*/ 17 w 53"/>
                <a:gd name="T43" fmla="*/ 43 h 43"/>
                <a:gd name="T44" fmla="*/ 18 w 53"/>
                <a:gd name="T45" fmla="*/ 43 h 43"/>
                <a:gd name="T46" fmla="*/ 24 w 53"/>
                <a:gd name="T47" fmla="*/ 42 h 43"/>
                <a:gd name="T48" fmla="*/ 39 w 53"/>
                <a:gd name="T49" fmla="*/ 34 h 43"/>
                <a:gd name="T50" fmla="*/ 44 w 53"/>
                <a:gd name="T51" fmla="*/ 25 h 43"/>
                <a:gd name="T52" fmla="*/ 47 w 53"/>
                <a:gd name="T53" fmla="*/ 16 h 43"/>
                <a:gd name="T54" fmla="*/ 47 w 53"/>
                <a:gd name="T55" fmla="*/ 11 h 43"/>
                <a:gd name="T56" fmla="*/ 48 w 53"/>
                <a:gd name="T57" fmla="*/ 11 h 43"/>
                <a:gd name="T58" fmla="*/ 52 w 53"/>
                <a:gd name="T59" fmla="*/ 7 h 43"/>
                <a:gd name="T60" fmla="*/ 53 w 53"/>
                <a:gd name="T61" fmla="*/ 5 h 43"/>
                <a:gd name="T62" fmla="*/ 53 w 53"/>
                <a:gd name="T63" fmla="*/ 5 h 43"/>
                <a:gd name="T64" fmla="*/ 47 w 53"/>
                <a:gd name="T65" fmla="*/ 7 h 43"/>
                <a:gd name="T66" fmla="*/ 51 w 53"/>
                <a:gd name="T67" fmla="*/ 1 h 43"/>
                <a:gd name="T68" fmla="*/ 51 w 53"/>
                <a:gd name="T69" fmla="*/ 1 h 43"/>
                <a:gd name="T70" fmla="*/ 51 w 53"/>
                <a:gd name="T71" fmla="*/ 1 h 43"/>
                <a:gd name="T72" fmla="*/ 45 w 53"/>
                <a:gd name="T73" fmla="*/ 3 h 43"/>
                <a:gd name="T74" fmla="*/ 44 w 53"/>
                <a:gd name="T75" fmla="*/ 3 h 43"/>
                <a:gd name="T76" fmla="*/ 37 w 53"/>
                <a:gd name="T7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43">
                  <a:moveTo>
                    <a:pt x="51" y="1"/>
                  </a:moveTo>
                  <a:cubicBezTo>
                    <a:pt x="51" y="1"/>
                    <a:pt x="51" y="1"/>
                    <a:pt x="51" y="1"/>
                  </a:cubicBezTo>
                  <a:moveTo>
                    <a:pt x="37" y="0"/>
                  </a:moveTo>
                  <a:cubicBezTo>
                    <a:pt x="36" y="0"/>
                    <a:pt x="35" y="0"/>
                    <a:pt x="35" y="0"/>
                  </a:cubicBezTo>
                  <a:cubicBezTo>
                    <a:pt x="32" y="1"/>
                    <a:pt x="29" y="2"/>
                    <a:pt x="27" y="5"/>
                  </a:cubicBezTo>
                  <a:cubicBezTo>
                    <a:pt x="26" y="7"/>
                    <a:pt x="26" y="10"/>
                    <a:pt x="26" y="12"/>
                  </a:cubicBezTo>
                  <a:cubicBezTo>
                    <a:pt x="26" y="12"/>
                    <a:pt x="26" y="13"/>
                    <a:pt x="26" y="13"/>
                  </a:cubicBezTo>
                  <a:cubicBezTo>
                    <a:pt x="17" y="13"/>
                    <a:pt x="10" y="9"/>
                    <a:pt x="4" y="2"/>
                  </a:cubicBezTo>
                  <a:cubicBezTo>
                    <a:pt x="2" y="4"/>
                    <a:pt x="2" y="7"/>
                    <a:pt x="3" y="10"/>
                  </a:cubicBezTo>
                  <a:cubicBezTo>
                    <a:pt x="3" y="13"/>
                    <a:pt x="5" y="15"/>
                    <a:pt x="7" y="16"/>
                  </a:cubicBezTo>
                  <a:cubicBezTo>
                    <a:pt x="5" y="16"/>
                    <a:pt x="4" y="16"/>
                    <a:pt x="2" y="15"/>
                  </a:cubicBezTo>
                  <a:cubicBezTo>
                    <a:pt x="2" y="17"/>
                    <a:pt x="3" y="19"/>
                    <a:pt x="4" y="21"/>
                  </a:cubicBezTo>
                  <a:cubicBezTo>
                    <a:pt x="5" y="23"/>
                    <a:pt x="8" y="25"/>
                    <a:pt x="11" y="26"/>
                  </a:cubicBezTo>
                  <a:cubicBezTo>
                    <a:pt x="11" y="26"/>
                    <a:pt x="11" y="26"/>
                    <a:pt x="11" y="26"/>
                  </a:cubicBezTo>
                  <a:cubicBezTo>
                    <a:pt x="10" y="26"/>
                    <a:pt x="9" y="26"/>
                    <a:pt x="8" y="26"/>
                  </a:cubicBezTo>
                  <a:cubicBezTo>
                    <a:pt x="7" y="26"/>
                    <a:pt x="7" y="26"/>
                    <a:pt x="6" y="26"/>
                  </a:cubicBezTo>
                  <a:cubicBezTo>
                    <a:pt x="7" y="29"/>
                    <a:pt x="11" y="33"/>
                    <a:pt x="16" y="33"/>
                  </a:cubicBezTo>
                  <a:cubicBezTo>
                    <a:pt x="15" y="35"/>
                    <a:pt x="13" y="36"/>
                    <a:pt x="11" y="36"/>
                  </a:cubicBezTo>
                  <a:cubicBezTo>
                    <a:pt x="8" y="38"/>
                    <a:pt x="6" y="38"/>
                    <a:pt x="3" y="38"/>
                  </a:cubicBezTo>
                  <a:cubicBezTo>
                    <a:pt x="2" y="38"/>
                    <a:pt x="1" y="38"/>
                    <a:pt x="0" y="38"/>
                  </a:cubicBezTo>
                  <a:cubicBezTo>
                    <a:pt x="0" y="38"/>
                    <a:pt x="0" y="38"/>
                    <a:pt x="0" y="38"/>
                  </a:cubicBezTo>
                  <a:cubicBezTo>
                    <a:pt x="5" y="41"/>
                    <a:pt x="11" y="43"/>
                    <a:pt x="17" y="43"/>
                  </a:cubicBezTo>
                  <a:cubicBezTo>
                    <a:pt x="17" y="43"/>
                    <a:pt x="17" y="43"/>
                    <a:pt x="18" y="43"/>
                  </a:cubicBezTo>
                  <a:cubicBezTo>
                    <a:pt x="20" y="43"/>
                    <a:pt x="22" y="43"/>
                    <a:pt x="24" y="42"/>
                  </a:cubicBezTo>
                  <a:cubicBezTo>
                    <a:pt x="30" y="41"/>
                    <a:pt x="34" y="38"/>
                    <a:pt x="39" y="34"/>
                  </a:cubicBezTo>
                  <a:cubicBezTo>
                    <a:pt x="41" y="31"/>
                    <a:pt x="43" y="28"/>
                    <a:pt x="44" y="25"/>
                  </a:cubicBezTo>
                  <a:cubicBezTo>
                    <a:pt x="46" y="22"/>
                    <a:pt x="47" y="19"/>
                    <a:pt x="47" y="16"/>
                  </a:cubicBezTo>
                  <a:cubicBezTo>
                    <a:pt x="47" y="14"/>
                    <a:pt x="47" y="12"/>
                    <a:pt x="47" y="11"/>
                  </a:cubicBezTo>
                  <a:cubicBezTo>
                    <a:pt x="48" y="11"/>
                    <a:pt x="48" y="11"/>
                    <a:pt x="48" y="11"/>
                  </a:cubicBezTo>
                  <a:cubicBezTo>
                    <a:pt x="49" y="9"/>
                    <a:pt x="50" y="8"/>
                    <a:pt x="52" y="7"/>
                  </a:cubicBezTo>
                  <a:cubicBezTo>
                    <a:pt x="52" y="6"/>
                    <a:pt x="52" y="6"/>
                    <a:pt x="53" y="5"/>
                  </a:cubicBezTo>
                  <a:cubicBezTo>
                    <a:pt x="53" y="5"/>
                    <a:pt x="53" y="5"/>
                    <a:pt x="53" y="5"/>
                  </a:cubicBezTo>
                  <a:cubicBezTo>
                    <a:pt x="51" y="6"/>
                    <a:pt x="49" y="6"/>
                    <a:pt x="47" y="7"/>
                  </a:cubicBezTo>
                  <a:cubicBezTo>
                    <a:pt x="49" y="5"/>
                    <a:pt x="50" y="3"/>
                    <a:pt x="51" y="1"/>
                  </a:cubicBezTo>
                  <a:cubicBezTo>
                    <a:pt x="51" y="1"/>
                    <a:pt x="51" y="1"/>
                    <a:pt x="51" y="1"/>
                  </a:cubicBezTo>
                  <a:cubicBezTo>
                    <a:pt x="51" y="1"/>
                    <a:pt x="51" y="1"/>
                    <a:pt x="51" y="1"/>
                  </a:cubicBezTo>
                  <a:cubicBezTo>
                    <a:pt x="49" y="2"/>
                    <a:pt x="47" y="3"/>
                    <a:pt x="45" y="3"/>
                  </a:cubicBezTo>
                  <a:cubicBezTo>
                    <a:pt x="44" y="3"/>
                    <a:pt x="44" y="3"/>
                    <a:pt x="44" y="3"/>
                  </a:cubicBezTo>
                  <a:cubicBezTo>
                    <a:pt x="42" y="1"/>
                    <a:pt x="40" y="0"/>
                    <a:pt x="37"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grpSp>
          <p:nvGrpSpPr>
            <p:cNvPr id="87" name="Group 57">
              <a:extLst>
                <a:ext uri="{FF2B5EF4-FFF2-40B4-BE49-F238E27FC236}">
                  <a16:creationId xmlns:a16="http://schemas.microsoft.com/office/drawing/2014/main" id="{5B4BD54D-86CA-4F55-B786-C5B4B7B8B806}"/>
                </a:ext>
              </a:extLst>
            </p:cNvPr>
            <p:cNvGrpSpPr/>
            <p:nvPr/>
          </p:nvGrpSpPr>
          <p:grpSpPr>
            <a:xfrm>
              <a:off x="1895220" y="4838290"/>
              <a:ext cx="225952" cy="225952"/>
              <a:chOff x="5405944" y="-1589"/>
              <a:chExt cx="225952" cy="225952"/>
            </a:xfrm>
            <a:grpFill/>
          </p:grpSpPr>
          <p:sp>
            <p:nvSpPr>
              <p:cNvPr id="89" name="Freeform 6">
                <a:extLst>
                  <a:ext uri="{FF2B5EF4-FFF2-40B4-BE49-F238E27FC236}">
                    <a16:creationId xmlns:a16="http://schemas.microsoft.com/office/drawing/2014/main" id="{07BE237D-CE1F-4ABB-9C19-6FF938BF11C0}"/>
                  </a:ext>
                </a:extLst>
              </p:cNvPr>
              <p:cNvSpPr>
                <a:spLocks noEditPoints="1"/>
              </p:cNvSpPr>
              <p:nvPr/>
            </p:nvSpPr>
            <p:spPr bwMode="auto">
              <a:xfrm>
                <a:off x="5405944" y="-1589"/>
                <a:ext cx="55563" cy="225952"/>
              </a:xfrm>
              <a:custGeom>
                <a:avLst/>
                <a:gdLst>
                  <a:gd name="T0" fmla="*/ 1 w 12"/>
                  <a:gd name="T1" fmla="*/ 17 h 50"/>
                  <a:gd name="T2" fmla="*/ 11 w 12"/>
                  <a:gd name="T3" fmla="*/ 17 h 50"/>
                  <a:gd name="T4" fmla="*/ 11 w 12"/>
                  <a:gd name="T5" fmla="*/ 50 h 50"/>
                  <a:gd name="T6" fmla="*/ 1 w 12"/>
                  <a:gd name="T7" fmla="*/ 50 h 50"/>
                  <a:gd name="T8" fmla="*/ 1 w 12"/>
                  <a:gd name="T9" fmla="*/ 17 h 50"/>
                  <a:gd name="T10" fmla="*/ 6 w 12"/>
                  <a:gd name="T11" fmla="*/ 0 h 50"/>
                  <a:gd name="T12" fmla="*/ 12 w 12"/>
                  <a:gd name="T13" fmla="*/ 6 h 50"/>
                  <a:gd name="T14" fmla="*/ 6 w 12"/>
                  <a:gd name="T15" fmla="*/ 12 h 50"/>
                  <a:gd name="T16" fmla="*/ 0 w 12"/>
                  <a:gd name="T17" fmla="*/ 6 h 50"/>
                  <a:gd name="T18" fmla="*/ 6 w 1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0">
                    <a:moveTo>
                      <a:pt x="1" y="17"/>
                    </a:moveTo>
                    <a:cubicBezTo>
                      <a:pt x="11" y="17"/>
                      <a:pt x="11" y="17"/>
                      <a:pt x="11" y="17"/>
                    </a:cubicBezTo>
                    <a:cubicBezTo>
                      <a:pt x="11" y="50"/>
                      <a:pt x="11" y="50"/>
                      <a:pt x="11" y="50"/>
                    </a:cubicBezTo>
                    <a:cubicBezTo>
                      <a:pt x="1" y="50"/>
                      <a:pt x="1" y="50"/>
                      <a:pt x="1" y="50"/>
                    </a:cubicBezTo>
                    <a:lnTo>
                      <a:pt x="1" y="17"/>
                    </a:lnTo>
                    <a:close/>
                    <a:moveTo>
                      <a:pt x="6" y="0"/>
                    </a:moveTo>
                    <a:cubicBezTo>
                      <a:pt x="9" y="0"/>
                      <a:pt x="12" y="3"/>
                      <a:pt x="12" y="6"/>
                    </a:cubicBezTo>
                    <a:cubicBezTo>
                      <a:pt x="12" y="10"/>
                      <a:pt x="9" y="12"/>
                      <a:pt x="6" y="12"/>
                    </a:cubicBezTo>
                    <a:cubicBezTo>
                      <a:pt x="3" y="12"/>
                      <a:pt x="0" y="10"/>
                      <a:pt x="0" y="6"/>
                    </a:cubicBezTo>
                    <a:cubicBezTo>
                      <a:pt x="0" y="3"/>
                      <a:pt x="3" y="0"/>
                      <a:pt x="6"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90" name="Freeform 7">
                <a:extLst>
                  <a:ext uri="{FF2B5EF4-FFF2-40B4-BE49-F238E27FC236}">
                    <a16:creationId xmlns:a16="http://schemas.microsoft.com/office/drawing/2014/main" id="{241A6D32-DDAB-4CED-B9E7-FB8211D9A273}"/>
                  </a:ext>
                </a:extLst>
              </p:cNvPr>
              <p:cNvSpPr>
                <a:spLocks/>
              </p:cNvSpPr>
              <p:nvPr/>
            </p:nvSpPr>
            <p:spPr bwMode="auto">
              <a:xfrm>
                <a:off x="5487434" y="68790"/>
                <a:ext cx="144462" cy="155573"/>
              </a:xfrm>
              <a:custGeom>
                <a:avLst/>
                <a:gdLst>
                  <a:gd name="T0" fmla="*/ 0 w 32"/>
                  <a:gd name="T1" fmla="*/ 1 h 34"/>
                  <a:gd name="T2" fmla="*/ 10 w 32"/>
                  <a:gd name="T3" fmla="*/ 1 h 34"/>
                  <a:gd name="T4" fmla="*/ 10 w 32"/>
                  <a:gd name="T5" fmla="*/ 6 h 34"/>
                  <a:gd name="T6" fmla="*/ 10 w 32"/>
                  <a:gd name="T7" fmla="*/ 6 h 34"/>
                  <a:gd name="T8" fmla="*/ 20 w 32"/>
                  <a:gd name="T9" fmla="*/ 0 h 34"/>
                  <a:gd name="T10" fmla="*/ 32 w 32"/>
                  <a:gd name="T11" fmla="*/ 16 h 34"/>
                  <a:gd name="T12" fmla="*/ 32 w 32"/>
                  <a:gd name="T13" fmla="*/ 34 h 34"/>
                  <a:gd name="T14" fmla="*/ 22 w 32"/>
                  <a:gd name="T15" fmla="*/ 34 h 34"/>
                  <a:gd name="T16" fmla="*/ 22 w 32"/>
                  <a:gd name="T17" fmla="*/ 18 h 34"/>
                  <a:gd name="T18" fmla="*/ 16 w 32"/>
                  <a:gd name="T19" fmla="*/ 9 h 34"/>
                  <a:gd name="T20" fmla="*/ 10 w 32"/>
                  <a:gd name="T21" fmla="*/ 18 h 34"/>
                  <a:gd name="T22" fmla="*/ 10 w 32"/>
                  <a:gd name="T23" fmla="*/ 34 h 34"/>
                  <a:gd name="T24" fmla="*/ 0 w 32"/>
                  <a:gd name="T25" fmla="*/ 34 h 34"/>
                  <a:gd name="T26" fmla="*/ 0 w 32"/>
                  <a:gd name="T2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4">
                    <a:moveTo>
                      <a:pt x="0" y="1"/>
                    </a:moveTo>
                    <a:cubicBezTo>
                      <a:pt x="10" y="1"/>
                      <a:pt x="10" y="1"/>
                      <a:pt x="10" y="1"/>
                    </a:cubicBezTo>
                    <a:cubicBezTo>
                      <a:pt x="10" y="6"/>
                      <a:pt x="10" y="6"/>
                      <a:pt x="10" y="6"/>
                    </a:cubicBezTo>
                    <a:cubicBezTo>
                      <a:pt x="10" y="6"/>
                      <a:pt x="10" y="6"/>
                      <a:pt x="10" y="6"/>
                    </a:cubicBezTo>
                    <a:cubicBezTo>
                      <a:pt x="11" y="3"/>
                      <a:pt x="15" y="0"/>
                      <a:pt x="20" y="0"/>
                    </a:cubicBezTo>
                    <a:cubicBezTo>
                      <a:pt x="30" y="0"/>
                      <a:pt x="32" y="7"/>
                      <a:pt x="32" y="16"/>
                    </a:cubicBezTo>
                    <a:cubicBezTo>
                      <a:pt x="32" y="34"/>
                      <a:pt x="32" y="34"/>
                      <a:pt x="32" y="34"/>
                    </a:cubicBezTo>
                    <a:cubicBezTo>
                      <a:pt x="22" y="34"/>
                      <a:pt x="22" y="34"/>
                      <a:pt x="22" y="34"/>
                    </a:cubicBezTo>
                    <a:cubicBezTo>
                      <a:pt x="22" y="18"/>
                      <a:pt x="22" y="18"/>
                      <a:pt x="22" y="18"/>
                    </a:cubicBezTo>
                    <a:cubicBezTo>
                      <a:pt x="22" y="14"/>
                      <a:pt x="22" y="9"/>
                      <a:pt x="16" y="9"/>
                    </a:cubicBezTo>
                    <a:cubicBezTo>
                      <a:pt x="11" y="9"/>
                      <a:pt x="10" y="13"/>
                      <a:pt x="10" y="18"/>
                    </a:cubicBezTo>
                    <a:cubicBezTo>
                      <a:pt x="10" y="34"/>
                      <a:pt x="10" y="34"/>
                      <a:pt x="10" y="34"/>
                    </a:cubicBezTo>
                    <a:cubicBezTo>
                      <a:pt x="0" y="34"/>
                      <a:pt x="0" y="34"/>
                      <a:pt x="0" y="34"/>
                    </a:cubicBezTo>
                    <a:lnTo>
                      <a:pt x="0" y="1"/>
                    </a:ln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88" name="Freeform 8">
              <a:extLst>
                <a:ext uri="{FF2B5EF4-FFF2-40B4-BE49-F238E27FC236}">
                  <a16:creationId xmlns:a16="http://schemas.microsoft.com/office/drawing/2014/main" id="{7E84BE68-4CA6-4C5A-A8E3-875F2EEF0D91}"/>
                </a:ext>
              </a:extLst>
            </p:cNvPr>
            <p:cNvSpPr>
              <a:spLocks noEditPoints="1"/>
            </p:cNvSpPr>
            <p:nvPr/>
          </p:nvSpPr>
          <p:spPr bwMode="auto">
            <a:xfrm>
              <a:off x="1421390" y="4860239"/>
              <a:ext cx="225952" cy="222247"/>
            </a:xfrm>
            <a:custGeom>
              <a:avLst/>
              <a:gdLst>
                <a:gd name="T0" fmla="*/ 50 w 50"/>
                <a:gd name="T1" fmla="*/ 12 h 49"/>
                <a:gd name="T2" fmla="*/ 46 w 50"/>
                <a:gd name="T3" fmla="*/ 4 h 49"/>
                <a:gd name="T4" fmla="*/ 37 w 50"/>
                <a:gd name="T5" fmla="*/ 0 h 49"/>
                <a:gd name="T6" fmla="*/ 12 w 50"/>
                <a:gd name="T7" fmla="*/ 0 h 49"/>
                <a:gd name="T8" fmla="*/ 2 w 50"/>
                <a:gd name="T9" fmla="*/ 10 h 49"/>
                <a:gd name="T10" fmla="*/ 1 w 50"/>
                <a:gd name="T11" fmla="*/ 38 h 49"/>
                <a:gd name="T12" fmla="*/ 11 w 50"/>
                <a:gd name="T13" fmla="*/ 48 h 49"/>
                <a:gd name="T14" fmla="*/ 39 w 50"/>
                <a:gd name="T15" fmla="*/ 49 h 49"/>
                <a:gd name="T16" fmla="*/ 49 w 50"/>
                <a:gd name="T17" fmla="*/ 39 h 49"/>
                <a:gd name="T18" fmla="*/ 50 w 50"/>
                <a:gd name="T19" fmla="*/ 12 h 49"/>
                <a:gd name="T20" fmla="*/ 45 w 50"/>
                <a:gd name="T21" fmla="*/ 37 h 49"/>
                <a:gd name="T22" fmla="*/ 37 w 50"/>
                <a:gd name="T23" fmla="*/ 44 h 49"/>
                <a:gd name="T24" fmla="*/ 12 w 50"/>
                <a:gd name="T25" fmla="*/ 44 h 49"/>
                <a:gd name="T26" fmla="*/ 6 w 50"/>
                <a:gd name="T27" fmla="*/ 37 h 49"/>
                <a:gd name="T28" fmla="*/ 6 w 50"/>
                <a:gd name="T29" fmla="*/ 12 h 49"/>
                <a:gd name="T30" fmla="*/ 13 w 50"/>
                <a:gd name="T31" fmla="*/ 5 h 49"/>
                <a:gd name="T32" fmla="*/ 38 w 50"/>
                <a:gd name="T33" fmla="*/ 5 h 49"/>
                <a:gd name="T34" fmla="*/ 45 w 50"/>
                <a:gd name="T35" fmla="*/ 13 h 49"/>
                <a:gd name="T36" fmla="*/ 45 w 50"/>
                <a:gd name="T37" fmla="*/ 37 h 49"/>
                <a:gd name="T38" fmla="*/ 25 w 50"/>
                <a:gd name="T39" fmla="*/ 12 h 49"/>
                <a:gd name="T40" fmla="*/ 13 w 50"/>
                <a:gd name="T41" fmla="*/ 24 h 49"/>
                <a:gd name="T42" fmla="*/ 25 w 50"/>
                <a:gd name="T43" fmla="*/ 37 h 49"/>
                <a:gd name="T44" fmla="*/ 38 w 50"/>
                <a:gd name="T45" fmla="*/ 24 h 49"/>
                <a:gd name="T46" fmla="*/ 25 w 50"/>
                <a:gd name="T47" fmla="*/ 12 h 49"/>
                <a:gd name="T48" fmla="*/ 25 w 50"/>
                <a:gd name="T49" fmla="*/ 33 h 49"/>
                <a:gd name="T50" fmla="*/ 17 w 50"/>
                <a:gd name="T51" fmla="*/ 24 h 49"/>
                <a:gd name="T52" fmla="*/ 25 w 50"/>
                <a:gd name="T53" fmla="*/ 16 h 49"/>
                <a:gd name="T54" fmla="*/ 34 w 50"/>
                <a:gd name="T55" fmla="*/ 24 h 49"/>
                <a:gd name="T56" fmla="*/ 25 w 50"/>
                <a:gd name="T57" fmla="*/ 33 h 49"/>
                <a:gd name="T58" fmla="*/ 41 w 50"/>
                <a:gd name="T59" fmla="*/ 11 h 49"/>
                <a:gd name="T60" fmla="*/ 39 w 50"/>
                <a:gd name="T61" fmla="*/ 14 h 49"/>
                <a:gd name="T62" fmla="*/ 36 w 50"/>
                <a:gd name="T63" fmla="*/ 11 h 49"/>
                <a:gd name="T64" fmla="*/ 39 w 50"/>
                <a:gd name="T65" fmla="*/ 8 h 49"/>
                <a:gd name="T66" fmla="*/ 41 w 50"/>
                <a:gd name="T6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9">
                  <a:moveTo>
                    <a:pt x="50" y="12"/>
                  </a:moveTo>
                  <a:cubicBezTo>
                    <a:pt x="49" y="9"/>
                    <a:pt x="48" y="6"/>
                    <a:pt x="46" y="4"/>
                  </a:cubicBezTo>
                  <a:cubicBezTo>
                    <a:pt x="43" y="1"/>
                    <a:pt x="40" y="0"/>
                    <a:pt x="37" y="0"/>
                  </a:cubicBezTo>
                  <a:cubicBezTo>
                    <a:pt x="31" y="0"/>
                    <a:pt x="17" y="0"/>
                    <a:pt x="12" y="0"/>
                  </a:cubicBezTo>
                  <a:cubicBezTo>
                    <a:pt x="7" y="1"/>
                    <a:pt x="3" y="4"/>
                    <a:pt x="2" y="10"/>
                  </a:cubicBezTo>
                  <a:cubicBezTo>
                    <a:pt x="0" y="14"/>
                    <a:pt x="1" y="33"/>
                    <a:pt x="1" y="38"/>
                  </a:cubicBezTo>
                  <a:cubicBezTo>
                    <a:pt x="2" y="43"/>
                    <a:pt x="6" y="47"/>
                    <a:pt x="11" y="48"/>
                  </a:cubicBezTo>
                  <a:cubicBezTo>
                    <a:pt x="15" y="49"/>
                    <a:pt x="34" y="49"/>
                    <a:pt x="39" y="49"/>
                  </a:cubicBezTo>
                  <a:cubicBezTo>
                    <a:pt x="44" y="48"/>
                    <a:pt x="48" y="44"/>
                    <a:pt x="49" y="39"/>
                  </a:cubicBezTo>
                  <a:cubicBezTo>
                    <a:pt x="50" y="34"/>
                    <a:pt x="50" y="16"/>
                    <a:pt x="50" y="12"/>
                  </a:cubicBezTo>
                  <a:close/>
                  <a:moveTo>
                    <a:pt x="45" y="37"/>
                  </a:moveTo>
                  <a:cubicBezTo>
                    <a:pt x="44" y="41"/>
                    <a:pt x="42" y="44"/>
                    <a:pt x="37" y="44"/>
                  </a:cubicBezTo>
                  <a:cubicBezTo>
                    <a:pt x="33" y="45"/>
                    <a:pt x="16" y="45"/>
                    <a:pt x="12" y="44"/>
                  </a:cubicBezTo>
                  <a:cubicBezTo>
                    <a:pt x="8" y="43"/>
                    <a:pt x="6" y="41"/>
                    <a:pt x="6" y="37"/>
                  </a:cubicBezTo>
                  <a:cubicBezTo>
                    <a:pt x="5" y="34"/>
                    <a:pt x="5" y="17"/>
                    <a:pt x="6" y="12"/>
                  </a:cubicBezTo>
                  <a:cubicBezTo>
                    <a:pt x="6" y="8"/>
                    <a:pt x="9" y="5"/>
                    <a:pt x="13" y="5"/>
                  </a:cubicBezTo>
                  <a:cubicBezTo>
                    <a:pt x="18" y="4"/>
                    <a:pt x="34" y="4"/>
                    <a:pt x="38" y="5"/>
                  </a:cubicBezTo>
                  <a:cubicBezTo>
                    <a:pt x="42" y="5"/>
                    <a:pt x="45" y="8"/>
                    <a:pt x="45" y="13"/>
                  </a:cubicBezTo>
                  <a:cubicBezTo>
                    <a:pt x="46" y="17"/>
                    <a:pt x="46" y="32"/>
                    <a:pt x="45" y="37"/>
                  </a:cubicBezTo>
                  <a:close/>
                  <a:moveTo>
                    <a:pt x="25" y="12"/>
                  </a:moveTo>
                  <a:cubicBezTo>
                    <a:pt x="18" y="12"/>
                    <a:pt x="13" y="17"/>
                    <a:pt x="13" y="24"/>
                  </a:cubicBezTo>
                  <a:cubicBezTo>
                    <a:pt x="13" y="31"/>
                    <a:pt x="18" y="37"/>
                    <a:pt x="25" y="37"/>
                  </a:cubicBezTo>
                  <a:cubicBezTo>
                    <a:pt x="32" y="37"/>
                    <a:pt x="38" y="31"/>
                    <a:pt x="38" y="24"/>
                  </a:cubicBezTo>
                  <a:cubicBezTo>
                    <a:pt x="38" y="17"/>
                    <a:pt x="32" y="12"/>
                    <a:pt x="25" y="12"/>
                  </a:cubicBezTo>
                  <a:close/>
                  <a:moveTo>
                    <a:pt x="25" y="33"/>
                  </a:moveTo>
                  <a:cubicBezTo>
                    <a:pt x="21" y="33"/>
                    <a:pt x="17" y="29"/>
                    <a:pt x="17" y="24"/>
                  </a:cubicBezTo>
                  <a:cubicBezTo>
                    <a:pt x="17" y="20"/>
                    <a:pt x="21" y="16"/>
                    <a:pt x="25" y="16"/>
                  </a:cubicBezTo>
                  <a:cubicBezTo>
                    <a:pt x="30" y="16"/>
                    <a:pt x="34" y="20"/>
                    <a:pt x="34" y="24"/>
                  </a:cubicBezTo>
                  <a:cubicBezTo>
                    <a:pt x="34" y="29"/>
                    <a:pt x="30" y="33"/>
                    <a:pt x="25" y="33"/>
                  </a:cubicBezTo>
                  <a:close/>
                  <a:moveTo>
                    <a:pt x="41" y="11"/>
                  </a:moveTo>
                  <a:cubicBezTo>
                    <a:pt x="41" y="13"/>
                    <a:pt x="40" y="14"/>
                    <a:pt x="39" y="14"/>
                  </a:cubicBezTo>
                  <a:cubicBezTo>
                    <a:pt x="37" y="14"/>
                    <a:pt x="36" y="13"/>
                    <a:pt x="36" y="11"/>
                  </a:cubicBezTo>
                  <a:cubicBezTo>
                    <a:pt x="36" y="10"/>
                    <a:pt x="37" y="8"/>
                    <a:pt x="39" y="8"/>
                  </a:cubicBezTo>
                  <a:cubicBezTo>
                    <a:pt x="40" y="8"/>
                    <a:pt x="42" y="10"/>
                    <a:pt x="41" y="11"/>
                  </a:cubicBez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sp>
        <p:nvSpPr>
          <p:cNvPr id="28686" name="PpHolder13">
            <a:extLst>
              <a:ext uri="{FF2B5EF4-FFF2-40B4-BE49-F238E27FC236}">
                <a16:creationId xmlns:a16="http://schemas.microsoft.com/office/drawing/2014/main" id="{EE7CEC44-DAF9-4444-AC70-23651053F7F1}"/>
              </a:ext>
            </a:extLst>
          </p:cNvPr>
          <p:cNvSpPr>
            <a:spLocks noGrp="1"/>
          </p:cNvSpPr>
          <p:nvPr>
            <p:ph type="pic" sz="quarter" idx="12"/>
          </p:nvPr>
        </p:nvSpPr>
        <p:spPr bwMode="auto">
          <a:xfrm>
            <a:off x="1835150" y="1606550"/>
            <a:ext cx="2441575" cy="3035300"/>
          </a:xfrm>
          <a:custGeom>
            <a:avLst/>
            <a:gdLst>
              <a:gd name="T0" fmla="*/ 1220724 w 2441449"/>
              <a:gd name="T1" fmla="*/ 0 h 3035808"/>
              <a:gd name="T2" fmla="*/ 2441449 w 2441449"/>
              <a:gd name="T3" fmla="*/ 1220724 h 3035808"/>
              <a:gd name="T4" fmla="*/ 2441449 w 2441449"/>
              <a:gd name="T5" fmla="*/ 1815084 h 3035808"/>
              <a:gd name="T6" fmla="*/ 1220724 w 2441449"/>
              <a:gd name="T7" fmla="*/ 3035808 h 3035808"/>
              <a:gd name="T8" fmla="*/ 0 w 2441449"/>
              <a:gd name="T9" fmla="*/ 1815084 h 3035808"/>
              <a:gd name="T10" fmla="*/ 0 w 2441449"/>
              <a:gd name="T11" fmla="*/ 1220724 h 3035808"/>
              <a:gd name="T12" fmla="*/ 1220724 w 2441449"/>
              <a:gd name="T13" fmla="*/ 0 h 30358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1449" h="3035808">
                <a:moveTo>
                  <a:pt x="1220724" y="0"/>
                </a:moveTo>
                <a:cubicBezTo>
                  <a:pt x="1894911" y="0"/>
                  <a:pt x="2441449" y="546538"/>
                  <a:pt x="2441449" y="1220724"/>
                </a:cubicBezTo>
                <a:lnTo>
                  <a:pt x="2441449" y="1815084"/>
                </a:lnTo>
                <a:cubicBezTo>
                  <a:pt x="2441449" y="2489271"/>
                  <a:pt x="1894911" y="3035808"/>
                  <a:pt x="1220724" y="3035808"/>
                </a:cubicBezTo>
                <a:cubicBezTo>
                  <a:pt x="546537" y="3035808"/>
                  <a:pt x="0" y="2489271"/>
                  <a:pt x="0" y="1815084"/>
                </a:cubicBezTo>
                <a:lnTo>
                  <a:pt x="0" y="1220724"/>
                </a:lnTo>
                <a:cubicBezTo>
                  <a:pt x="0" y="546538"/>
                  <a:pt x="546537" y="0"/>
                  <a:pt x="1220724" y="0"/>
                </a:cubicBez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sp>
      <p:sp>
        <p:nvSpPr>
          <p:cNvPr id="28687" name="PpHolder14">
            <a:extLst>
              <a:ext uri="{FF2B5EF4-FFF2-40B4-BE49-F238E27FC236}">
                <a16:creationId xmlns:a16="http://schemas.microsoft.com/office/drawing/2014/main" id="{4E73F882-D045-467C-8BC9-16D5DEF1EFD9}"/>
              </a:ext>
            </a:extLst>
          </p:cNvPr>
          <p:cNvSpPr>
            <a:spLocks noGrp="1"/>
          </p:cNvSpPr>
          <p:nvPr>
            <p:ph type="pic" sz="quarter" idx="11"/>
          </p:nvPr>
        </p:nvSpPr>
        <p:spPr bwMode="auto">
          <a:xfrm>
            <a:off x="4875213" y="1601788"/>
            <a:ext cx="2441575" cy="3036887"/>
          </a:xfrm>
          <a:custGeom>
            <a:avLst/>
            <a:gdLst>
              <a:gd name="T0" fmla="*/ 1220724 w 2441448"/>
              <a:gd name="T1" fmla="*/ 0 h 3035808"/>
              <a:gd name="T2" fmla="*/ 2441448 w 2441448"/>
              <a:gd name="T3" fmla="*/ 1220725 h 3035808"/>
              <a:gd name="T4" fmla="*/ 2441448 w 2441448"/>
              <a:gd name="T5" fmla="*/ 1815084 h 3035808"/>
              <a:gd name="T6" fmla="*/ 1220724 w 2441448"/>
              <a:gd name="T7" fmla="*/ 3035808 h 3035808"/>
              <a:gd name="T8" fmla="*/ 0 w 2441448"/>
              <a:gd name="T9" fmla="*/ 1815084 h 3035808"/>
              <a:gd name="T10" fmla="*/ 0 w 2441448"/>
              <a:gd name="T11" fmla="*/ 1220725 h 3035808"/>
              <a:gd name="T12" fmla="*/ 1220724 w 2441448"/>
              <a:gd name="T13" fmla="*/ 0 h 30358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1448" h="3035808">
                <a:moveTo>
                  <a:pt x="1220724" y="0"/>
                </a:moveTo>
                <a:cubicBezTo>
                  <a:pt x="1894911" y="0"/>
                  <a:pt x="2441448" y="546537"/>
                  <a:pt x="2441448" y="1220725"/>
                </a:cubicBezTo>
                <a:lnTo>
                  <a:pt x="2441448" y="1815084"/>
                </a:lnTo>
                <a:cubicBezTo>
                  <a:pt x="2441448" y="2489271"/>
                  <a:pt x="1894911" y="3035808"/>
                  <a:pt x="1220724" y="3035808"/>
                </a:cubicBezTo>
                <a:cubicBezTo>
                  <a:pt x="546538" y="3035808"/>
                  <a:pt x="0" y="2489271"/>
                  <a:pt x="0" y="1815084"/>
                </a:cubicBezTo>
                <a:lnTo>
                  <a:pt x="0" y="1220725"/>
                </a:lnTo>
                <a:cubicBezTo>
                  <a:pt x="0" y="546537"/>
                  <a:pt x="546538" y="0"/>
                  <a:pt x="1220724" y="0"/>
                </a:cubicBez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sp>
      <p:sp>
        <p:nvSpPr>
          <p:cNvPr id="28688" name="PpHolder15">
            <a:extLst>
              <a:ext uri="{FF2B5EF4-FFF2-40B4-BE49-F238E27FC236}">
                <a16:creationId xmlns:a16="http://schemas.microsoft.com/office/drawing/2014/main" id="{3475A20E-4034-4B69-B883-2911AB4B87D0}"/>
              </a:ext>
            </a:extLst>
          </p:cNvPr>
          <p:cNvSpPr>
            <a:spLocks noGrp="1"/>
          </p:cNvSpPr>
          <p:nvPr>
            <p:ph type="pic" sz="quarter" idx="10"/>
          </p:nvPr>
        </p:nvSpPr>
        <p:spPr bwMode="auto">
          <a:xfrm>
            <a:off x="7937500" y="1601788"/>
            <a:ext cx="2441575" cy="3036887"/>
          </a:xfrm>
          <a:custGeom>
            <a:avLst/>
            <a:gdLst>
              <a:gd name="T0" fmla="*/ 1220724 w 2441448"/>
              <a:gd name="T1" fmla="*/ 0 h 3035808"/>
              <a:gd name="T2" fmla="*/ 2441448 w 2441448"/>
              <a:gd name="T3" fmla="*/ 1220725 h 3035808"/>
              <a:gd name="T4" fmla="*/ 2441448 w 2441448"/>
              <a:gd name="T5" fmla="*/ 1815084 h 3035808"/>
              <a:gd name="T6" fmla="*/ 1220724 w 2441448"/>
              <a:gd name="T7" fmla="*/ 3035808 h 3035808"/>
              <a:gd name="T8" fmla="*/ 0 w 2441448"/>
              <a:gd name="T9" fmla="*/ 1815084 h 3035808"/>
              <a:gd name="T10" fmla="*/ 0 w 2441448"/>
              <a:gd name="T11" fmla="*/ 1220725 h 3035808"/>
              <a:gd name="T12" fmla="*/ 1220724 w 2441448"/>
              <a:gd name="T13" fmla="*/ 0 h 30358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1448" h="3035808">
                <a:moveTo>
                  <a:pt x="1220724" y="0"/>
                </a:moveTo>
                <a:cubicBezTo>
                  <a:pt x="1894911" y="0"/>
                  <a:pt x="2441448" y="546537"/>
                  <a:pt x="2441448" y="1220725"/>
                </a:cubicBezTo>
                <a:lnTo>
                  <a:pt x="2441448" y="1815084"/>
                </a:lnTo>
                <a:cubicBezTo>
                  <a:pt x="2441448" y="2489271"/>
                  <a:pt x="1894911" y="3035808"/>
                  <a:pt x="1220724" y="3035808"/>
                </a:cubicBezTo>
                <a:cubicBezTo>
                  <a:pt x="546537" y="3035808"/>
                  <a:pt x="0" y="2489271"/>
                  <a:pt x="0" y="1815084"/>
                </a:cubicBezTo>
                <a:lnTo>
                  <a:pt x="0" y="1220725"/>
                </a:lnTo>
                <a:cubicBezTo>
                  <a:pt x="0" y="546537"/>
                  <a:pt x="546537" y="0"/>
                  <a:pt x="1220724" y="0"/>
                </a:cubicBez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sp>
      <p:sp>
        <p:nvSpPr>
          <p:cNvPr id="33" name="Title 32">
            <a:extLst>
              <a:ext uri="{FF2B5EF4-FFF2-40B4-BE49-F238E27FC236}">
                <a16:creationId xmlns:a16="http://schemas.microsoft.com/office/drawing/2014/main" id="{820BBA3C-3ED2-48D2-BBD8-CC953CB96C79}"/>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Developer Teams</a:t>
            </a:r>
            <a:endParaRPr lang="en-ID"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wipe(left)">
                                      <p:cBhvr>
                                        <p:cTn id="23" dur="500"/>
                                        <p:tgtEl>
                                          <p:spTgt spid="7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wipe(left)">
                                      <p:cBhvr>
                                        <p:cTn id="29" dur="500"/>
                                        <p:tgtEl>
                                          <p:spTgt spid="84"/>
                                        </p:tgtEl>
                                      </p:cBhvr>
                                    </p:animEffect>
                                  </p:childTnLst>
                                </p:cTn>
                              </p:par>
                            </p:childTnLst>
                          </p:cTn>
                        </p:par>
                        <p:par>
                          <p:cTn id="30" fill="hold" nodeType="afterGroup">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wipe(left)">
                                      <p:cBhvr>
                                        <p:cTn id="33" dur="500"/>
                                        <p:tgtEl>
                                          <p:spTgt spid="7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left)">
                                      <p:cBhvr>
                                        <p:cTn id="39" dur="500"/>
                                        <p:tgtEl>
                                          <p:spTgt spid="83"/>
                                        </p:tgtEl>
                                      </p:cBhvr>
                                    </p:animEffect>
                                  </p:childTnLst>
                                </p:cTn>
                              </p:par>
                            </p:childTnLst>
                          </p:cTn>
                        </p:par>
                        <p:par>
                          <p:cTn id="40" fill="hold" nodeType="afterGroup">
                            <p:stCondLst>
                              <p:cond delay="3000"/>
                            </p:stCondLst>
                            <p:childTnLst>
                              <p:par>
                                <p:cTn id="41" presetID="22" presetClass="entr" presetSubtype="8" fill="hold" nodeType="after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wipe(left)">
                                      <p:cBhvr>
                                        <p:cTn id="43" dur="500"/>
                                        <p:tgtEl>
                                          <p:spTgt spid="76"/>
                                        </p:tgtEl>
                                      </p:cBhvr>
                                    </p:animEffect>
                                  </p:childTnLst>
                                </p:cTn>
                              </p:par>
                              <p:par>
                                <p:cTn id="44" presetID="2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wipe(left)">
                                      <p:cBhvr>
                                        <p:cTn id="46" dur="500"/>
                                        <p:tgtEl>
                                          <p:spTgt spid="66"/>
                                        </p:tgtEl>
                                      </p:cBhvr>
                                    </p:animEffect>
                                  </p:childTnLst>
                                </p:cTn>
                              </p:par>
                              <p:par>
                                <p:cTn id="47" presetID="22" presetClass="entr" presetSubtype="8"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wipe(left)">
                                      <p:cBhvr>
                                        <p:cTn id="4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3" grpId="0"/>
      <p:bldP spid="64" grpId="0"/>
      <p:bldP spid="74" grpId="0"/>
      <p:bldP spid="75" grpId="0"/>
      <p:bldP spid="83" grpId="0"/>
      <p:bldP spid="84" grpId="0"/>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8">
            <a:extLst>
              <a:ext uri="{FF2B5EF4-FFF2-40B4-BE49-F238E27FC236}">
                <a16:creationId xmlns:a16="http://schemas.microsoft.com/office/drawing/2014/main" id="{7163DC0E-4242-4270-BA6E-392182EC8EE0}"/>
              </a:ext>
            </a:extLst>
          </p:cNvPr>
          <p:cNvGrpSpPr/>
          <p:nvPr/>
        </p:nvGrpSpPr>
        <p:grpSpPr>
          <a:xfrm>
            <a:off x="548919" y="6119013"/>
            <a:ext cx="887984" cy="250141"/>
            <a:chOff x="1771649" y="2209800"/>
            <a:chExt cx="8651748" cy="2437161"/>
          </a:xfrm>
          <a:gradFill>
            <a:gsLst>
              <a:gs pos="0">
                <a:schemeClr val="accent1"/>
              </a:gs>
              <a:gs pos="100000">
                <a:schemeClr val="accent1">
                  <a:lumMod val="50000"/>
                </a:schemeClr>
              </a:gs>
            </a:gsLst>
            <a:lin ang="6000000" scaled="0"/>
          </a:gradFill>
        </p:grpSpPr>
        <p:sp>
          <p:nvSpPr>
            <p:cNvPr id="4" name="Freeform: Shape 3">
              <a:extLst>
                <a:ext uri="{FF2B5EF4-FFF2-40B4-BE49-F238E27FC236}">
                  <a16:creationId xmlns:a16="http://schemas.microsoft.com/office/drawing/2014/main" id="{AE4E58F2-B32F-4C30-8A2E-87291D5A57BB}"/>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72953502-571B-41BE-9EE5-7CE981E4CF91}"/>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04BC0EAC-5325-4177-AE6E-FBCA19788306}"/>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6112E566-6C20-479D-9F4D-7F5FC58E3A72}"/>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BBE23EAB-A5F2-4FA3-8729-CE05E58B550F}"/>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E1E1B3E3-3CA6-4994-BA7F-6E3FD42AADAD}"/>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F2E77089-8D6A-47DB-8629-DF478BB31290}"/>
              </a:ext>
            </a:extLst>
          </p:cNvPr>
          <p:cNvSpPr txBox="1"/>
          <p:nvPr/>
        </p:nvSpPr>
        <p:spPr>
          <a:xfrm>
            <a:off x="1535113" y="6126163"/>
            <a:ext cx="3149600" cy="246062"/>
          </a:xfrm>
          <a:prstGeom prst="rect">
            <a:avLst/>
          </a:prstGeom>
          <a:noFill/>
        </p:spPr>
        <p:txBody>
          <a:bodyPr>
            <a:spAutoFit/>
          </a:bodyPr>
          <a:lstStyle/>
          <a:p>
            <a:pPr eaLnBrk="1" fontAlgn="auto" hangingPunct="1">
              <a:spcBef>
                <a:spcPts val="0"/>
              </a:spcBef>
              <a:spcAft>
                <a:spcPts val="0"/>
              </a:spcAft>
              <a:defRPr/>
            </a:pPr>
            <a:r>
              <a:rPr lang="en-ID" sz="1000" dirty="0">
                <a:solidFill>
                  <a:schemeClr val="bg2">
                    <a:lumMod val="75000"/>
                  </a:schemeClr>
                </a:solidFill>
                <a:latin typeface="+mn-lt"/>
              </a:rPr>
              <a:t>Your Easy-to-use Map Building Tools</a:t>
            </a:r>
          </a:p>
        </p:txBody>
      </p:sp>
      <p:sp>
        <p:nvSpPr>
          <p:cNvPr id="11" name="Freeform: Shape 10">
            <a:extLst>
              <a:ext uri="{FF2B5EF4-FFF2-40B4-BE49-F238E27FC236}">
                <a16:creationId xmlns:a16="http://schemas.microsoft.com/office/drawing/2014/main" id="{5BA19FB3-A346-46B1-983A-D2F6A4C1B84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
        <p:nvSpPr>
          <p:cNvPr id="13" name="Rectangle 12">
            <a:extLst>
              <a:ext uri="{FF2B5EF4-FFF2-40B4-BE49-F238E27FC236}">
                <a16:creationId xmlns:a16="http://schemas.microsoft.com/office/drawing/2014/main" id="{D2900833-B6B7-42B6-9FA7-A0A364E07214}"/>
              </a:ext>
            </a:extLst>
          </p:cNvPr>
          <p:cNvSpPr/>
          <p:nvPr/>
        </p:nvSpPr>
        <p:spPr>
          <a:xfrm rot="10800000">
            <a:off x="10456863" y="4335463"/>
            <a:ext cx="822325" cy="1828800"/>
          </a:xfrm>
          <a:prstGeom prst="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163A020B-47F2-47D7-ADFB-2C2D6044C9B5}"/>
              </a:ext>
            </a:extLst>
          </p:cNvPr>
          <p:cNvSpPr/>
          <p:nvPr/>
        </p:nvSpPr>
        <p:spPr>
          <a:xfrm rot="10800000">
            <a:off x="5187950" y="684213"/>
            <a:ext cx="822325" cy="1828800"/>
          </a:xfrm>
          <a:prstGeom prst="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TextBox 14">
            <a:extLst>
              <a:ext uri="{FF2B5EF4-FFF2-40B4-BE49-F238E27FC236}">
                <a16:creationId xmlns:a16="http://schemas.microsoft.com/office/drawing/2014/main" id="{0B2E8EA5-4F7F-40D2-9AB3-D8C94C6A07BF}"/>
              </a:ext>
            </a:extLst>
          </p:cNvPr>
          <p:cNvSpPr txBox="1">
            <a:spLocks noChangeArrowheads="1"/>
          </p:cNvSpPr>
          <p:nvPr/>
        </p:nvSpPr>
        <p:spPr bwMode="auto">
          <a:xfrm rot="-5400000">
            <a:off x="4590256" y="1467644"/>
            <a:ext cx="1806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100">
                <a:solidFill>
                  <a:schemeClr val="bg2"/>
                </a:solidFill>
              </a:rPr>
              <a:t>Developer Teams</a:t>
            </a:r>
          </a:p>
        </p:txBody>
      </p:sp>
      <p:sp>
        <p:nvSpPr>
          <p:cNvPr id="16" name="TextBox 15">
            <a:extLst>
              <a:ext uri="{FF2B5EF4-FFF2-40B4-BE49-F238E27FC236}">
                <a16:creationId xmlns:a16="http://schemas.microsoft.com/office/drawing/2014/main" id="{EDCD0598-34A7-4117-9134-EE35A9854AD8}"/>
              </a:ext>
            </a:extLst>
          </p:cNvPr>
          <p:cNvSpPr txBox="1">
            <a:spLocks noChangeArrowheads="1"/>
          </p:cNvSpPr>
          <p:nvPr/>
        </p:nvSpPr>
        <p:spPr bwMode="auto">
          <a:xfrm rot="-5400000">
            <a:off x="10071894" y="5115719"/>
            <a:ext cx="18049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algn="ctr" eaLnBrk="1" hangingPunct="1"/>
            <a:r>
              <a:rPr lang="en-US" altLang="en-US" sz="1100">
                <a:solidFill>
                  <a:schemeClr val="bg2"/>
                </a:solidFill>
              </a:rPr>
              <a:t>Developer Teams</a:t>
            </a:r>
          </a:p>
        </p:txBody>
      </p:sp>
      <p:sp>
        <p:nvSpPr>
          <p:cNvPr id="17" name="TextBox 16">
            <a:extLst>
              <a:ext uri="{FF2B5EF4-FFF2-40B4-BE49-F238E27FC236}">
                <a16:creationId xmlns:a16="http://schemas.microsoft.com/office/drawing/2014/main" id="{7981EF0C-6C4A-4D6B-9B22-7BAEDA4B38BC}"/>
              </a:ext>
            </a:extLst>
          </p:cNvPr>
          <p:cNvSpPr txBox="1">
            <a:spLocks noChangeArrowheads="1"/>
          </p:cNvSpPr>
          <p:nvPr/>
        </p:nvSpPr>
        <p:spPr bwMode="auto">
          <a:xfrm>
            <a:off x="5492750" y="3959225"/>
            <a:ext cx="259873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100"/>
              <a:t>A wonderful serenity has taken possession of my entire soul, like these sweet mornings of spring which I enjoy with my whole heart. this spot, which was created</a:t>
            </a:r>
          </a:p>
        </p:txBody>
      </p:sp>
      <p:grpSp>
        <p:nvGrpSpPr>
          <p:cNvPr id="18" name="Group 17">
            <a:extLst>
              <a:ext uri="{FF2B5EF4-FFF2-40B4-BE49-F238E27FC236}">
                <a16:creationId xmlns:a16="http://schemas.microsoft.com/office/drawing/2014/main" id="{605BCAD1-7F47-437C-9F2A-B7630E6BA84C}"/>
              </a:ext>
            </a:extLst>
          </p:cNvPr>
          <p:cNvGrpSpPr>
            <a:grpSpLocks noChangeAspect="1"/>
          </p:cNvGrpSpPr>
          <p:nvPr/>
        </p:nvGrpSpPr>
        <p:grpSpPr>
          <a:xfrm>
            <a:off x="6697224" y="5438613"/>
            <a:ext cx="1032390" cy="137160"/>
            <a:chOff x="947376" y="5327650"/>
            <a:chExt cx="1290487" cy="171450"/>
          </a:xfrm>
          <a:gradFill flip="none" rotWithShape="1">
            <a:gsLst>
              <a:gs pos="0">
                <a:schemeClr val="accent1"/>
              </a:gs>
              <a:gs pos="100000">
                <a:schemeClr val="accent2"/>
              </a:gs>
            </a:gsLst>
            <a:lin ang="2400000" scaled="0"/>
            <a:tileRect/>
          </a:gradFill>
        </p:grpSpPr>
        <p:sp>
          <p:nvSpPr>
            <p:cNvPr id="19" name="Freeform 5">
              <a:extLst>
                <a:ext uri="{FF2B5EF4-FFF2-40B4-BE49-F238E27FC236}">
                  <a16:creationId xmlns:a16="http://schemas.microsoft.com/office/drawing/2014/main" id="{D9E0445E-BF4B-48DA-BC72-AFB60E07515C}"/>
                </a:ext>
              </a:extLst>
            </p:cNvPr>
            <p:cNvSpPr>
              <a:spLocks/>
            </p:cNvSpPr>
            <p:nvPr/>
          </p:nvSpPr>
          <p:spPr bwMode="auto">
            <a:xfrm>
              <a:off x="947376" y="5327650"/>
              <a:ext cx="87313" cy="171450"/>
            </a:xfrm>
            <a:custGeom>
              <a:avLst/>
              <a:gdLst>
                <a:gd name="T0" fmla="*/ 22 w 29"/>
                <a:gd name="T1" fmla="*/ 0 h 57"/>
                <a:gd name="T2" fmla="*/ 21 w 29"/>
                <a:gd name="T3" fmla="*/ 0 h 57"/>
                <a:gd name="T4" fmla="*/ 13 w 29"/>
                <a:gd name="T5" fmla="*/ 2 h 57"/>
                <a:gd name="T6" fmla="*/ 9 w 29"/>
                <a:gd name="T7" fmla="*/ 10 h 57"/>
                <a:gd name="T8" fmla="*/ 9 w 29"/>
                <a:gd name="T9" fmla="*/ 14 h 57"/>
                <a:gd name="T10" fmla="*/ 9 w 29"/>
                <a:gd name="T11" fmla="*/ 20 h 57"/>
                <a:gd name="T12" fmla="*/ 9 w 29"/>
                <a:gd name="T13" fmla="*/ 21 h 57"/>
                <a:gd name="T14" fmla="*/ 0 w 29"/>
                <a:gd name="T15" fmla="*/ 21 h 57"/>
                <a:gd name="T16" fmla="*/ 0 w 29"/>
                <a:gd name="T17" fmla="*/ 31 h 57"/>
                <a:gd name="T18" fmla="*/ 8 w 29"/>
                <a:gd name="T19" fmla="*/ 31 h 57"/>
                <a:gd name="T20" fmla="*/ 8 w 29"/>
                <a:gd name="T21" fmla="*/ 57 h 57"/>
                <a:gd name="T22" fmla="*/ 19 w 29"/>
                <a:gd name="T23" fmla="*/ 57 h 57"/>
                <a:gd name="T24" fmla="*/ 19 w 29"/>
                <a:gd name="T25" fmla="*/ 31 h 57"/>
                <a:gd name="T26" fmla="*/ 28 w 29"/>
                <a:gd name="T27" fmla="*/ 31 h 57"/>
                <a:gd name="T28" fmla="*/ 29 w 29"/>
                <a:gd name="T29" fmla="*/ 21 h 57"/>
                <a:gd name="T30" fmla="*/ 28 w 29"/>
                <a:gd name="T31" fmla="*/ 21 h 57"/>
                <a:gd name="T32" fmla="*/ 27 w 29"/>
                <a:gd name="T33" fmla="*/ 21 h 57"/>
                <a:gd name="T34" fmla="*/ 24 w 29"/>
                <a:gd name="T35" fmla="*/ 21 h 57"/>
                <a:gd name="T36" fmla="*/ 19 w 29"/>
                <a:gd name="T37" fmla="*/ 21 h 57"/>
                <a:gd name="T38" fmla="*/ 19 w 29"/>
                <a:gd name="T39" fmla="*/ 13 h 57"/>
                <a:gd name="T40" fmla="*/ 23 w 29"/>
                <a:gd name="T41" fmla="*/ 9 h 57"/>
                <a:gd name="T42" fmla="*/ 26 w 29"/>
                <a:gd name="T43" fmla="*/ 9 h 57"/>
                <a:gd name="T44" fmla="*/ 27 w 29"/>
                <a:gd name="T45" fmla="*/ 9 h 57"/>
                <a:gd name="T46" fmla="*/ 28 w 29"/>
                <a:gd name="T47" fmla="*/ 9 h 57"/>
                <a:gd name="T48" fmla="*/ 29 w 29"/>
                <a:gd name="T49" fmla="*/ 9 h 57"/>
                <a:gd name="T50" fmla="*/ 29 w 29"/>
                <a:gd name="T51" fmla="*/ 9 h 57"/>
                <a:gd name="T52" fmla="*/ 29 w 29"/>
                <a:gd name="T53" fmla="*/ 0 h 57"/>
                <a:gd name="T54" fmla="*/ 27 w 29"/>
                <a:gd name="T55" fmla="*/ 0 h 57"/>
                <a:gd name="T56" fmla="*/ 22 w 29"/>
                <a:gd name="T5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57">
                  <a:moveTo>
                    <a:pt x="22" y="0"/>
                  </a:moveTo>
                  <a:cubicBezTo>
                    <a:pt x="22" y="0"/>
                    <a:pt x="21" y="0"/>
                    <a:pt x="21" y="0"/>
                  </a:cubicBezTo>
                  <a:cubicBezTo>
                    <a:pt x="18" y="0"/>
                    <a:pt x="16" y="1"/>
                    <a:pt x="13" y="2"/>
                  </a:cubicBezTo>
                  <a:cubicBezTo>
                    <a:pt x="11" y="4"/>
                    <a:pt x="9" y="7"/>
                    <a:pt x="9" y="10"/>
                  </a:cubicBezTo>
                  <a:cubicBezTo>
                    <a:pt x="9" y="11"/>
                    <a:pt x="9" y="12"/>
                    <a:pt x="9" y="14"/>
                  </a:cubicBezTo>
                  <a:cubicBezTo>
                    <a:pt x="8" y="16"/>
                    <a:pt x="9" y="18"/>
                    <a:pt x="9" y="20"/>
                  </a:cubicBezTo>
                  <a:cubicBezTo>
                    <a:pt x="9" y="21"/>
                    <a:pt x="9" y="21"/>
                    <a:pt x="9" y="21"/>
                  </a:cubicBezTo>
                  <a:cubicBezTo>
                    <a:pt x="0" y="21"/>
                    <a:pt x="0" y="21"/>
                    <a:pt x="0" y="21"/>
                  </a:cubicBezTo>
                  <a:cubicBezTo>
                    <a:pt x="0" y="31"/>
                    <a:pt x="0" y="31"/>
                    <a:pt x="0" y="31"/>
                  </a:cubicBezTo>
                  <a:cubicBezTo>
                    <a:pt x="8" y="31"/>
                    <a:pt x="8" y="31"/>
                    <a:pt x="8" y="31"/>
                  </a:cubicBezTo>
                  <a:cubicBezTo>
                    <a:pt x="8" y="57"/>
                    <a:pt x="8" y="57"/>
                    <a:pt x="8" y="57"/>
                  </a:cubicBezTo>
                  <a:cubicBezTo>
                    <a:pt x="19" y="57"/>
                    <a:pt x="19" y="57"/>
                    <a:pt x="19" y="57"/>
                  </a:cubicBezTo>
                  <a:cubicBezTo>
                    <a:pt x="19" y="31"/>
                    <a:pt x="19" y="31"/>
                    <a:pt x="19" y="31"/>
                  </a:cubicBezTo>
                  <a:cubicBezTo>
                    <a:pt x="28" y="31"/>
                    <a:pt x="28" y="31"/>
                    <a:pt x="28" y="31"/>
                  </a:cubicBezTo>
                  <a:cubicBezTo>
                    <a:pt x="28" y="28"/>
                    <a:pt x="29" y="24"/>
                    <a:pt x="29" y="21"/>
                  </a:cubicBezTo>
                  <a:cubicBezTo>
                    <a:pt x="29" y="21"/>
                    <a:pt x="28" y="21"/>
                    <a:pt x="28" y="21"/>
                  </a:cubicBezTo>
                  <a:cubicBezTo>
                    <a:pt x="28" y="21"/>
                    <a:pt x="27" y="21"/>
                    <a:pt x="27" y="21"/>
                  </a:cubicBezTo>
                  <a:cubicBezTo>
                    <a:pt x="26" y="21"/>
                    <a:pt x="25" y="21"/>
                    <a:pt x="24" y="21"/>
                  </a:cubicBezTo>
                  <a:cubicBezTo>
                    <a:pt x="22" y="21"/>
                    <a:pt x="19" y="21"/>
                    <a:pt x="19" y="21"/>
                  </a:cubicBezTo>
                  <a:cubicBezTo>
                    <a:pt x="19" y="21"/>
                    <a:pt x="19" y="16"/>
                    <a:pt x="19" y="13"/>
                  </a:cubicBezTo>
                  <a:cubicBezTo>
                    <a:pt x="19" y="10"/>
                    <a:pt x="21" y="10"/>
                    <a:pt x="23" y="9"/>
                  </a:cubicBezTo>
                  <a:cubicBezTo>
                    <a:pt x="24" y="9"/>
                    <a:pt x="25" y="9"/>
                    <a:pt x="26" y="9"/>
                  </a:cubicBezTo>
                  <a:cubicBezTo>
                    <a:pt x="26" y="9"/>
                    <a:pt x="26" y="9"/>
                    <a:pt x="27" y="9"/>
                  </a:cubicBezTo>
                  <a:cubicBezTo>
                    <a:pt x="27" y="9"/>
                    <a:pt x="28" y="9"/>
                    <a:pt x="28" y="9"/>
                  </a:cubicBezTo>
                  <a:cubicBezTo>
                    <a:pt x="28" y="9"/>
                    <a:pt x="29" y="9"/>
                    <a:pt x="29" y="9"/>
                  </a:cubicBezTo>
                  <a:cubicBezTo>
                    <a:pt x="29" y="9"/>
                    <a:pt x="29" y="9"/>
                    <a:pt x="29" y="9"/>
                  </a:cubicBezTo>
                  <a:cubicBezTo>
                    <a:pt x="29" y="0"/>
                    <a:pt x="29" y="0"/>
                    <a:pt x="29" y="0"/>
                  </a:cubicBezTo>
                  <a:cubicBezTo>
                    <a:pt x="28" y="0"/>
                    <a:pt x="27" y="0"/>
                    <a:pt x="27" y="0"/>
                  </a:cubicBezTo>
                  <a:cubicBezTo>
                    <a:pt x="25" y="0"/>
                    <a:pt x="24" y="0"/>
                    <a:pt x="22"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20" name="Freeform 6">
              <a:extLst>
                <a:ext uri="{FF2B5EF4-FFF2-40B4-BE49-F238E27FC236}">
                  <a16:creationId xmlns:a16="http://schemas.microsoft.com/office/drawing/2014/main" id="{E2825629-25E6-4A15-A8B3-C4160F8D6ED5}"/>
                </a:ext>
              </a:extLst>
            </p:cNvPr>
            <p:cNvSpPr>
              <a:spLocks/>
            </p:cNvSpPr>
            <p:nvPr/>
          </p:nvSpPr>
          <p:spPr bwMode="auto">
            <a:xfrm>
              <a:off x="1279525" y="5351463"/>
              <a:ext cx="158750" cy="130175"/>
            </a:xfrm>
            <a:custGeom>
              <a:avLst/>
              <a:gdLst>
                <a:gd name="T0" fmla="*/ 37 w 53"/>
                <a:gd name="T1" fmla="*/ 0 h 43"/>
                <a:gd name="T2" fmla="*/ 35 w 53"/>
                <a:gd name="T3" fmla="*/ 1 h 43"/>
                <a:gd name="T4" fmla="*/ 27 w 53"/>
                <a:gd name="T5" fmla="*/ 5 h 43"/>
                <a:gd name="T6" fmla="*/ 26 w 53"/>
                <a:gd name="T7" fmla="*/ 13 h 43"/>
                <a:gd name="T8" fmla="*/ 26 w 53"/>
                <a:gd name="T9" fmla="*/ 14 h 43"/>
                <a:gd name="T10" fmla="*/ 4 w 53"/>
                <a:gd name="T11" fmla="*/ 2 h 43"/>
                <a:gd name="T12" fmla="*/ 2 w 53"/>
                <a:gd name="T13" fmla="*/ 10 h 43"/>
                <a:gd name="T14" fmla="*/ 7 w 53"/>
                <a:gd name="T15" fmla="*/ 17 h 43"/>
                <a:gd name="T16" fmla="*/ 2 w 53"/>
                <a:gd name="T17" fmla="*/ 16 h 43"/>
                <a:gd name="T18" fmla="*/ 4 w 53"/>
                <a:gd name="T19" fmla="*/ 21 h 43"/>
                <a:gd name="T20" fmla="*/ 11 w 53"/>
                <a:gd name="T21" fmla="*/ 26 h 43"/>
                <a:gd name="T22" fmla="*/ 10 w 53"/>
                <a:gd name="T23" fmla="*/ 26 h 43"/>
                <a:gd name="T24" fmla="*/ 8 w 53"/>
                <a:gd name="T25" fmla="*/ 27 h 43"/>
                <a:gd name="T26" fmla="*/ 6 w 53"/>
                <a:gd name="T27" fmla="*/ 26 h 43"/>
                <a:gd name="T28" fmla="*/ 16 w 53"/>
                <a:gd name="T29" fmla="*/ 34 h 43"/>
                <a:gd name="T30" fmla="*/ 11 w 53"/>
                <a:gd name="T31" fmla="*/ 37 h 43"/>
                <a:gd name="T32" fmla="*/ 3 w 53"/>
                <a:gd name="T33" fmla="*/ 39 h 43"/>
                <a:gd name="T34" fmla="*/ 0 w 53"/>
                <a:gd name="T35" fmla="*/ 38 h 43"/>
                <a:gd name="T36" fmla="*/ 0 w 53"/>
                <a:gd name="T37" fmla="*/ 39 h 43"/>
                <a:gd name="T38" fmla="*/ 17 w 53"/>
                <a:gd name="T39" fmla="*/ 43 h 43"/>
                <a:gd name="T40" fmla="*/ 18 w 53"/>
                <a:gd name="T41" fmla="*/ 43 h 43"/>
                <a:gd name="T42" fmla="*/ 24 w 53"/>
                <a:gd name="T43" fmla="*/ 43 h 43"/>
                <a:gd name="T44" fmla="*/ 38 w 53"/>
                <a:gd name="T45" fmla="*/ 34 h 43"/>
                <a:gd name="T46" fmla="*/ 44 w 53"/>
                <a:gd name="T47" fmla="*/ 26 h 43"/>
                <a:gd name="T48" fmla="*/ 47 w 53"/>
                <a:gd name="T49" fmla="*/ 16 h 43"/>
                <a:gd name="T50" fmla="*/ 47 w 53"/>
                <a:gd name="T51" fmla="*/ 11 h 43"/>
                <a:gd name="T52" fmla="*/ 47 w 53"/>
                <a:gd name="T53" fmla="*/ 11 h 43"/>
                <a:gd name="T54" fmla="*/ 51 w 53"/>
                <a:gd name="T55" fmla="*/ 7 h 43"/>
                <a:gd name="T56" fmla="*/ 53 w 53"/>
                <a:gd name="T57" fmla="*/ 6 h 43"/>
                <a:gd name="T58" fmla="*/ 53 w 53"/>
                <a:gd name="T59" fmla="*/ 6 h 43"/>
                <a:gd name="T60" fmla="*/ 47 w 53"/>
                <a:gd name="T61" fmla="*/ 7 h 43"/>
                <a:gd name="T62" fmla="*/ 51 w 53"/>
                <a:gd name="T63" fmla="*/ 1 h 43"/>
                <a:gd name="T64" fmla="*/ 51 w 53"/>
                <a:gd name="T65" fmla="*/ 1 h 43"/>
                <a:gd name="T66" fmla="*/ 51 w 53"/>
                <a:gd name="T67" fmla="*/ 1 h 43"/>
                <a:gd name="T68" fmla="*/ 45 w 53"/>
                <a:gd name="T69" fmla="*/ 4 h 43"/>
                <a:gd name="T70" fmla="*/ 44 w 53"/>
                <a:gd name="T71" fmla="*/ 4 h 43"/>
                <a:gd name="T72" fmla="*/ 37 w 53"/>
                <a:gd name="T7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43">
                  <a:moveTo>
                    <a:pt x="37" y="0"/>
                  </a:moveTo>
                  <a:cubicBezTo>
                    <a:pt x="36" y="0"/>
                    <a:pt x="35" y="0"/>
                    <a:pt x="35" y="1"/>
                  </a:cubicBezTo>
                  <a:cubicBezTo>
                    <a:pt x="31" y="1"/>
                    <a:pt x="29" y="3"/>
                    <a:pt x="27" y="5"/>
                  </a:cubicBezTo>
                  <a:cubicBezTo>
                    <a:pt x="26" y="8"/>
                    <a:pt x="25" y="10"/>
                    <a:pt x="26" y="13"/>
                  </a:cubicBezTo>
                  <a:cubicBezTo>
                    <a:pt x="26" y="13"/>
                    <a:pt x="26" y="13"/>
                    <a:pt x="26" y="14"/>
                  </a:cubicBezTo>
                  <a:cubicBezTo>
                    <a:pt x="17" y="13"/>
                    <a:pt x="9" y="9"/>
                    <a:pt x="4" y="2"/>
                  </a:cubicBezTo>
                  <a:cubicBezTo>
                    <a:pt x="2" y="5"/>
                    <a:pt x="2" y="8"/>
                    <a:pt x="2" y="10"/>
                  </a:cubicBezTo>
                  <a:cubicBezTo>
                    <a:pt x="3" y="13"/>
                    <a:pt x="5" y="15"/>
                    <a:pt x="7" y="17"/>
                  </a:cubicBezTo>
                  <a:cubicBezTo>
                    <a:pt x="5" y="17"/>
                    <a:pt x="4" y="16"/>
                    <a:pt x="2" y="16"/>
                  </a:cubicBezTo>
                  <a:cubicBezTo>
                    <a:pt x="2" y="18"/>
                    <a:pt x="3" y="20"/>
                    <a:pt x="4" y="21"/>
                  </a:cubicBezTo>
                  <a:cubicBezTo>
                    <a:pt x="5" y="24"/>
                    <a:pt x="8" y="26"/>
                    <a:pt x="11" y="26"/>
                  </a:cubicBezTo>
                  <a:cubicBezTo>
                    <a:pt x="10" y="26"/>
                    <a:pt x="10" y="26"/>
                    <a:pt x="10" y="26"/>
                  </a:cubicBezTo>
                  <a:cubicBezTo>
                    <a:pt x="10" y="27"/>
                    <a:pt x="9" y="27"/>
                    <a:pt x="8" y="27"/>
                  </a:cubicBezTo>
                  <a:cubicBezTo>
                    <a:pt x="7" y="27"/>
                    <a:pt x="7" y="27"/>
                    <a:pt x="6" y="26"/>
                  </a:cubicBezTo>
                  <a:cubicBezTo>
                    <a:pt x="7" y="30"/>
                    <a:pt x="10" y="34"/>
                    <a:pt x="16" y="34"/>
                  </a:cubicBezTo>
                  <a:cubicBezTo>
                    <a:pt x="14" y="35"/>
                    <a:pt x="13" y="36"/>
                    <a:pt x="11" y="37"/>
                  </a:cubicBezTo>
                  <a:cubicBezTo>
                    <a:pt x="8" y="38"/>
                    <a:pt x="5" y="39"/>
                    <a:pt x="3" y="39"/>
                  </a:cubicBezTo>
                  <a:cubicBezTo>
                    <a:pt x="2" y="39"/>
                    <a:pt x="1" y="39"/>
                    <a:pt x="0" y="38"/>
                  </a:cubicBezTo>
                  <a:cubicBezTo>
                    <a:pt x="0" y="39"/>
                    <a:pt x="0" y="39"/>
                    <a:pt x="0" y="39"/>
                  </a:cubicBezTo>
                  <a:cubicBezTo>
                    <a:pt x="5" y="42"/>
                    <a:pt x="11" y="43"/>
                    <a:pt x="17" y="43"/>
                  </a:cubicBezTo>
                  <a:cubicBezTo>
                    <a:pt x="17" y="43"/>
                    <a:pt x="17" y="43"/>
                    <a:pt x="18" y="43"/>
                  </a:cubicBezTo>
                  <a:cubicBezTo>
                    <a:pt x="20" y="43"/>
                    <a:pt x="22" y="43"/>
                    <a:pt x="24" y="43"/>
                  </a:cubicBezTo>
                  <a:cubicBezTo>
                    <a:pt x="29" y="41"/>
                    <a:pt x="34" y="39"/>
                    <a:pt x="38" y="34"/>
                  </a:cubicBezTo>
                  <a:cubicBezTo>
                    <a:pt x="41" y="32"/>
                    <a:pt x="43" y="29"/>
                    <a:pt x="44" y="26"/>
                  </a:cubicBezTo>
                  <a:cubicBezTo>
                    <a:pt x="46" y="23"/>
                    <a:pt x="47" y="19"/>
                    <a:pt x="47" y="16"/>
                  </a:cubicBezTo>
                  <a:cubicBezTo>
                    <a:pt x="47" y="15"/>
                    <a:pt x="47" y="13"/>
                    <a:pt x="47" y="11"/>
                  </a:cubicBezTo>
                  <a:cubicBezTo>
                    <a:pt x="47" y="11"/>
                    <a:pt x="47" y="11"/>
                    <a:pt x="47" y="11"/>
                  </a:cubicBezTo>
                  <a:cubicBezTo>
                    <a:pt x="49" y="10"/>
                    <a:pt x="50" y="9"/>
                    <a:pt x="51" y="7"/>
                  </a:cubicBezTo>
                  <a:cubicBezTo>
                    <a:pt x="52" y="7"/>
                    <a:pt x="52" y="6"/>
                    <a:pt x="53" y="6"/>
                  </a:cubicBezTo>
                  <a:cubicBezTo>
                    <a:pt x="53" y="6"/>
                    <a:pt x="53" y="6"/>
                    <a:pt x="53" y="6"/>
                  </a:cubicBezTo>
                  <a:cubicBezTo>
                    <a:pt x="51" y="6"/>
                    <a:pt x="49" y="7"/>
                    <a:pt x="47" y="7"/>
                  </a:cubicBezTo>
                  <a:cubicBezTo>
                    <a:pt x="49" y="6"/>
                    <a:pt x="50" y="4"/>
                    <a:pt x="51" y="1"/>
                  </a:cubicBezTo>
                  <a:cubicBezTo>
                    <a:pt x="51" y="1"/>
                    <a:pt x="51" y="1"/>
                    <a:pt x="51" y="1"/>
                  </a:cubicBezTo>
                  <a:cubicBezTo>
                    <a:pt x="51" y="1"/>
                    <a:pt x="51" y="1"/>
                    <a:pt x="51" y="1"/>
                  </a:cubicBezTo>
                  <a:cubicBezTo>
                    <a:pt x="49" y="3"/>
                    <a:pt x="47" y="3"/>
                    <a:pt x="45" y="4"/>
                  </a:cubicBezTo>
                  <a:cubicBezTo>
                    <a:pt x="44" y="4"/>
                    <a:pt x="44" y="4"/>
                    <a:pt x="44" y="4"/>
                  </a:cubicBezTo>
                  <a:cubicBezTo>
                    <a:pt x="42" y="2"/>
                    <a:pt x="39" y="0"/>
                    <a:pt x="37"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grpSp>
          <p:nvGrpSpPr>
            <p:cNvPr id="21" name="Group 20">
              <a:extLst>
                <a:ext uri="{FF2B5EF4-FFF2-40B4-BE49-F238E27FC236}">
                  <a16:creationId xmlns:a16="http://schemas.microsoft.com/office/drawing/2014/main" id="{884135F8-EA3F-4240-94E1-2243582225EC}"/>
                </a:ext>
              </a:extLst>
            </p:cNvPr>
            <p:cNvGrpSpPr/>
            <p:nvPr/>
          </p:nvGrpSpPr>
          <p:grpSpPr>
            <a:xfrm>
              <a:off x="1657248" y="5351463"/>
              <a:ext cx="214312" cy="136525"/>
              <a:chOff x="4017963" y="2965451"/>
              <a:chExt cx="214312" cy="136525"/>
            </a:xfrm>
            <a:grpFill/>
          </p:grpSpPr>
          <p:sp>
            <p:nvSpPr>
              <p:cNvPr id="25" name="Freeform 11">
                <a:extLst>
                  <a:ext uri="{FF2B5EF4-FFF2-40B4-BE49-F238E27FC236}">
                    <a16:creationId xmlns:a16="http://schemas.microsoft.com/office/drawing/2014/main" id="{F6C93809-679F-48D8-8236-A56DE973F6FD}"/>
                  </a:ext>
                </a:extLst>
              </p:cNvPr>
              <p:cNvSpPr>
                <a:spLocks/>
              </p:cNvSpPr>
              <p:nvPr/>
            </p:nvSpPr>
            <p:spPr bwMode="auto">
              <a:xfrm>
                <a:off x="4017963" y="2965451"/>
                <a:ext cx="136525" cy="136525"/>
              </a:xfrm>
              <a:custGeom>
                <a:avLst/>
                <a:gdLst>
                  <a:gd name="T0" fmla="*/ 23 w 45"/>
                  <a:gd name="T1" fmla="*/ 18 h 45"/>
                  <a:gd name="T2" fmla="*/ 23 w 45"/>
                  <a:gd name="T3" fmla="*/ 18 h 45"/>
                  <a:gd name="T4" fmla="*/ 23 w 45"/>
                  <a:gd name="T5" fmla="*/ 27 h 45"/>
                  <a:gd name="T6" fmla="*/ 35 w 45"/>
                  <a:gd name="T7" fmla="*/ 27 h 45"/>
                  <a:gd name="T8" fmla="*/ 30 w 45"/>
                  <a:gd name="T9" fmla="*/ 33 h 45"/>
                  <a:gd name="T10" fmla="*/ 24 w 45"/>
                  <a:gd name="T11" fmla="*/ 36 h 45"/>
                  <a:gd name="T12" fmla="*/ 19 w 45"/>
                  <a:gd name="T13" fmla="*/ 35 h 45"/>
                  <a:gd name="T14" fmla="*/ 10 w 45"/>
                  <a:gd name="T15" fmla="*/ 23 h 45"/>
                  <a:gd name="T16" fmla="*/ 10 w 45"/>
                  <a:gd name="T17" fmla="*/ 19 h 45"/>
                  <a:gd name="T18" fmla="*/ 25 w 45"/>
                  <a:gd name="T19" fmla="*/ 9 h 45"/>
                  <a:gd name="T20" fmla="*/ 31 w 45"/>
                  <a:gd name="T21" fmla="*/ 12 h 45"/>
                  <a:gd name="T22" fmla="*/ 38 w 45"/>
                  <a:gd name="T23" fmla="*/ 6 h 45"/>
                  <a:gd name="T24" fmla="*/ 34 w 45"/>
                  <a:gd name="T25" fmla="*/ 3 h 45"/>
                  <a:gd name="T26" fmla="*/ 23 w 45"/>
                  <a:gd name="T27" fmla="*/ 0 h 45"/>
                  <a:gd name="T28" fmla="*/ 21 w 45"/>
                  <a:gd name="T29" fmla="*/ 0 h 45"/>
                  <a:gd name="T30" fmla="*/ 17 w 45"/>
                  <a:gd name="T31" fmla="*/ 1 h 45"/>
                  <a:gd name="T32" fmla="*/ 5 w 45"/>
                  <a:gd name="T33" fmla="*/ 8 h 45"/>
                  <a:gd name="T34" fmla="*/ 1 w 45"/>
                  <a:gd name="T35" fmla="*/ 21 h 45"/>
                  <a:gd name="T36" fmla="*/ 1 w 45"/>
                  <a:gd name="T37" fmla="*/ 27 h 45"/>
                  <a:gd name="T38" fmla="*/ 10 w 45"/>
                  <a:gd name="T39" fmla="*/ 40 h 45"/>
                  <a:gd name="T40" fmla="*/ 22 w 45"/>
                  <a:gd name="T41" fmla="*/ 44 h 45"/>
                  <a:gd name="T42" fmla="*/ 29 w 45"/>
                  <a:gd name="T43" fmla="*/ 44 h 45"/>
                  <a:gd name="T44" fmla="*/ 40 w 45"/>
                  <a:gd name="T45" fmla="*/ 37 h 45"/>
                  <a:gd name="T46" fmla="*/ 44 w 45"/>
                  <a:gd name="T47" fmla="*/ 18 h 45"/>
                  <a:gd name="T48" fmla="*/ 23 w 45"/>
                  <a:gd name="T49"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45">
                    <a:moveTo>
                      <a:pt x="23" y="18"/>
                    </a:moveTo>
                    <a:cubicBezTo>
                      <a:pt x="23" y="18"/>
                      <a:pt x="23" y="18"/>
                      <a:pt x="23" y="18"/>
                    </a:cubicBezTo>
                    <a:cubicBezTo>
                      <a:pt x="23" y="21"/>
                      <a:pt x="23" y="27"/>
                      <a:pt x="23" y="27"/>
                    </a:cubicBezTo>
                    <a:cubicBezTo>
                      <a:pt x="23" y="27"/>
                      <a:pt x="34" y="27"/>
                      <a:pt x="35" y="27"/>
                    </a:cubicBezTo>
                    <a:cubicBezTo>
                      <a:pt x="35" y="28"/>
                      <a:pt x="34" y="31"/>
                      <a:pt x="30" y="33"/>
                    </a:cubicBezTo>
                    <a:cubicBezTo>
                      <a:pt x="28" y="35"/>
                      <a:pt x="26" y="35"/>
                      <a:pt x="24" y="36"/>
                    </a:cubicBezTo>
                    <a:cubicBezTo>
                      <a:pt x="22" y="36"/>
                      <a:pt x="21" y="35"/>
                      <a:pt x="19" y="35"/>
                    </a:cubicBezTo>
                    <a:cubicBezTo>
                      <a:pt x="14" y="33"/>
                      <a:pt x="10" y="29"/>
                      <a:pt x="10" y="23"/>
                    </a:cubicBezTo>
                    <a:cubicBezTo>
                      <a:pt x="10" y="22"/>
                      <a:pt x="10" y="21"/>
                      <a:pt x="10" y="19"/>
                    </a:cubicBezTo>
                    <a:cubicBezTo>
                      <a:pt x="12" y="13"/>
                      <a:pt x="18" y="8"/>
                      <a:pt x="25" y="9"/>
                    </a:cubicBezTo>
                    <a:cubicBezTo>
                      <a:pt x="28" y="10"/>
                      <a:pt x="30" y="11"/>
                      <a:pt x="31" y="12"/>
                    </a:cubicBezTo>
                    <a:cubicBezTo>
                      <a:pt x="33" y="10"/>
                      <a:pt x="36" y="8"/>
                      <a:pt x="38" y="6"/>
                    </a:cubicBezTo>
                    <a:cubicBezTo>
                      <a:pt x="37" y="5"/>
                      <a:pt x="36" y="4"/>
                      <a:pt x="34" y="3"/>
                    </a:cubicBezTo>
                    <a:cubicBezTo>
                      <a:pt x="30" y="1"/>
                      <a:pt x="27" y="0"/>
                      <a:pt x="23" y="0"/>
                    </a:cubicBezTo>
                    <a:cubicBezTo>
                      <a:pt x="22" y="0"/>
                      <a:pt x="22" y="0"/>
                      <a:pt x="21" y="0"/>
                    </a:cubicBezTo>
                    <a:cubicBezTo>
                      <a:pt x="20" y="0"/>
                      <a:pt x="19" y="0"/>
                      <a:pt x="17" y="1"/>
                    </a:cubicBezTo>
                    <a:cubicBezTo>
                      <a:pt x="13" y="2"/>
                      <a:pt x="9" y="4"/>
                      <a:pt x="5" y="8"/>
                    </a:cubicBezTo>
                    <a:cubicBezTo>
                      <a:pt x="2" y="12"/>
                      <a:pt x="1" y="16"/>
                      <a:pt x="1" y="21"/>
                    </a:cubicBezTo>
                    <a:cubicBezTo>
                      <a:pt x="0" y="23"/>
                      <a:pt x="1" y="25"/>
                      <a:pt x="1" y="27"/>
                    </a:cubicBezTo>
                    <a:cubicBezTo>
                      <a:pt x="2" y="32"/>
                      <a:pt x="5" y="37"/>
                      <a:pt x="10" y="40"/>
                    </a:cubicBezTo>
                    <a:cubicBezTo>
                      <a:pt x="13" y="43"/>
                      <a:pt x="17" y="44"/>
                      <a:pt x="22" y="44"/>
                    </a:cubicBezTo>
                    <a:cubicBezTo>
                      <a:pt x="24" y="45"/>
                      <a:pt x="27" y="44"/>
                      <a:pt x="29" y="44"/>
                    </a:cubicBezTo>
                    <a:cubicBezTo>
                      <a:pt x="33" y="43"/>
                      <a:pt x="37" y="40"/>
                      <a:pt x="40" y="37"/>
                    </a:cubicBezTo>
                    <a:cubicBezTo>
                      <a:pt x="44" y="31"/>
                      <a:pt x="45" y="24"/>
                      <a:pt x="44" y="18"/>
                    </a:cubicBezTo>
                    <a:cubicBezTo>
                      <a:pt x="37" y="18"/>
                      <a:pt x="30" y="18"/>
                      <a:pt x="23" y="18"/>
                    </a:cubicBezTo>
                    <a:close/>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26" name="Freeform 12">
                <a:extLst>
                  <a:ext uri="{FF2B5EF4-FFF2-40B4-BE49-F238E27FC236}">
                    <a16:creationId xmlns:a16="http://schemas.microsoft.com/office/drawing/2014/main" id="{D82FEC4F-30F0-47AF-9E1E-F49407E8AD14}"/>
                  </a:ext>
                </a:extLst>
              </p:cNvPr>
              <p:cNvSpPr>
                <a:spLocks/>
              </p:cNvSpPr>
              <p:nvPr/>
            </p:nvSpPr>
            <p:spPr bwMode="auto">
              <a:xfrm>
                <a:off x="4165600" y="2995613"/>
                <a:ext cx="66675" cy="66675"/>
              </a:xfrm>
              <a:custGeom>
                <a:avLst/>
                <a:gdLst>
                  <a:gd name="T0" fmla="*/ 42 w 42"/>
                  <a:gd name="T1" fmla="*/ 15 h 42"/>
                  <a:gd name="T2" fmla="*/ 27 w 42"/>
                  <a:gd name="T3" fmla="*/ 15 h 42"/>
                  <a:gd name="T4" fmla="*/ 27 w 42"/>
                  <a:gd name="T5" fmla="*/ 2 h 42"/>
                  <a:gd name="T6" fmla="*/ 27 w 42"/>
                  <a:gd name="T7" fmla="*/ 0 h 42"/>
                  <a:gd name="T8" fmla="*/ 27 w 42"/>
                  <a:gd name="T9" fmla="*/ 0 h 42"/>
                  <a:gd name="T10" fmla="*/ 15 w 42"/>
                  <a:gd name="T11" fmla="*/ 0 h 42"/>
                  <a:gd name="T12" fmla="*/ 15 w 42"/>
                  <a:gd name="T13" fmla="*/ 0 h 42"/>
                  <a:gd name="T14" fmla="*/ 15 w 42"/>
                  <a:gd name="T15" fmla="*/ 2 h 42"/>
                  <a:gd name="T16" fmla="*/ 15 w 42"/>
                  <a:gd name="T17" fmla="*/ 15 h 42"/>
                  <a:gd name="T18" fmla="*/ 0 w 42"/>
                  <a:gd name="T19" fmla="*/ 15 h 42"/>
                  <a:gd name="T20" fmla="*/ 0 w 42"/>
                  <a:gd name="T21" fmla="*/ 15 h 42"/>
                  <a:gd name="T22" fmla="*/ 0 w 42"/>
                  <a:gd name="T23" fmla="*/ 15 h 42"/>
                  <a:gd name="T24" fmla="*/ 0 w 42"/>
                  <a:gd name="T25" fmla="*/ 27 h 42"/>
                  <a:gd name="T26" fmla="*/ 0 w 42"/>
                  <a:gd name="T27" fmla="*/ 27 h 42"/>
                  <a:gd name="T28" fmla="*/ 0 w 42"/>
                  <a:gd name="T29" fmla="*/ 27 h 42"/>
                  <a:gd name="T30" fmla="*/ 15 w 42"/>
                  <a:gd name="T31" fmla="*/ 27 h 42"/>
                  <a:gd name="T32" fmla="*/ 15 w 42"/>
                  <a:gd name="T33" fmla="*/ 42 h 42"/>
                  <a:gd name="T34" fmla="*/ 15 w 42"/>
                  <a:gd name="T35" fmla="*/ 42 h 42"/>
                  <a:gd name="T36" fmla="*/ 15 w 42"/>
                  <a:gd name="T37" fmla="*/ 42 h 42"/>
                  <a:gd name="T38" fmla="*/ 27 w 42"/>
                  <a:gd name="T39" fmla="*/ 42 h 42"/>
                  <a:gd name="T40" fmla="*/ 27 w 42"/>
                  <a:gd name="T41" fmla="*/ 42 h 42"/>
                  <a:gd name="T42" fmla="*/ 27 w 42"/>
                  <a:gd name="T43" fmla="*/ 42 h 42"/>
                  <a:gd name="T44" fmla="*/ 27 w 42"/>
                  <a:gd name="T45" fmla="*/ 27 h 42"/>
                  <a:gd name="T46" fmla="*/ 42 w 42"/>
                  <a:gd name="T47" fmla="*/ 27 h 42"/>
                  <a:gd name="T48" fmla="*/ 42 w 42"/>
                  <a:gd name="T49" fmla="*/ 27 h 42"/>
                  <a:gd name="T50" fmla="*/ 42 w 42"/>
                  <a:gd name="T51" fmla="*/ 27 h 42"/>
                  <a:gd name="T52" fmla="*/ 42 w 42"/>
                  <a:gd name="T53" fmla="*/ 15 h 42"/>
                  <a:gd name="T54" fmla="*/ 42 w 42"/>
                  <a:gd name="T55" fmla="*/ 15 h 42"/>
                  <a:gd name="T56" fmla="*/ 42 w 42"/>
                  <a:gd name="T5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42">
                    <a:moveTo>
                      <a:pt x="42" y="15"/>
                    </a:moveTo>
                    <a:lnTo>
                      <a:pt x="27" y="15"/>
                    </a:lnTo>
                    <a:lnTo>
                      <a:pt x="27" y="2"/>
                    </a:lnTo>
                    <a:lnTo>
                      <a:pt x="27" y="0"/>
                    </a:lnTo>
                    <a:lnTo>
                      <a:pt x="27" y="0"/>
                    </a:lnTo>
                    <a:lnTo>
                      <a:pt x="15" y="0"/>
                    </a:lnTo>
                    <a:lnTo>
                      <a:pt x="15" y="0"/>
                    </a:lnTo>
                    <a:lnTo>
                      <a:pt x="15" y="2"/>
                    </a:lnTo>
                    <a:lnTo>
                      <a:pt x="15" y="15"/>
                    </a:lnTo>
                    <a:lnTo>
                      <a:pt x="0" y="15"/>
                    </a:lnTo>
                    <a:lnTo>
                      <a:pt x="0" y="15"/>
                    </a:lnTo>
                    <a:lnTo>
                      <a:pt x="0" y="15"/>
                    </a:lnTo>
                    <a:lnTo>
                      <a:pt x="0" y="27"/>
                    </a:lnTo>
                    <a:lnTo>
                      <a:pt x="0" y="27"/>
                    </a:lnTo>
                    <a:lnTo>
                      <a:pt x="0" y="27"/>
                    </a:lnTo>
                    <a:lnTo>
                      <a:pt x="15" y="27"/>
                    </a:lnTo>
                    <a:lnTo>
                      <a:pt x="15" y="42"/>
                    </a:lnTo>
                    <a:lnTo>
                      <a:pt x="15" y="42"/>
                    </a:lnTo>
                    <a:lnTo>
                      <a:pt x="15" y="42"/>
                    </a:lnTo>
                    <a:lnTo>
                      <a:pt x="27" y="42"/>
                    </a:lnTo>
                    <a:lnTo>
                      <a:pt x="27" y="42"/>
                    </a:lnTo>
                    <a:lnTo>
                      <a:pt x="27" y="42"/>
                    </a:lnTo>
                    <a:lnTo>
                      <a:pt x="27" y="27"/>
                    </a:lnTo>
                    <a:lnTo>
                      <a:pt x="42" y="27"/>
                    </a:lnTo>
                    <a:lnTo>
                      <a:pt x="42" y="27"/>
                    </a:lnTo>
                    <a:lnTo>
                      <a:pt x="42" y="27"/>
                    </a:lnTo>
                    <a:lnTo>
                      <a:pt x="42" y="15"/>
                    </a:lnTo>
                    <a:lnTo>
                      <a:pt x="42" y="15"/>
                    </a:lnTo>
                    <a:lnTo>
                      <a:pt x="42" y="15"/>
                    </a:ln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grpSp>
          <p:nvGrpSpPr>
            <p:cNvPr id="22" name="Group 21">
              <a:extLst>
                <a:ext uri="{FF2B5EF4-FFF2-40B4-BE49-F238E27FC236}">
                  <a16:creationId xmlns:a16="http://schemas.microsoft.com/office/drawing/2014/main" id="{3CCC5D5F-57AF-4D6F-96E6-81E040F32670}"/>
                </a:ext>
              </a:extLst>
            </p:cNvPr>
            <p:cNvGrpSpPr/>
            <p:nvPr/>
          </p:nvGrpSpPr>
          <p:grpSpPr>
            <a:xfrm>
              <a:off x="2087050" y="5334000"/>
              <a:ext cx="150813" cy="150813"/>
              <a:chOff x="4587875" y="2947988"/>
              <a:chExt cx="150813" cy="150813"/>
            </a:xfrm>
            <a:grpFill/>
          </p:grpSpPr>
          <p:sp>
            <p:nvSpPr>
              <p:cNvPr id="23" name="Freeform 13">
                <a:extLst>
                  <a:ext uri="{FF2B5EF4-FFF2-40B4-BE49-F238E27FC236}">
                    <a16:creationId xmlns:a16="http://schemas.microsoft.com/office/drawing/2014/main" id="{034D2742-37C8-415B-A7ED-8840016F2353}"/>
                  </a:ext>
                </a:extLst>
              </p:cNvPr>
              <p:cNvSpPr>
                <a:spLocks noEditPoints="1"/>
              </p:cNvSpPr>
              <p:nvPr/>
            </p:nvSpPr>
            <p:spPr bwMode="auto">
              <a:xfrm>
                <a:off x="4587875" y="2947988"/>
                <a:ext cx="36513" cy="150813"/>
              </a:xfrm>
              <a:custGeom>
                <a:avLst/>
                <a:gdLst>
                  <a:gd name="T0" fmla="*/ 1 w 12"/>
                  <a:gd name="T1" fmla="*/ 16 h 50"/>
                  <a:gd name="T2" fmla="*/ 11 w 12"/>
                  <a:gd name="T3" fmla="*/ 16 h 50"/>
                  <a:gd name="T4" fmla="*/ 11 w 12"/>
                  <a:gd name="T5" fmla="*/ 50 h 50"/>
                  <a:gd name="T6" fmla="*/ 1 w 12"/>
                  <a:gd name="T7" fmla="*/ 50 h 50"/>
                  <a:gd name="T8" fmla="*/ 1 w 12"/>
                  <a:gd name="T9" fmla="*/ 16 h 50"/>
                  <a:gd name="T10" fmla="*/ 6 w 12"/>
                  <a:gd name="T11" fmla="*/ 0 h 50"/>
                  <a:gd name="T12" fmla="*/ 12 w 12"/>
                  <a:gd name="T13" fmla="*/ 6 h 50"/>
                  <a:gd name="T14" fmla="*/ 6 w 12"/>
                  <a:gd name="T15" fmla="*/ 12 h 50"/>
                  <a:gd name="T16" fmla="*/ 0 w 12"/>
                  <a:gd name="T17" fmla="*/ 6 h 50"/>
                  <a:gd name="T18" fmla="*/ 6 w 1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0">
                    <a:moveTo>
                      <a:pt x="1" y="16"/>
                    </a:moveTo>
                    <a:cubicBezTo>
                      <a:pt x="11" y="16"/>
                      <a:pt x="11" y="16"/>
                      <a:pt x="11" y="16"/>
                    </a:cubicBezTo>
                    <a:cubicBezTo>
                      <a:pt x="11" y="50"/>
                      <a:pt x="11" y="50"/>
                      <a:pt x="11" y="50"/>
                    </a:cubicBezTo>
                    <a:cubicBezTo>
                      <a:pt x="1" y="50"/>
                      <a:pt x="1" y="50"/>
                      <a:pt x="1" y="50"/>
                    </a:cubicBezTo>
                    <a:lnTo>
                      <a:pt x="1" y="16"/>
                    </a:lnTo>
                    <a:close/>
                    <a:moveTo>
                      <a:pt x="6" y="0"/>
                    </a:moveTo>
                    <a:cubicBezTo>
                      <a:pt x="9" y="0"/>
                      <a:pt x="12" y="3"/>
                      <a:pt x="12" y="6"/>
                    </a:cubicBezTo>
                    <a:cubicBezTo>
                      <a:pt x="12" y="9"/>
                      <a:pt x="9" y="12"/>
                      <a:pt x="6" y="12"/>
                    </a:cubicBezTo>
                    <a:cubicBezTo>
                      <a:pt x="3" y="12"/>
                      <a:pt x="0" y="9"/>
                      <a:pt x="0" y="6"/>
                    </a:cubicBezTo>
                    <a:cubicBezTo>
                      <a:pt x="0" y="3"/>
                      <a:pt x="3" y="0"/>
                      <a:pt x="6"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24" name="Freeform 14">
                <a:extLst>
                  <a:ext uri="{FF2B5EF4-FFF2-40B4-BE49-F238E27FC236}">
                    <a16:creationId xmlns:a16="http://schemas.microsoft.com/office/drawing/2014/main" id="{08DC1745-8012-4DB6-8AF0-674F7611C0BF}"/>
                  </a:ext>
                </a:extLst>
              </p:cNvPr>
              <p:cNvSpPr>
                <a:spLocks/>
              </p:cNvSpPr>
              <p:nvPr/>
            </p:nvSpPr>
            <p:spPr bwMode="auto">
              <a:xfrm>
                <a:off x="4641850" y="2995613"/>
                <a:ext cx="96838" cy="103188"/>
              </a:xfrm>
              <a:custGeom>
                <a:avLst/>
                <a:gdLst>
                  <a:gd name="T0" fmla="*/ 0 w 32"/>
                  <a:gd name="T1" fmla="*/ 0 h 34"/>
                  <a:gd name="T2" fmla="*/ 10 w 32"/>
                  <a:gd name="T3" fmla="*/ 0 h 34"/>
                  <a:gd name="T4" fmla="*/ 10 w 32"/>
                  <a:gd name="T5" fmla="*/ 5 h 34"/>
                  <a:gd name="T6" fmla="*/ 10 w 32"/>
                  <a:gd name="T7" fmla="*/ 5 h 34"/>
                  <a:gd name="T8" fmla="*/ 20 w 32"/>
                  <a:gd name="T9" fmla="*/ 0 h 34"/>
                  <a:gd name="T10" fmla="*/ 32 w 32"/>
                  <a:gd name="T11" fmla="*/ 15 h 34"/>
                  <a:gd name="T12" fmla="*/ 32 w 32"/>
                  <a:gd name="T13" fmla="*/ 34 h 34"/>
                  <a:gd name="T14" fmla="*/ 22 w 32"/>
                  <a:gd name="T15" fmla="*/ 34 h 34"/>
                  <a:gd name="T16" fmla="*/ 22 w 32"/>
                  <a:gd name="T17" fmla="*/ 18 h 34"/>
                  <a:gd name="T18" fmla="*/ 16 w 32"/>
                  <a:gd name="T19" fmla="*/ 9 h 34"/>
                  <a:gd name="T20" fmla="*/ 10 w 32"/>
                  <a:gd name="T21" fmla="*/ 17 h 34"/>
                  <a:gd name="T22" fmla="*/ 10 w 32"/>
                  <a:gd name="T23" fmla="*/ 34 h 34"/>
                  <a:gd name="T24" fmla="*/ 0 w 32"/>
                  <a:gd name="T25" fmla="*/ 34 h 34"/>
                  <a:gd name="T26" fmla="*/ 0 w 3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4">
                    <a:moveTo>
                      <a:pt x="0" y="0"/>
                    </a:moveTo>
                    <a:cubicBezTo>
                      <a:pt x="10" y="0"/>
                      <a:pt x="10" y="0"/>
                      <a:pt x="10" y="0"/>
                    </a:cubicBezTo>
                    <a:cubicBezTo>
                      <a:pt x="10" y="5"/>
                      <a:pt x="10" y="5"/>
                      <a:pt x="10" y="5"/>
                    </a:cubicBezTo>
                    <a:cubicBezTo>
                      <a:pt x="10" y="5"/>
                      <a:pt x="10" y="5"/>
                      <a:pt x="10" y="5"/>
                    </a:cubicBezTo>
                    <a:cubicBezTo>
                      <a:pt x="11" y="2"/>
                      <a:pt x="14" y="0"/>
                      <a:pt x="20" y="0"/>
                    </a:cubicBezTo>
                    <a:cubicBezTo>
                      <a:pt x="30" y="0"/>
                      <a:pt x="32" y="7"/>
                      <a:pt x="32" y="15"/>
                    </a:cubicBezTo>
                    <a:cubicBezTo>
                      <a:pt x="32" y="34"/>
                      <a:pt x="32" y="34"/>
                      <a:pt x="32" y="34"/>
                    </a:cubicBezTo>
                    <a:cubicBezTo>
                      <a:pt x="22" y="34"/>
                      <a:pt x="22" y="34"/>
                      <a:pt x="22" y="34"/>
                    </a:cubicBezTo>
                    <a:cubicBezTo>
                      <a:pt x="22" y="18"/>
                      <a:pt x="22" y="18"/>
                      <a:pt x="22" y="18"/>
                    </a:cubicBezTo>
                    <a:cubicBezTo>
                      <a:pt x="22" y="14"/>
                      <a:pt x="22" y="9"/>
                      <a:pt x="16" y="9"/>
                    </a:cubicBezTo>
                    <a:cubicBezTo>
                      <a:pt x="11" y="9"/>
                      <a:pt x="10" y="13"/>
                      <a:pt x="10" y="17"/>
                    </a:cubicBezTo>
                    <a:cubicBezTo>
                      <a:pt x="10" y="34"/>
                      <a:pt x="10" y="34"/>
                      <a:pt x="10" y="34"/>
                    </a:cubicBezTo>
                    <a:cubicBezTo>
                      <a:pt x="0" y="34"/>
                      <a:pt x="0" y="34"/>
                      <a:pt x="0" y="34"/>
                    </a:cubicBezTo>
                    <a:lnTo>
                      <a:pt x="0" y="0"/>
                    </a:ln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grpSp>
      <p:sp>
        <p:nvSpPr>
          <p:cNvPr id="27" name="TextBox 26">
            <a:extLst>
              <a:ext uri="{FF2B5EF4-FFF2-40B4-BE49-F238E27FC236}">
                <a16:creationId xmlns:a16="http://schemas.microsoft.com/office/drawing/2014/main" id="{A4884986-3B5F-4921-8910-C6012536C76A}"/>
              </a:ext>
            </a:extLst>
          </p:cNvPr>
          <p:cNvSpPr txBox="1"/>
          <p:nvPr/>
        </p:nvSpPr>
        <p:spPr>
          <a:xfrm>
            <a:off x="5492750" y="5376863"/>
            <a:ext cx="1295400" cy="260350"/>
          </a:xfrm>
          <a:prstGeom prst="rect">
            <a:avLst/>
          </a:prstGeom>
          <a:noFill/>
        </p:spPr>
        <p:txBody>
          <a:bodyPr anchor="ctr">
            <a:spAutoFit/>
          </a:bodyPr>
          <a:lstStyle/>
          <a:p>
            <a:pPr eaLnBrk="1" fontAlgn="auto" hangingPunct="1">
              <a:spcBef>
                <a:spcPts val="0"/>
              </a:spcBef>
              <a:spcAft>
                <a:spcPts val="0"/>
              </a:spcAft>
              <a:defRPr/>
            </a:pPr>
            <a:r>
              <a:rPr lang="en-US" sz="1100" b="1" dirty="0">
                <a:solidFill>
                  <a:schemeClr val="accent1"/>
                </a:solidFill>
                <a:latin typeface="+mj-lt"/>
              </a:rPr>
              <a:t>Find Me On :</a:t>
            </a:r>
          </a:p>
        </p:txBody>
      </p:sp>
      <p:sp>
        <p:nvSpPr>
          <p:cNvPr id="28" name="TextBox 27">
            <a:extLst>
              <a:ext uri="{FF2B5EF4-FFF2-40B4-BE49-F238E27FC236}">
                <a16:creationId xmlns:a16="http://schemas.microsoft.com/office/drawing/2014/main" id="{6CE714C6-8CEF-48C1-9C2A-614E029EE409}"/>
              </a:ext>
            </a:extLst>
          </p:cNvPr>
          <p:cNvSpPr txBox="1">
            <a:spLocks noChangeArrowheads="1"/>
          </p:cNvSpPr>
          <p:nvPr/>
        </p:nvSpPr>
        <p:spPr bwMode="auto">
          <a:xfrm>
            <a:off x="8680450" y="1216025"/>
            <a:ext cx="259873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100"/>
              <a:t>A wonderful serenity has taken possession of my entire soul, like these sweet mornings of spring which I enjoy with my whole heart. this spot, which was created</a:t>
            </a:r>
          </a:p>
        </p:txBody>
      </p:sp>
      <p:grpSp>
        <p:nvGrpSpPr>
          <p:cNvPr id="29" name="Group 28">
            <a:extLst>
              <a:ext uri="{FF2B5EF4-FFF2-40B4-BE49-F238E27FC236}">
                <a16:creationId xmlns:a16="http://schemas.microsoft.com/office/drawing/2014/main" id="{239F9919-0A87-4895-87BD-3E4A8A5E86DD}"/>
              </a:ext>
            </a:extLst>
          </p:cNvPr>
          <p:cNvGrpSpPr>
            <a:grpSpLocks noChangeAspect="1"/>
          </p:cNvGrpSpPr>
          <p:nvPr/>
        </p:nvGrpSpPr>
        <p:grpSpPr>
          <a:xfrm>
            <a:off x="9884856" y="2695413"/>
            <a:ext cx="1032390" cy="137160"/>
            <a:chOff x="947376" y="5327650"/>
            <a:chExt cx="1290487" cy="171450"/>
          </a:xfrm>
          <a:gradFill flip="none" rotWithShape="1">
            <a:gsLst>
              <a:gs pos="0">
                <a:schemeClr val="accent1"/>
              </a:gs>
              <a:gs pos="100000">
                <a:schemeClr val="accent2"/>
              </a:gs>
            </a:gsLst>
            <a:lin ang="2400000" scaled="0"/>
            <a:tileRect/>
          </a:gradFill>
        </p:grpSpPr>
        <p:sp>
          <p:nvSpPr>
            <p:cNvPr id="30" name="Freeform 5">
              <a:extLst>
                <a:ext uri="{FF2B5EF4-FFF2-40B4-BE49-F238E27FC236}">
                  <a16:creationId xmlns:a16="http://schemas.microsoft.com/office/drawing/2014/main" id="{8E17C5A1-402C-4A3A-92BB-872EC45F154C}"/>
                </a:ext>
              </a:extLst>
            </p:cNvPr>
            <p:cNvSpPr>
              <a:spLocks/>
            </p:cNvSpPr>
            <p:nvPr/>
          </p:nvSpPr>
          <p:spPr bwMode="auto">
            <a:xfrm>
              <a:off x="947376" y="5327650"/>
              <a:ext cx="87313" cy="171450"/>
            </a:xfrm>
            <a:custGeom>
              <a:avLst/>
              <a:gdLst>
                <a:gd name="T0" fmla="*/ 22 w 29"/>
                <a:gd name="T1" fmla="*/ 0 h 57"/>
                <a:gd name="T2" fmla="*/ 21 w 29"/>
                <a:gd name="T3" fmla="*/ 0 h 57"/>
                <a:gd name="T4" fmla="*/ 13 w 29"/>
                <a:gd name="T5" fmla="*/ 2 h 57"/>
                <a:gd name="T6" fmla="*/ 9 w 29"/>
                <a:gd name="T7" fmla="*/ 10 h 57"/>
                <a:gd name="T8" fmla="*/ 9 w 29"/>
                <a:gd name="T9" fmla="*/ 14 h 57"/>
                <a:gd name="T10" fmla="*/ 9 w 29"/>
                <a:gd name="T11" fmla="*/ 20 h 57"/>
                <a:gd name="T12" fmla="*/ 9 w 29"/>
                <a:gd name="T13" fmla="*/ 21 h 57"/>
                <a:gd name="T14" fmla="*/ 0 w 29"/>
                <a:gd name="T15" fmla="*/ 21 h 57"/>
                <a:gd name="T16" fmla="*/ 0 w 29"/>
                <a:gd name="T17" fmla="*/ 31 h 57"/>
                <a:gd name="T18" fmla="*/ 8 w 29"/>
                <a:gd name="T19" fmla="*/ 31 h 57"/>
                <a:gd name="T20" fmla="*/ 8 w 29"/>
                <a:gd name="T21" fmla="*/ 57 h 57"/>
                <a:gd name="T22" fmla="*/ 19 w 29"/>
                <a:gd name="T23" fmla="*/ 57 h 57"/>
                <a:gd name="T24" fmla="*/ 19 w 29"/>
                <a:gd name="T25" fmla="*/ 31 h 57"/>
                <a:gd name="T26" fmla="*/ 28 w 29"/>
                <a:gd name="T27" fmla="*/ 31 h 57"/>
                <a:gd name="T28" fmla="*/ 29 w 29"/>
                <a:gd name="T29" fmla="*/ 21 h 57"/>
                <a:gd name="T30" fmla="*/ 28 w 29"/>
                <a:gd name="T31" fmla="*/ 21 h 57"/>
                <a:gd name="T32" fmla="*/ 27 w 29"/>
                <a:gd name="T33" fmla="*/ 21 h 57"/>
                <a:gd name="T34" fmla="*/ 24 w 29"/>
                <a:gd name="T35" fmla="*/ 21 h 57"/>
                <a:gd name="T36" fmla="*/ 19 w 29"/>
                <a:gd name="T37" fmla="*/ 21 h 57"/>
                <a:gd name="T38" fmla="*/ 19 w 29"/>
                <a:gd name="T39" fmla="*/ 13 h 57"/>
                <a:gd name="T40" fmla="*/ 23 w 29"/>
                <a:gd name="T41" fmla="*/ 9 h 57"/>
                <a:gd name="T42" fmla="*/ 26 w 29"/>
                <a:gd name="T43" fmla="*/ 9 h 57"/>
                <a:gd name="T44" fmla="*/ 27 w 29"/>
                <a:gd name="T45" fmla="*/ 9 h 57"/>
                <a:gd name="T46" fmla="*/ 28 w 29"/>
                <a:gd name="T47" fmla="*/ 9 h 57"/>
                <a:gd name="T48" fmla="*/ 29 w 29"/>
                <a:gd name="T49" fmla="*/ 9 h 57"/>
                <a:gd name="T50" fmla="*/ 29 w 29"/>
                <a:gd name="T51" fmla="*/ 9 h 57"/>
                <a:gd name="T52" fmla="*/ 29 w 29"/>
                <a:gd name="T53" fmla="*/ 0 h 57"/>
                <a:gd name="T54" fmla="*/ 27 w 29"/>
                <a:gd name="T55" fmla="*/ 0 h 57"/>
                <a:gd name="T56" fmla="*/ 22 w 29"/>
                <a:gd name="T5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57">
                  <a:moveTo>
                    <a:pt x="22" y="0"/>
                  </a:moveTo>
                  <a:cubicBezTo>
                    <a:pt x="22" y="0"/>
                    <a:pt x="21" y="0"/>
                    <a:pt x="21" y="0"/>
                  </a:cubicBezTo>
                  <a:cubicBezTo>
                    <a:pt x="18" y="0"/>
                    <a:pt x="16" y="1"/>
                    <a:pt x="13" y="2"/>
                  </a:cubicBezTo>
                  <a:cubicBezTo>
                    <a:pt x="11" y="4"/>
                    <a:pt x="9" y="7"/>
                    <a:pt x="9" y="10"/>
                  </a:cubicBezTo>
                  <a:cubicBezTo>
                    <a:pt x="9" y="11"/>
                    <a:pt x="9" y="12"/>
                    <a:pt x="9" y="14"/>
                  </a:cubicBezTo>
                  <a:cubicBezTo>
                    <a:pt x="8" y="16"/>
                    <a:pt x="9" y="18"/>
                    <a:pt x="9" y="20"/>
                  </a:cubicBezTo>
                  <a:cubicBezTo>
                    <a:pt x="9" y="21"/>
                    <a:pt x="9" y="21"/>
                    <a:pt x="9" y="21"/>
                  </a:cubicBezTo>
                  <a:cubicBezTo>
                    <a:pt x="0" y="21"/>
                    <a:pt x="0" y="21"/>
                    <a:pt x="0" y="21"/>
                  </a:cubicBezTo>
                  <a:cubicBezTo>
                    <a:pt x="0" y="31"/>
                    <a:pt x="0" y="31"/>
                    <a:pt x="0" y="31"/>
                  </a:cubicBezTo>
                  <a:cubicBezTo>
                    <a:pt x="8" y="31"/>
                    <a:pt x="8" y="31"/>
                    <a:pt x="8" y="31"/>
                  </a:cubicBezTo>
                  <a:cubicBezTo>
                    <a:pt x="8" y="57"/>
                    <a:pt x="8" y="57"/>
                    <a:pt x="8" y="57"/>
                  </a:cubicBezTo>
                  <a:cubicBezTo>
                    <a:pt x="19" y="57"/>
                    <a:pt x="19" y="57"/>
                    <a:pt x="19" y="57"/>
                  </a:cubicBezTo>
                  <a:cubicBezTo>
                    <a:pt x="19" y="31"/>
                    <a:pt x="19" y="31"/>
                    <a:pt x="19" y="31"/>
                  </a:cubicBezTo>
                  <a:cubicBezTo>
                    <a:pt x="28" y="31"/>
                    <a:pt x="28" y="31"/>
                    <a:pt x="28" y="31"/>
                  </a:cubicBezTo>
                  <a:cubicBezTo>
                    <a:pt x="28" y="28"/>
                    <a:pt x="29" y="24"/>
                    <a:pt x="29" y="21"/>
                  </a:cubicBezTo>
                  <a:cubicBezTo>
                    <a:pt x="29" y="21"/>
                    <a:pt x="28" y="21"/>
                    <a:pt x="28" y="21"/>
                  </a:cubicBezTo>
                  <a:cubicBezTo>
                    <a:pt x="28" y="21"/>
                    <a:pt x="27" y="21"/>
                    <a:pt x="27" y="21"/>
                  </a:cubicBezTo>
                  <a:cubicBezTo>
                    <a:pt x="26" y="21"/>
                    <a:pt x="25" y="21"/>
                    <a:pt x="24" y="21"/>
                  </a:cubicBezTo>
                  <a:cubicBezTo>
                    <a:pt x="22" y="21"/>
                    <a:pt x="19" y="21"/>
                    <a:pt x="19" y="21"/>
                  </a:cubicBezTo>
                  <a:cubicBezTo>
                    <a:pt x="19" y="21"/>
                    <a:pt x="19" y="16"/>
                    <a:pt x="19" y="13"/>
                  </a:cubicBezTo>
                  <a:cubicBezTo>
                    <a:pt x="19" y="10"/>
                    <a:pt x="21" y="10"/>
                    <a:pt x="23" y="9"/>
                  </a:cubicBezTo>
                  <a:cubicBezTo>
                    <a:pt x="24" y="9"/>
                    <a:pt x="25" y="9"/>
                    <a:pt x="26" y="9"/>
                  </a:cubicBezTo>
                  <a:cubicBezTo>
                    <a:pt x="26" y="9"/>
                    <a:pt x="26" y="9"/>
                    <a:pt x="27" y="9"/>
                  </a:cubicBezTo>
                  <a:cubicBezTo>
                    <a:pt x="27" y="9"/>
                    <a:pt x="28" y="9"/>
                    <a:pt x="28" y="9"/>
                  </a:cubicBezTo>
                  <a:cubicBezTo>
                    <a:pt x="28" y="9"/>
                    <a:pt x="29" y="9"/>
                    <a:pt x="29" y="9"/>
                  </a:cubicBezTo>
                  <a:cubicBezTo>
                    <a:pt x="29" y="9"/>
                    <a:pt x="29" y="9"/>
                    <a:pt x="29" y="9"/>
                  </a:cubicBezTo>
                  <a:cubicBezTo>
                    <a:pt x="29" y="0"/>
                    <a:pt x="29" y="0"/>
                    <a:pt x="29" y="0"/>
                  </a:cubicBezTo>
                  <a:cubicBezTo>
                    <a:pt x="28" y="0"/>
                    <a:pt x="27" y="0"/>
                    <a:pt x="27" y="0"/>
                  </a:cubicBezTo>
                  <a:cubicBezTo>
                    <a:pt x="25" y="0"/>
                    <a:pt x="24" y="0"/>
                    <a:pt x="22"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31" name="Freeform 6">
              <a:extLst>
                <a:ext uri="{FF2B5EF4-FFF2-40B4-BE49-F238E27FC236}">
                  <a16:creationId xmlns:a16="http://schemas.microsoft.com/office/drawing/2014/main" id="{EB760CA3-E5D9-447D-9977-82FABE107470}"/>
                </a:ext>
              </a:extLst>
            </p:cNvPr>
            <p:cNvSpPr>
              <a:spLocks/>
            </p:cNvSpPr>
            <p:nvPr/>
          </p:nvSpPr>
          <p:spPr bwMode="auto">
            <a:xfrm>
              <a:off x="1279525" y="5351463"/>
              <a:ext cx="158750" cy="130175"/>
            </a:xfrm>
            <a:custGeom>
              <a:avLst/>
              <a:gdLst>
                <a:gd name="T0" fmla="*/ 37 w 53"/>
                <a:gd name="T1" fmla="*/ 0 h 43"/>
                <a:gd name="T2" fmla="*/ 35 w 53"/>
                <a:gd name="T3" fmla="*/ 1 h 43"/>
                <a:gd name="T4" fmla="*/ 27 w 53"/>
                <a:gd name="T5" fmla="*/ 5 h 43"/>
                <a:gd name="T6" fmla="*/ 26 w 53"/>
                <a:gd name="T7" fmla="*/ 13 h 43"/>
                <a:gd name="T8" fmla="*/ 26 w 53"/>
                <a:gd name="T9" fmla="*/ 14 h 43"/>
                <a:gd name="T10" fmla="*/ 4 w 53"/>
                <a:gd name="T11" fmla="*/ 2 h 43"/>
                <a:gd name="T12" fmla="*/ 2 w 53"/>
                <a:gd name="T13" fmla="*/ 10 h 43"/>
                <a:gd name="T14" fmla="*/ 7 w 53"/>
                <a:gd name="T15" fmla="*/ 17 h 43"/>
                <a:gd name="T16" fmla="*/ 2 w 53"/>
                <a:gd name="T17" fmla="*/ 16 h 43"/>
                <a:gd name="T18" fmla="*/ 4 w 53"/>
                <a:gd name="T19" fmla="*/ 21 h 43"/>
                <a:gd name="T20" fmla="*/ 11 w 53"/>
                <a:gd name="T21" fmla="*/ 26 h 43"/>
                <a:gd name="T22" fmla="*/ 10 w 53"/>
                <a:gd name="T23" fmla="*/ 26 h 43"/>
                <a:gd name="T24" fmla="*/ 8 w 53"/>
                <a:gd name="T25" fmla="*/ 27 h 43"/>
                <a:gd name="T26" fmla="*/ 6 w 53"/>
                <a:gd name="T27" fmla="*/ 26 h 43"/>
                <a:gd name="T28" fmla="*/ 16 w 53"/>
                <a:gd name="T29" fmla="*/ 34 h 43"/>
                <a:gd name="T30" fmla="*/ 11 w 53"/>
                <a:gd name="T31" fmla="*/ 37 h 43"/>
                <a:gd name="T32" fmla="*/ 3 w 53"/>
                <a:gd name="T33" fmla="*/ 39 h 43"/>
                <a:gd name="T34" fmla="*/ 0 w 53"/>
                <a:gd name="T35" fmla="*/ 38 h 43"/>
                <a:gd name="T36" fmla="*/ 0 w 53"/>
                <a:gd name="T37" fmla="*/ 39 h 43"/>
                <a:gd name="T38" fmla="*/ 17 w 53"/>
                <a:gd name="T39" fmla="*/ 43 h 43"/>
                <a:gd name="T40" fmla="*/ 18 w 53"/>
                <a:gd name="T41" fmla="*/ 43 h 43"/>
                <a:gd name="T42" fmla="*/ 24 w 53"/>
                <a:gd name="T43" fmla="*/ 43 h 43"/>
                <a:gd name="T44" fmla="*/ 38 w 53"/>
                <a:gd name="T45" fmla="*/ 34 h 43"/>
                <a:gd name="T46" fmla="*/ 44 w 53"/>
                <a:gd name="T47" fmla="*/ 26 h 43"/>
                <a:gd name="T48" fmla="*/ 47 w 53"/>
                <a:gd name="T49" fmla="*/ 16 h 43"/>
                <a:gd name="T50" fmla="*/ 47 w 53"/>
                <a:gd name="T51" fmla="*/ 11 h 43"/>
                <a:gd name="T52" fmla="*/ 47 w 53"/>
                <a:gd name="T53" fmla="*/ 11 h 43"/>
                <a:gd name="T54" fmla="*/ 51 w 53"/>
                <a:gd name="T55" fmla="*/ 7 h 43"/>
                <a:gd name="T56" fmla="*/ 53 w 53"/>
                <a:gd name="T57" fmla="*/ 6 h 43"/>
                <a:gd name="T58" fmla="*/ 53 w 53"/>
                <a:gd name="T59" fmla="*/ 6 h 43"/>
                <a:gd name="T60" fmla="*/ 47 w 53"/>
                <a:gd name="T61" fmla="*/ 7 h 43"/>
                <a:gd name="T62" fmla="*/ 51 w 53"/>
                <a:gd name="T63" fmla="*/ 1 h 43"/>
                <a:gd name="T64" fmla="*/ 51 w 53"/>
                <a:gd name="T65" fmla="*/ 1 h 43"/>
                <a:gd name="T66" fmla="*/ 51 w 53"/>
                <a:gd name="T67" fmla="*/ 1 h 43"/>
                <a:gd name="T68" fmla="*/ 45 w 53"/>
                <a:gd name="T69" fmla="*/ 4 h 43"/>
                <a:gd name="T70" fmla="*/ 44 w 53"/>
                <a:gd name="T71" fmla="*/ 4 h 43"/>
                <a:gd name="T72" fmla="*/ 37 w 53"/>
                <a:gd name="T7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43">
                  <a:moveTo>
                    <a:pt x="37" y="0"/>
                  </a:moveTo>
                  <a:cubicBezTo>
                    <a:pt x="36" y="0"/>
                    <a:pt x="35" y="0"/>
                    <a:pt x="35" y="1"/>
                  </a:cubicBezTo>
                  <a:cubicBezTo>
                    <a:pt x="31" y="1"/>
                    <a:pt x="29" y="3"/>
                    <a:pt x="27" y="5"/>
                  </a:cubicBezTo>
                  <a:cubicBezTo>
                    <a:pt x="26" y="8"/>
                    <a:pt x="25" y="10"/>
                    <a:pt x="26" y="13"/>
                  </a:cubicBezTo>
                  <a:cubicBezTo>
                    <a:pt x="26" y="13"/>
                    <a:pt x="26" y="13"/>
                    <a:pt x="26" y="14"/>
                  </a:cubicBezTo>
                  <a:cubicBezTo>
                    <a:pt x="17" y="13"/>
                    <a:pt x="9" y="9"/>
                    <a:pt x="4" y="2"/>
                  </a:cubicBezTo>
                  <a:cubicBezTo>
                    <a:pt x="2" y="5"/>
                    <a:pt x="2" y="8"/>
                    <a:pt x="2" y="10"/>
                  </a:cubicBezTo>
                  <a:cubicBezTo>
                    <a:pt x="3" y="13"/>
                    <a:pt x="5" y="15"/>
                    <a:pt x="7" y="17"/>
                  </a:cubicBezTo>
                  <a:cubicBezTo>
                    <a:pt x="5" y="17"/>
                    <a:pt x="4" y="16"/>
                    <a:pt x="2" y="16"/>
                  </a:cubicBezTo>
                  <a:cubicBezTo>
                    <a:pt x="2" y="18"/>
                    <a:pt x="3" y="20"/>
                    <a:pt x="4" y="21"/>
                  </a:cubicBezTo>
                  <a:cubicBezTo>
                    <a:pt x="5" y="24"/>
                    <a:pt x="8" y="26"/>
                    <a:pt x="11" y="26"/>
                  </a:cubicBezTo>
                  <a:cubicBezTo>
                    <a:pt x="10" y="26"/>
                    <a:pt x="10" y="26"/>
                    <a:pt x="10" y="26"/>
                  </a:cubicBezTo>
                  <a:cubicBezTo>
                    <a:pt x="10" y="27"/>
                    <a:pt x="9" y="27"/>
                    <a:pt x="8" y="27"/>
                  </a:cubicBezTo>
                  <a:cubicBezTo>
                    <a:pt x="7" y="27"/>
                    <a:pt x="7" y="27"/>
                    <a:pt x="6" y="26"/>
                  </a:cubicBezTo>
                  <a:cubicBezTo>
                    <a:pt x="7" y="30"/>
                    <a:pt x="10" y="34"/>
                    <a:pt x="16" y="34"/>
                  </a:cubicBezTo>
                  <a:cubicBezTo>
                    <a:pt x="14" y="35"/>
                    <a:pt x="13" y="36"/>
                    <a:pt x="11" y="37"/>
                  </a:cubicBezTo>
                  <a:cubicBezTo>
                    <a:pt x="8" y="38"/>
                    <a:pt x="5" y="39"/>
                    <a:pt x="3" y="39"/>
                  </a:cubicBezTo>
                  <a:cubicBezTo>
                    <a:pt x="2" y="39"/>
                    <a:pt x="1" y="39"/>
                    <a:pt x="0" y="38"/>
                  </a:cubicBezTo>
                  <a:cubicBezTo>
                    <a:pt x="0" y="39"/>
                    <a:pt x="0" y="39"/>
                    <a:pt x="0" y="39"/>
                  </a:cubicBezTo>
                  <a:cubicBezTo>
                    <a:pt x="5" y="42"/>
                    <a:pt x="11" y="43"/>
                    <a:pt x="17" y="43"/>
                  </a:cubicBezTo>
                  <a:cubicBezTo>
                    <a:pt x="17" y="43"/>
                    <a:pt x="17" y="43"/>
                    <a:pt x="18" y="43"/>
                  </a:cubicBezTo>
                  <a:cubicBezTo>
                    <a:pt x="20" y="43"/>
                    <a:pt x="22" y="43"/>
                    <a:pt x="24" y="43"/>
                  </a:cubicBezTo>
                  <a:cubicBezTo>
                    <a:pt x="29" y="41"/>
                    <a:pt x="34" y="39"/>
                    <a:pt x="38" y="34"/>
                  </a:cubicBezTo>
                  <a:cubicBezTo>
                    <a:pt x="41" y="32"/>
                    <a:pt x="43" y="29"/>
                    <a:pt x="44" y="26"/>
                  </a:cubicBezTo>
                  <a:cubicBezTo>
                    <a:pt x="46" y="23"/>
                    <a:pt x="47" y="19"/>
                    <a:pt x="47" y="16"/>
                  </a:cubicBezTo>
                  <a:cubicBezTo>
                    <a:pt x="47" y="15"/>
                    <a:pt x="47" y="13"/>
                    <a:pt x="47" y="11"/>
                  </a:cubicBezTo>
                  <a:cubicBezTo>
                    <a:pt x="47" y="11"/>
                    <a:pt x="47" y="11"/>
                    <a:pt x="47" y="11"/>
                  </a:cubicBezTo>
                  <a:cubicBezTo>
                    <a:pt x="49" y="10"/>
                    <a:pt x="50" y="9"/>
                    <a:pt x="51" y="7"/>
                  </a:cubicBezTo>
                  <a:cubicBezTo>
                    <a:pt x="52" y="7"/>
                    <a:pt x="52" y="6"/>
                    <a:pt x="53" y="6"/>
                  </a:cubicBezTo>
                  <a:cubicBezTo>
                    <a:pt x="53" y="6"/>
                    <a:pt x="53" y="6"/>
                    <a:pt x="53" y="6"/>
                  </a:cubicBezTo>
                  <a:cubicBezTo>
                    <a:pt x="51" y="6"/>
                    <a:pt x="49" y="7"/>
                    <a:pt x="47" y="7"/>
                  </a:cubicBezTo>
                  <a:cubicBezTo>
                    <a:pt x="49" y="6"/>
                    <a:pt x="50" y="4"/>
                    <a:pt x="51" y="1"/>
                  </a:cubicBezTo>
                  <a:cubicBezTo>
                    <a:pt x="51" y="1"/>
                    <a:pt x="51" y="1"/>
                    <a:pt x="51" y="1"/>
                  </a:cubicBezTo>
                  <a:cubicBezTo>
                    <a:pt x="51" y="1"/>
                    <a:pt x="51" y="1"/>
                    <a:pt x="51" y="1"/>
                  </a:cubicBezTo>
                  <a:cubicBezTo>
                    <a:pt x="49" y="3"/>
                    <a:pt x="47" y="3"/>
                    <a:pt x="45" y="4"/>
                  </a:cubicBezTo>
                  <a:cubicBezTo>
                    <a:pt x="44" y="4"/>
                    <a:pt x="44" y="4"/>
                    <a:pt x="44" y="4"/>
                  </a:cubicBezTo>
                  <a:cubicBezTo>
                    <a:pt x="42" y="2"/>
                    <a:pt x="39" y="0"/>
                    <a:pt x="37"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grpSp>
          <p:nvGrpSpPr>
            <p:cNvPr id="32" name="Group 31">
              <a:extLst>
                <a:ext uri="{FF2B5EF4-FFF2-40B4-BE49-F238E27FC236}">
                  <a16:creationId xmlns:a16="http://schemas.microsoft.com/office/drawing/2014/main" id="{9CBB82C6-D474-47D6-B1AD-7055A371BDB8}"/>
                </a:ext>
              </a:extLst>
            </p:cNvPr>
            <p:cNvGrpSpPr/>
            <p:nvPr/>
          </p:nvGrpSpPr>
          <p:grpSpPr>
            <a:xfrm>
              <a:off x="1657248" y="5351463"/>
              <a:ext cx="214312" cy="136525"/>
              <a:chOff x="4017963" y="2965451"/>
              <a:chExt cx="214312" cy="136525"/>
            </a:xfrm>
            <a:grpFill/>
          </p:grpSpPr>
          <p:sp>
            <p:nvSpPr>
              <p:cNvPr id="36" name="Freeform 11">
                <a:extLst>
                  <a:ext uri="{FF2B5EF4-FFF2-40B4-BE49-F238E27FC236}">
                    <a16:creationId xmlns:a16="http://schemas.microsoft.com/office/drawing/2014/main" id="{4844729D-8B0A-453F-A63F-8E9533EDD6B9}"/>
                  </a:ext>
                </a:extLst>
              </p:cNvPr>
              <p:cNvSpPr>
                <a:spLocks/>
              </p:cNvSpPr>
              <p:nvPr/>
            </p:nvSpPr>
            <p:spPr bwMode="auto">
              <a:xfrm>
                <a:off x="4017963" y="2965451"/>
                <a:ext cx="136525" cy="136525"/>
              </a:xfrm>
              <a:custGeom>
                <a:avLst/>
                <a:gdLst>
                  <a:gd name="T0" fmla="*/ 23 w 45"/>
                  <a:gd name="T1" fmla="*/ 18 h 45"/>
                  <a:gd name="T2" fmla="*/ 23 w 45"/>
                  <a:gd name="T3" fmla="*/ 18 h 45"/>
                  <a:gd name="T4" fmla="*/ 23 w 45"/>
                  <a:gd name="T5" fmla="*/ 27 h 45"/>
                  <a:gd name="T6" fmla="*/ 35 w 45"/>
                  <a:gd name="T7" fmla="*/ 27 h 45"/>
                  <a:gd name="T8" fmla="*/ 30 w 45"/>
                  <a:gd name="T9" fmla="*/ 33 h 45"/>
                  <a:gd name="T10" fmla="*/ 24 w 45"/>
                  <a:gd name="T11" fmla="*/ 36 h 45"/>
                  <a:gd name="T12" fmla="*/ 19 w 45"/>
                  <a:gd name="T13" fmla="*/ 35 h 45"/>
                  <a:gd name="T14" fmla="*/ 10 w 45"/>
                  <a:gd name="T15" fmla="*/ 23 h 45"/>
                  <a:gd name="T16" fmla="*/ 10 w 45"/>
                  <a:gd name="T17" fmla="*/ 19 h 45"/>
                  <a:gd name="T18" fmla="*/ 25 w 45"/>
                  <a:gd name="T19" fmla="*/ 9 h 45"/>
                  <a:gd name="T20" fmla="*/ 31 w 45"/>
                  <a:gd name="T21" fmla="*/ 12 h 45"/>
                  <a:gd name="T22" fmla="*/ 38 w 45"/>
                  <a:gd name="T23" fmla="*/ 6 h 45"/>
                  <a:gd name="T24" fmla="*/ 34 w 45"/>
                  <a:gd name="T25" fmla="*/ 3 h 45"/>
                  <a:gd name="T26" fmla="*/ 23 w 45"/>
                  <a:gd name="T27" fmla="*/ 0 h 45"/>
                  <a:gd name="T28" fmla="*/ 21 w 45"/>
                  <a:gd name="T29" fmla="*/ 0 h 45"/>
                  <a:gd name="T30" fmla="*/ 17 w 45"/>
                  <a:gd name="T31" fmla="*/ 1 h 45"/>
                  <a:gd name="T32" fmla="*/ 5 w 45"/>
                  <a:gd name="T33" fmla="*/ 8 h 45"/>
                  <a:gd name="T34" fmla="*/ 1 w 45"/>
                  <a:gd name="T35" fmla="*/ 21 h 45"/>
                  <a:gd name="T36" fmla="*/ 1 w 45"/>
                  <a:gd name="T37" fmla="*/ 27 h 45"/>
                  <a:gd name="T38" fmla="*/ 10 w 45"/>
                  <a:gd name="T39" fmla="*/ 40 h 45"/>
                  <a:gd name="T40" fmla="*/ 22 w 45"/>
                  <a:gd name="T41" fmla="*/ 44 h 45"/>
                  <a:gd name="T42" fmla="*/ 29 w 45"/>
                  <a:gd name="T43" fmla="*/ 44 h 45"/>
                  <a:gd name="T44" fmla="*/ 40 w 45"/>
                  <a:gd name="T45" fmla="*/ 37 h 45"/>
                  <a:gd name="T46" fmla="*/ 44 w 45"/>
                  <a:gd name="T47" fmla="*/ 18 h 45"/>
                  <a:gd name="T48" fmla="*/ 23 w 45"/>
                  <a:gd name="T49"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45">
                    <a:moveTo>
                      <a:pt x="23" y="18"/>
                    </a:moveTo>
                    <a:cubicBezTo>
                      <a:pt x="23" y="18"/>
                      <a:pt x="23" y="18"/>
                      <a:pt x="23" y="18"/>
                    </a:cubicBezTo>
                    <a:cubicBezTo>
                      <a:pt x="23" y="21"/>
                      <a:pt x="23" y="27"/>
                      <a:pt x="23" y="27"/>
                    </a:cubicBezTo>
                    <a:cubicBezTo>
                      <a:pt x="23" y="27"/>
                      <a:pt x="34" y="27"/>
                      <a:pt x="35" y="27"/>
                    </a:cubicBezTo>
                    <a:cubicBezTo>
                      <a:pt x="35" y="28"/>
                      <a:pt x="34" y="31"/>
                      <a:pt x="30" y="33"/>
                    </a:cubicBezTo>
                    <a:cubicBezTo>
                      <a:pt x="28" y="35"/>
                      <a:pt x="26" y="35"/>
                      <a:pt x="24" y="36"/>
                    </a:cubicBezTo>
                    <a:cubicBezTo>
                      <a:pt x="22" y="36"/>
                      <a:pt x="21" y="35"/>
                      <a:pt x="19" y="35"/>
                    </a:cubicBezTo>
                    <a:cubicBezTo>
                      <a:pt x="14" y="33"/>
                      <a:pt x="10" y="29"/>
                      <a:pt x="10" y="23"/>
                    </a:cubicBezTo>
                    <a:cubicBezTo>
                      <a:pt x="10" y="22"/>
                      <a:pt x="10" y="21"/>
                      <a:pt x="10" y="19"/>
                    </a:cubicBezTo>
                    <a:cubicBezTo>
                      <a:pt x="12" y="13"/>
                      <a:pt x="18" y="8"/>
                      <a:pt x="25" y="9"/>
                    </a:cubicBezTo>
                    <a:cubicBezTo>
                      <a:pt x="28" y="10"/>
                      <a:pt x="30" y="11"/>
                      <a:pt x="31" y="12"/>
                    </a:cubicBezTo>
                    <a:cubicBezTo>
                      <a:pt x="33" y="10"/>
                      <a:pt x="36" y="8"/>
                      <a:pt x="38" y="6"/>
                    </a:cubicBezTo>
                    <a:cubicBezTo>
                      <a:pt x="37" y="5"/>
                      <a:pt x="36" y="4"/>
                      <a:pt x="34" y="3"/>
                    </a:cubicBezTo>
                    <a:cubicBezTo>
                      <a:pt x="30" y="1"/>
                      <a:pt x="27" y="0"/>
                      <a:pt x="23" y="0"/>
                    </a:cubicBezTo>
                    <a:cubicBezTo>
                      <a:pt x="22" y="0"/>
                      <a:pt x="22" y="0"/>
                      <a:pt x="21" y="0"/>
                    </a:cubicBezTo>
                    <a:cubicBezTo>
                      <a:pt x="20" y="0"/>
                      <a:pt x="19" y="0"/>
                      <a:pt x="17" y="1"/>
                    </a:cubicBezTo>
                    <a:cubicBezTo>
                      <a:pt x="13" y="2"/>
                      <a:pt x="9" y="4"/>
                      <a:pt x="5" y="8"/>
                    </a:cubicBezTo>
                    <a:cubicBezTo>
                      <a:pt x="2" y="12"/>
                      <a:pt x="1" y="16"/>
                      <a:pt x="1" y="21"/>
                    </a:cubicBezTo>
                    <a:cubicBezTo>
                      <a:pt x="0" y="23"/>
                      <a:pt x="1" y="25"/>
                      <a:pt x="1" y="27"/>
                    </a:cubicBezTo>
                    <a:cubicBezTo>
                      <a:pt x="2" y="32"/>
                      <a:pt x="5" y="37"/>
                      <a:pt x="10" y="40"/>
                    </a:cubicBezTo>
                    <a:cubicBezTo>
                      <a:pt x="13" y="43"/>
                      <a:pt x="17" y="44"/>
                      <a:pt x="22" y="44"/>
                    </a:cubicBezTo>
                    <a:cubicBezTo>
                      <a:pt x="24" y="45"/>
                      <a:pt x="27" y="44"/>
                      <a:pt x="29" y="44"/>
                    </a:cubicBezTo>
                    <a:cubicBezTo>
                      <a:pt x="33" y="43"/>
                      <a:pt x="37" y="40"/>
                      <a:pt x="40" y="37"/>
                    </a:cubicBezTo>
                    <a:cubicBezTo>
                      <a:pt x="44" y="31"/>
                      <a:pt x="45" y="24"/>
                      <a:pt x="44" y="18"/>
                    </a:cubicBezTo>
                    <a:cubicBezTo>
                      <a:pt x="37" y="18"/>
                      <a:pt x="30" y="18"/>
                      <a:pt x="23" y="18"/>
                    </a:cubicBezTo>
                    <a:close/>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37" name="Freeform 12">
                <a:extLst>
                  <a:ext uri="{FF2B5EF4-FFF2-40B4-BE49-F238E27FC236}">
                    <a16:creationId xmlns:a16="http://schemas.microsoft.com/office/drawing/2014/main" id="{022290DD-B8E4-4E9F-BF50-C31EE6FE0613}"/>
                  </a:ext>
                </a:extLst>
              </p:cNvPr>
              <p:cNvSpPr>
                <a:spLocks/>
              </p:cNvSpPr>
              <p:nvPr/>
            </p:nvSpPr>
            <p:spPr bwMode="auto">
              <a:xfrm>
                <a:off x="4165600" y="2995613"/>
                <a:ext cx="66675" cy="66675"/>
              </a:xfrm>
              <a:custGeom>
                <a:avLst/>
                <a:gdLst>
                  <a:gd name="T0" fmla="*/ 42 w 42"/>
                  <a:gd name="T1" fmla="*/ 15 h 42"/>
                  <a:gd name="T2" fmla="*/ 27 w 42"/>
                  <a:gd name="T3" fmla="*/ 15 h 42"/>
                  <a:gd name="T4" fmla="*/ 27 w 42"/>
                  <a:gd name="T5" fmla="*/ 2 h 42"/>
                  <a:gd name="T6" fmla="*/ 27 w 42"/>
                  <a:gd name="T7" fmla="*/ 0 h 42"/>
                  <a:gd name="T8" fmla="*/ 27 w 42"/>
                  <a:gd name="T9" fmla="*/ 0 h 42"/>
                  <a:gd name="T10" fmla="*/ 15 w 42"/>
                  <a:gd name="T11" fmla="*/ 0 h 42"/>
                  <a:gd name="T12" fmla="*/ 15 w 42"/>
                  <a:gd name="T13" fmla="*/ 0 h 42"/>
                  <a:gd name="T14" fmla="*/ 15 w 42"/>
                  <a:gd name="T15" fmla="*/ 2 h 42"/>
                  <a:gd name="T16" fmla="*/ 15 w 42"/>
                  <a:gd name="T17" fmla="*/ 15 h 42"/>
                  <a:gd name="T18" fmla="*/ 0 w 42"/>
                  <a:gd name="T19" fmla="*/ 15 h 42"/>
                  <a:gd name="T20" fmla="*/ 0 w 42"/>
                  <a:gd name="T21" fmla="*/ 15 h 42"/>
                  <a:gd name="T22" fmla="*/ 0 w 42"/>
                  <a:gd name="T23" fmla="*/ 15 h 42"/>
                  <a:gd name="T24" fmla="*/ 0 w 42"/>
                  <a:gd name="T25" fmla="*/ 27 h 42"/>
                  <a:gd name="T26" fmla="*/ 0 w 42"/>
                  <a:gd name="T27" fmla="*/ 27 h 42"/>
                  <a:gd name="T28" fmla="*/ 0 w 42"/>
                  <a:gd name="T29" fmla="*/ 27 h 42"/>
                  <a:gd name="T30" fmla="*/ 15 w 42"/>
                  <a:gd name="T31" fmla="*/ 27 h 42"/>
                  <a:gd name="T32" fmla="*/ 15 w 42"/>
                  <a:gd name="T33" fmla="*/ 42 h 42"/>
                  <a:gd name="T34" fmla="*/ 15 w 42"/>
                  <a:gd name="T35" fmla="*/ 42 h 42"/>
                  <a:gd name="T36" fmla="*/ 15 w 42"/>
                  <a:gd name="T37" fmla="*/ 42 h 42"/>
                  <a:gd name="T38" fmla="*/ 27 w 42"/>
                  <a:gd name="T39" fmla="*/ 42 h 42"/>
                  <a:gd name="T40" fmla="*/ 27 w 42"/>
                  <a:gd name="T41" fmla="*/ 42 h 42"/>
                  <a:gd name="T42" fmla="*/ 27 w 42"/>
                  <a:gd name="T43" fmla="*/ 42 h 42"/>
                  <a:gd name="T44" fmla="*/ 27 w 42"/>
                  <a:gd name="T45" fmla="*/ 27 h 42"/>
                  <a:gd name="T46" fmla="*/ 42 w 42"/>
                  <a:gd name="T47" fmla="*/ 27 h 42"/>
                  <a:gd name="T48" fmla="*/ 42 w 42"/>
                  <a:gd name="T49" fmla="*/ 27 h 42"/>
                  <a:gd name="T50" fmla="*/ 42 w 42"/>
                  <a:gd name="T51" fmla="*/ 27 h 42"/>
                  <a:gd name="T52" fmla="*/ 42 w 42"/>
                  <a:gd name="T53" fmla="*/ 15 h 42"/>
                  <a:gd name="T54" fmla="*/ 42 w 42"/>
                  <a:gd name="T55" fmla="*/ 15 h 42"/>
                  <a:gd name="T56" fmla="*/ 42 w 42"/>
                  <a:gd name="T5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42">
                    <a:moveTo>
                      <a:pt x="42" y="15"/>
                    </a:moveTo>
                    <a:lnTo>
                      <a:pt x="27" y="15"/>
                    </a:lnTo>
                    <a:lnTo>
                      <a:pt x="27" y="2"/>
                    </a:lnTo>
                    <a:lnTo>
                      <a:pt x="27" y="0"/>
                    </a:lnTo>
                    <a:lnTo>
                      <a:pt x="27" y="0"/>
                    </a:lnTo>
                    <a:lnTo>
                      <a:pt x="15" y="0"/>
                    </a:lnTo>
                    <a:lnTo>
                      <a:pt x="15" y="0"/>
                    </a:lnTo>
                    <a:lnTo>
                      <a:pt x="15" y="2"/>
                    </a:lnTo>
                    <a:lnTo>
                      <a:pt x="15" y="15"/>
                    </a:lnTo>
                    <a:lnTo>
                      <a:pt x="0" y="15"/>
                    </a:lnTo>
                    <a:lnTo>
                      <a:pt x="0" y="15"/>
                    </a:lnTo>
                    <a:lnTo>
                      <a:pt x="0" y="15"/>
                    </a:lnTo>
                    <a:lnTo>
                      <a:pt x="0" y="27"/>
                    </a:lnTo>
                    <a:lnTo>
                      <a:pt x="0" y="27"/>
                    </a:lnTo>
                    <a:lnTo>
                      <a:pt x="0" y="27"/>
                    </a:lnTo>
                    <a:lnTo>
                      <a:pt x="15" y="27"/>
                    </a:lnTo>
                    <a:lnTo>
                      <a:pt x="15" y="42"/>
                    </a:lnTo>
                    <a:lnTo>
                      <a:pt x="15" y="42"/>
                    </a:lnTo>
                    <a:lnTo>
                      <a:pt x="15" y="42"/>
                    </a:lnTo>
                    <a:lnTo>
                      <a:pt x="27" y="42"/>
                    </a:lnTo>
                    <a:lnTo>
                      <a:pt x="27" y="42"/>
                    </a:lnTo>
                    <a:lnTo>
                      <a:pt x="27" y="42"/>
                    </a:lnTo>
                    <a:lnTo>
                      <a:pt x="27" y="27"/>
                    </a:lnTo>
                    <a:lnTo>
                      <a:pt x="42" y="27"/>
                    </a:lnTo>
                    <a:lnTo>
                      <a:pt x="42" y="27"/>
                    </a:lnTo>
                    <a:lnTo>
                      <a:pt x="42" y="27"/>
                    </a:lnTo>
                    <a:lnTo>
                      <a:pt x="42" y="15"/>
                    </a:lnTo>
                    <a:lnTo>
                      <a:pt x="42" y="15"/>
                    </a:lnTo>
                    <a:lnTo>
                      <a:pt x="42" y="15"/>
                    </a:ln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grpSp>
          <p:nvGrpSpPr>
            <p:cNvPr id="33" name="Group 32">
              <a:extLst>
                <a:ext uri="{FF2B5EF4-FFF2-40B4-BE49-F238E27FC236}">
                  <a16:creationId xmlns:a16="http://schemas.microsoft.com/office/drawing/2014/main" id="{6EAF0BDE-EB29-4688-8C98-EF7B15DA5012}"/>
                </a:ext>
              </a:extLst>
            </p:cNvPr>
            <p:cNvGrpSpPr/>
            <p:nvPr/>
          </p:nvGrpSpPr>
          <p:grpSpPr>
            <a:xfrm>
              <a:off x="2087050" y="5334000"/>
              <a:ext cx="150813" cy="150813"/>
              <a:chOff x="4587875" y="2947988"/>
              <a:chExt cx="150813" cy="150813"/>
            </a:xfrm>
            <a:grpFill/>
          </p:grpSpPr>
          <p:sp>
            <p:nvSpPr>
              <p:cNvPr id="34" name="Freeform 13">
                <a:extLst>
                  <a:ext uri="{FF2B5EF4-FFF2-40B4-BE49-F238E27FC236}">
                    <a16:creationId xmlns:a16="http://schemas.microsoft.com/office/drawing/2014/main" id="{84329CA0-4012-492E-BC27-C7E9A4B7FB12}"/>
                  </a:ext>
                </a:extLst>
              </p:cNvPr>
              <p:cNvSpPr>
                <a:spLocks noEditPoints="1"/>
              </p:cNvSpPr>
              <p:nvPr/>
            </p:nvSpPr>
            <p:spPr bwMode="auto">
              <a:xfrm>
                <a:off x="4587875" y="2947988"/>
                <a:ext cx="36513" cy="150813"/>
              </a:xfrm>
              <a:custGeom>
                <a:avLst/>
                <a:gdLst>
                  <a:gd name="T0" fmla="*/ 1 w 12"/>
                  <a:gd name="T1" fmla="*/ 16 h 50"/>
                  <a:gd name="T2" fmla="*/ 11 w 12"/>
                  <a:gd name="T3" fmla="*/ 16 h 50"/>
                  <a:gd name="T4" fmla="*/ 11 w 12"/>
                  <a:gd name="T5" fmla="*/ 50 h 50"/>
                  <a:gd name="T6" fmla="*/ 1 w 12"/>
                  <a:gd name="T7" fmla="*/ 50 h 50"/>
                  <a:gd name="T8" fmla="*/ 1 w 12"/>
                  <a:gd name="T9" fmla="*/ 16 h 50"/>
                  <a:gd name="T10" fmla="*/ 6 w 12"/>
                  <a:gd name="T11" fmla="*/ 0 h 50"/>
                  <a:gd name="T12" fmla="*/ 12 w 12"/>
                  <a:gd name="T13" fmla="*/ 6 h 50"/>
                  <a:gd name="T14" fmla="*/ 6 w 12"/>
                  <a:gd name="T15" fmla="*/ 12 h 50"/>
                  <a:gd name="T16" fmla="*/ 0 w 12"/>
                  <a:gd name="T17" fmla="*/ 6 h 50"/>
                  <a:gd name="T18" fmla="*/ 6 w 1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0">
                    <a:moveTo>
                      <a:pt x="1" y="16"/>
                    </a:moveTo>
                    <a:cubicBezTo>
                      <a:pt x="11" y="16"/>
                      <a:pt x="11" y="16"/>
                      <a:pt x="11" y="16"/>
                    </a:cubicBezTo>
                    <a:cubicBezTo>
                      <a:pt x="11" y="50"/>
                      <a:pt x="11" y="50"/>
                      <a:pt x="11" y="50"/>
                    </a:cubicBezTo>
                    <a:cubicBezTo>
                      <a:pt x="1" y="50"/>
                      <a:pt x="1" y="50"/>
                      <a:pt x="1" y="50"/>
                    </a:cubicBezTo>
                    <a:lnTo>
                      <a:pt x="1" y="16"/>
                    </a:lnTo>
                    <a:close/>
                    <a:moveTo>
                      <a:pt x="6" y="0"/>
                    </a:moveTo>
                    <a:cubicBezTo>
                      <a:pt x="9" y="0"/>
                      <a:pt x="12" y="3"/>
                      <a:pt x="12" y="6"/>
                    </a:cubicBezTo>
                    <a:cubicBezTo>
                      <a:pt x="12" y="9"/>
                      <a:pt x="9" y="12"/>
                      <a:pt x="6" y="12"/>
                    </a:cubicBezTo>
                    <a:cubicBezTo>
                      <a:pt x="3" y="12"/>
                      <a:pt x="0" y="9"/>
                      <a:pt x="0" y="6"/>
                    </a:cubicBezTo>
                    <a:cubicBezTo>
                      <a:pt x="0" y="3"/>
                      <a:pt x="3" y="0"/>
                      <a:pt x="6" y="0"/>
                    </a:cubicBezTo>
                  </a:path>
                </a:pathLst>
              </a:custGeom>
              <a:grpFill/>
              <a:ln>
                <a:noFill/>
              </a:ln>
            </p:spPr>
            <p:txBody>
              <a:bodyPr/>
              <a:lstStyle/>
              <a:p>
                <a:pPr eaLnBrk="1" fontAlgn="auto" hangingPunct="1">
                  <a:spcBef>
                    <a:spcPts val="0"/>
                  </a:spcBef>
                  <a:spcAft>
                    <a:spcPts val="0"/>
                  </a:spcAft>
                  <a:defRPr/>
                </a:pPr>
                <a:endParaRPr lang="en-ID">
                  <a:latin typeface="+mn-lt"/>
                </a:endParaRPr>
              </a:p>
            </p:txBody>
          </p:sp>
          <p:sp>
            <p:nvSpPr>
              <p:cNvPr id="35" name="Freeform 14">
                <a:extLst>
                  <a:ext uri="{FF2B5EF4-FFF2-40B4-BE49-F238E27FC236}">
                    <a16:creationId xmlns:a16="http://schemas.microsoft.com/office/drawing/2014/main" id="{FCB38D79-9BAB-4A56-B788-F25237BAC032}"/>
                  </a:ext>
                </a:extLst>
              </p:cNvPr>
              <p:cNvSpPr>
                <a:spLocks/>
              </p:cNvSpPr>
              <p:nvPr/>
            </p:nvSpPr>
            <p:spPr bwMode="auto">
              <a:xfrm>
                <a:off x="4641850" y="2995613"/>
                <a:ext cx="96838" cy="103188"/>
              </a:xfrm>
              <a:custGeom>
                <a:avLst/>
                <a:gdLst>
                  <a:gd name="T0" fmla="*/ 0 w 32"/>
                  <a:gd name="T1" fmla="*/ 0 h 34"/>
                  <a:gd name="T2" fmla="*/ 10 w 32"/>
                  <a:gd name="T3" fmla="*/ 0 h 34"/>
                  <a:gd name="T4" fmla="*/ 10 w 32"/>
                  <a:gd name="T5" fmla="*/ 5 h 34"/>
                  <a:gd name="T6" fmla="*/ 10 w 32"/>
                  <a:gd name="T7" fmla="*/ 5 h 34"/>
                  <a:gd name="T8" fmla="*/ 20 w 32"/>
                  <a:gd name="T9" fmla="*/ 0 h 34"/>
                  <a:gd name="T10" fmla="*/ 32 w 32"/>
                  <a:gd name="T11" fmla="*/ 15 h 34"/>
                  <a:gd name="T12" fmla="*/ 32 w 32"/>
                  <a:gd name="T13" fmla="*/ 34 h 34"/>
                  <a:gd name="T14" fmla="*/ 22 w 32"/>
                  <a:gd name="T15" fmla="*/ 34 h 34"/>
                  <a:gd name="T16" fmla="*/ 22 w 32"/>
                  <a:gd name="T17" fmla="*/ 18 h 34"/>
                  <a:gd name="T18" fmla="*/ 16 w 32"/>
                  <a:gd name="T19" fmla="*/ 9 h 34"/>
                  <a:gd name="T20" fmla="*/ 10 w 32"/>
                  <a:gd name="T21" fmla="*/ 17 h 34"/>
                  <a:gd name="T22" fmla="*/ 10 w 32"/>
                  <a:gd name="T23" fmla="*/ 34 h 34"/>
                  <a:gd name="T24" fmla="*/ 0 w 32"/>
                  <a:gd name="T25" fmla="*/ 34 h 34"/>
                  <a:gd name="T26" fmla="*/ 0 w 3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4">
                    <a:moveTo>
                      <a:pt x="0" y="0"/>
                    </a:moveTo>
                    <a:cubicBezTo>
                      <a:pt x="10" y="0"/>
                      <a:pt x="10" y="0"/>
                      <a:pt x="10" y="0"/>
                    </a:cubicBezTo>
                    <a:cubicBezTo>
                      <a:pt x="10" y="5"/>
                      <a:pt x="10" y="5"/>
                      <a:pt x="10" y="5"/>
                    </a:cubicBezTo>
                    <a:cubicBezTo>
                      <a:pt x="10" y="5"/>
                      <a:pt x="10" y="5"/>
                      <a:pt x="10" y="5"/>
                    </a:cubicBezTo>
                    <a:cubicBezTo>
                      <a:pt x="11" y="2"/>
                      <a:pt x="14" y="0"/>
                      <a:pt x="20" y="0"/>
                    </a:cubicBezTo>
                    <a:cubicBezTo>
                      <a:pt x="30" y="0"/>
                      <a:pt x="32" y="7"/>
                      <a:pt x="32" y="15"/>
                    </a:cubicBezTo>
                    <a:cubicBezTo>
                      <a:pt x="32" y="34"/>
                      <a:pt x="32" y="34"/>
                      <a:pt x="32" y="34"/>
                    </a:cubicBezTo>
                    <a:cubicBezTo>
                      <a:pt x="22" y="34"/>
                      <a:pt x="22" y="34"/>
                      <a:pt x="22" y="34"/>
                    </a:cubicBezTo>
                    <a:cubicBezTo>
                      <a:pt x="22" y="18"/>
                      <a:pt x="22" y="18"/>
                      <a:pt x="22" y="18"/>
                    </a:cubicBezTo>
                    <a:cubicBezTo>
                      <a:pt x="22" y="14"/>
                      <a:pt x="22" y="9"/>
                      <a:pt x="16" y="9"/>
                    </a:cubicBezTo>
                    <a:cubicBezTo>
                      <a:pt x="11" y="9"/>
                      <a:pt x="10" y="13"/>
                      <a:pt x="10" y="17"/>
                    </a:cubicBezTo>
                    <a:cubicBezTo>
                      <a:pt x="10" y="34"/>
                      <a:pt x="10" y="34"/>
                      <a:pt x="10" y="34"/>
                    </a:cubicBezTo>
                    <a:cubicBezTo>
                      <a:pt x="0" y="34"/>
                      <a:pt x="0" y="34"/>
                      <a:pt x="0" y="34"/>
                    </a:cubicBezTo>
                    <a:lnTo>
                      <a:pt x="0" y="0"/>
                    </a:lnTo>
                    <a:close/>
                  </a:path>
                </a:pathLst>
              </a:custGeom>
              <a:grpFill/>
              <a:ln>
                <a:noFill/>
              </a:ln>
            </p:spPr>
            <p:txBody>
              <a:bodyPr/>
              <a:lstStyle/>
              <a:p>
                <a:pPr eaLnBrk="1" fontAlgn="auto" hangingPunct="1">
                  <a:spcBef>
                    <a:spcPts val="0"/>
                  </a:spcBef>
                  <a:spcAft>
                    <a:spcPts val="0"/>
                  </a:spcAft>
                  <a:defRPr/>
                </a:pPr>
                <a:endParaRPr lang="en-ID">
                  <a:latin typeface="+mn-lt"/>
                </a:endParaRPr>
              </a:p>
            </p:txBody>
          </p:sp>
        </p:grpSp>
      </p:grpSp>
      <p:sp>
        <p:nvSpPr>
          <p:cNvPr id="38" name="TextBox 37">
            <a:extLst>
              <a:ext uri="{FF2B5EF4-FFF2-40B4-BE49-F238E27FC236}">
                <a16:creationId xmlns:a16="http://schemas.microsoft.com/office/drawing/2014/main" id="{1F62F583-23D0-4041-B159-714B48936FA1}"/>
              </a:ext>
            </a:extLst>
          </p:cNvPr>
          <p:cNvSpPr txBox="1"/>
          <p:nvPr/>
        </p:nvSpPr>
        <p:spPr>
          <a:xfrm>
            <a:off x="8680450" y="2633663"/>
            <a:ext cx="1295400" cy="260350"/>
          </a:xfrm>
          <a:prstGeom prst="rect">
            <a:avLst/>
          </a:prstGeom>
          <a:noFill/>
        </p:spPr>
        <p:txBody>
          <a:bodyPr anchor="ctr">
            <a:spAutoFit/>
          </a:bodyPr>
          <a:lstStyle/>
          <a:p>
            <a:pPr eaLnBrk="1" fontAlgn="auto" hangingPunct="1">
              <a:spcBef>
                <a:spcPts val="0"/>
              </a:spcBef>
              <a:spcAft>
                <a:spcPts val="0"/>
              </a:spcAft>
              <a:defRPr/>
            </a:pPr>
            <a:r>
              <a:rPr lang="en-US" sz="1100" b="1" dirty="0">
                <a:solidFill>
                  <a:schemeClr val="accent1"/>
                </a:solidFill>
                <a:latin typeface="+mj-lt"/>
              </a:rPr>
              <a:t>Find Me On :</a:t>
            </a:r>
          </a:p>
        </p:txBody>
      </p:sp>
      <p:sp>
        <p:nvSpPr>
          <p:cNvPr id="41" name="TextBox 40">
            <a:extLst>
              <a:ext uri="{FF2B5EF4-FFF2-40B4-BE49-F238E27FC236}">
                <a16:creationId xmlns:a16="http://schemas.microsoft.com/office/drawing/2014/main" id="{E3A1C9FC-06D7-43F4-A8E7-D8607A76ECD9}"/>
              </a:ext>
            </a:extLst>
          </p:cNvPr>
          <p:cNvSpPr txBox="1">
            <a:spLocks noChangeArrowheads="1"/>
          </p:cNvSpPr>
          <p:nvPr/>
        </p:nvSpPr>
        <p:spPr bwMode="auto">
          <a:xfrm>
            <a:off x="1327150" y="2968625"/>
            <a:ext cx="28511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 like these sweet mornings of spring which I enjoy with my whole heart. I am alone, and feel the charm of existence in this spot, which</a:t>
            </a:r>
          </a:p>
        </p:txBody>
      </p:sp>
      <p:sp>
        <p:nvSpPr>
          <p:cNvPr id="42" name="TextBox 41">
            <a:extLst>
              <a:ext uri="{FF2B5EF4-FFF2-40B4-BE49-F238E27FC236}">
                <a16:creationId xmlns:a16="http://schemas.microsoft.com/office/drawing/2014/main" id="{0C4C65EA-EDAF-4D33-8FF7-F69F375B35B1}"/>
              </a:ext>
            </a:extLst>
          </p:cNvPr>
          <p:cNvSpPr txBox="1">
            <a:spLocks noChangeArrowheads="1"/>
          </p:cNvSpPr>
          <p:nvPr/>
        </p:nvSpPr>
        <p:spPr bwMode="auto">
          <a:xfrm>
            <a:off x="1327150" y="4716463"/>
            <a:ext cx="318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a:solidFill>
                  <a:schemeClr val="accent1"/>
                </a:solidFill>
              </a:rPr>
              <a:t>www.yourwebsite.com</a:t>
            </a:r>
          </a:p>
        </p:txBody>
      </p:sp>
      <p:sp>
        <p:nvSpPr>
          <p:cNvPr id="29713" name="PpHolder16">
            <a:extLst>
              <a:ext uri="{FF2B5EF4-FFF2-40B4-BE49-F238E27FC236}">
                <a16:creationId xmlns:a16="http://schemas.microsoft.com/office/drawing/2014/main" id="{293A94C2-8B8A-4F62-BBE1-D7E381AA26CE}"/>
              </a:ext>
            </a:extLst>
          </p:cNvPr>
          <p:cNvSpPr>
            <a:spLocks noGrp="1"/>
          </p:cNvSpPr>
          <p:nvPr>
            <p:ph type="pic" sz="quarter" idx="11"/>
          </p:nvPr>
        </p:nvSpPr>
        <p:spPr bwMode="auto">
          <a:xfrm>
            <a:off x="5791200" y="684213"/>
            <a:ext cx="2436813" cy="2746375"/>
          </a:xfrm>
          <a:custGeom>
            <a:avLst/>
            <a:gdLst>
              <a:gd name="T0" fmla="*/ 0 w 2437312"/>
              <a:gd name="T1" fmla="*/ 0 h 2746977"/>
              <a:gd name="T2" fmla="*/ 2437312 w 2437312"/>
              <a:gd name="T3" fmla="*/ 0 h 2746977"/>
              <a:gd name="T4" fmla="*/ 2437312 w 2437312"/>
              <a:gd name="T5" fmla="*/ 2746977 h 2746977"/>
              <a:gd name="T6" fmla="*/ 0 w 2437312"/>
              <a:gd name="T7" fmla="*/ 2746977 h 27469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7312" h="2746977">
                <a:moveTo>
                  <a:pt x="0" y="0"/>
                </a:moveTo>
                <a:lnTo>
                  <a:pt x="2437312" y="0"/>
                </a:lnTo>
                <a:lnTo>
                  <a:pt x="2437312" y="2746977"/>
                </a:lnTo>
                <a:lnTo>
                  <a:pt x="0" y="2746977"/>
                </a:lnTo>
                <a:lnTo>
                  <a:pt x="0" y="0"/>
                </a:ln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sp>
      <p:sp>
        <p:nvSpPr>
          <p:cNvPr id="29714" name="PpHolder17">
            <a:extLst>
              <a:ext uri="{FF2B5EF4-FFF2-40B4-BE49-F238E27FC236}">
                <a16:creationId xmlns:a16="http://schemas.microsoft.com/office/drawing/2014/main" id="{58D7383A-F2E0-4518-948D-D359BFFCAF8A}"/>
              </a:ext>
            </a:extLst>
          </p:cNvPr>
          <p:cNvSpPr>
            <a:spLocks noGrp="1"/>
          </p:cNvSpPr>
          <p:nvPr>
            <p:ph type="pic" sz="quarter" idx="10"/>
          </p:nvPr>
        </p:nvSpPr>
        <p:spPr bwMode="auto">
          <a:xfrm>
            <a:off x="8223250" y="3411538"/>
            <a:ext cx="2436813" cy="2747962"/>
          </a:xfrm>
          <a:custGeom>
            <a:avLst/>
            <a:gdLst>
              <a:gd name="T0" fmla="*/ 0 w 2437313"/>
              <a:gd name="T1" fmla="*/ 0 h 2746977"/>
              <a:gd name="T2" fmla="*/ 2437313 w 2437313"/>
              <a:gd name="T3" fmla="*/ 0 h 2746977"/>
              <a:gd name="T4" fmla="*/ 2437313 w 2437313"/>
              <a:gd name="T5" fmla="*/ 2746977 h 2746977"/>
              <a:gd name="T6" fmla="*/ 0 w 2437313"/>
              <a:gd name="T7" fmla="*/ 2746977 h 27469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7313" h="2746977">
                <a:moveTo>
                  <a:pt x="0" y="0"/>
                </a:moveTo>
                <a:lnTo>
                  <a:pt x="2437313" y="0"/>
                </a:lnTo>
                <a:lnTo>
                  <a:pt x="2437313" y="2746977"/>
                </a:lnTo>
                <a:lnTo>
                  <a:pt x="0" y="2746977"/>
                </a:lnTo>
                <a:lnTo>
                  <a:pt x="0" y="0"/>
                </a:ln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sp>
      <p:sp>
        <p:nvSpPr>
          <p:cNvPr id="61" name="Title 60">
            <a:extLst>
              <a:ext uri="{FF2B5EF4-FFF2-40B4-BE49-F238E27FC236}">
                <a16:creationId xmlns:a16="http://schemas.microsoft.com/office/drawing/2014/main" id="{E5573F01-5FDC-4C90-833A-07D818AFD04E}"/>
              </a:ext>
            </a:extLst>
          </p:cNvPr>
          <p:cNvSpPr>
            <a:spLocks noGrp="1" noChangeArrowheads="1"/>
          </p:cNvSpPr>
          <p:nvPr>
            <p:ph type="title"/>
          </p:nvPr>
        </p:nvSpPr>
        <p:spPr bwMode="auto">
          <a:xfrm>
            <a:off x="1327150" y="1260475"/>
            <a:ext cx="3094038" cy="1755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iMappe </a:t>
            </a:r>
            <a:r>
              <a:rPr lang="en-US" altLang="en-US">
                <a:solidFill>
                  <a:schemeClr val="accent1"/>
                </a:solidFill>
              </a:rPr>
              <a:t>Developer Teams</a:t>
            </a:r>
            <a:endParaRPr lang="en-ID"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500"/>
                                        <p:tgtEl>
                                          <p:spTgt spid="61"/>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up)">
                                      <p:cBhvr>
                                        <p:cTn id="23" dur="500"/>
                                        <p:tgtEl>
                                          <p:spTgt spid="41"/>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500"/>
                                        <p:tgtEl>
                                          <p:spTgt spid="13"/>
                                        </p:tgtEl>
                                      </p:cBhvr>
                                    </p:animEffect>
                                  </p:childTnLst>
                                </p:cTn>
                              </p:par>
                            </p:childTnLst>
                          </p:cTn>
                        </p:par>
                        <p:par>
                          <p:cTn id="35" fill="hold" nodeType="afterGroup">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par>
                          <p:cTn id="42" fill="hold" nodeType="afterGroup">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up)">
                                      <p:cBhvr>
                                        <p:cTn id="45" dur="500"/>
                                        <p:tgtEl>
                                          <p:spTgt spid="28"/>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childTnLst>
                          </p:cTn>
                        </p:par>
                        <p:par>
                          <p:cTn id="49" fill="hold" nodeType="afterGroup">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childTnLst>
                          </p:cTn>
                        </p:par>
                        <p:par>
                          <p:cTn id="56" fill="hold" nodeType="afterGroup">
                            <p:stCondLst>
                              <p:cond delay="5000"/>
                            </p:stCondLst>
                            <p:childTnLst>
                              <p:par>
                                <p:cTn id="57" presetID="22" presetClass="entr" presetSubtype="8"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500"/>
                                        <p:tgtEl>
                                          <p:spTgt spid="29"/>
                                        </p:tgtEl>
                                      </p:cBhvr>
                                    </p:animEffect>
                                  </p:childTnLst>
                                </p:cTn>
                              </p:par>
                              <p:par>
                                <p:cTn id="60" presetID="22" presetClass="entr" presetSubtype="8"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5" grpId="0"/>
      <p:bldP spid="16" grpId="0"/>
      <p:bldP spid="17" grpId="0"/>
      <p:bldP spid="27" grpId="0"/>
      <p:bldP spid="28" grpId="0"/>
      <p:bldP spid="38" grpId="0"/>
      <p:bldP spid="41" grpId="0"/>
      <p:bldP spid="42" grpId="0"/>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PpHolder1">
            <a:extLst>
              <a:ext uri="{FF2B5EF4-FFF2-40B4-BE49-F238E27FC236}">
                <a16:creationId xmlns:a16="http://schemas.microsoft.com/office/drawing/2014/main" id="{5E74C0F1-672B-471C-A0B7-871F28988CC9}"/>
              </a:ext>
            </a:extLst>
          </p:cNvPr>
          <p:cNvSpPr>
            <a:spLocks noGrp="1"/>
          </p:cNvSpPr>
          <p:nvPr>
            <p:ph type="pic" sz="quarter" idx="11"/>
          </p:nvPr>
        </p:nvSpPr>
        <p:spPr bwMode="auto">
          <a:xfrm>
            <a:off x="0" y="4648200"/>
            <a:ext cx="12192000" cy="2209800"/>
          </a:xfrm>
          <a:custGeom>
            <a:avLst/>
            <a:gdLst>
              <a:gd name="T0" fmla="*/ 0 w 12192004"/>
              <a:gd name="T1" fmla="*/ 0 h 2209801"/>
              <a:gd name="T2" fmla="*/ 12192004 w 12192004"/>
              <a:gd name="T3" fmla="*/ 0 h 2209801"/>
              <a:gd name="T4" fmla="*/ 12192004 w 12192004"/>
              <a:gd name="T5" fmla="*/ 2209801 h 2209801"/>
              <a:gd name="T6" fmla="*/ 0 w 12192004"/>
              <a:gd name="T7" fmla="*/ 2209801 h 2209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04" h="2209801">
                <a:moveTo>
                  <a:pt x="0" y="0"/>
                </a:moveTo>
                <a:lnTo>
                  <a:pt x="12192004" y="0"/>
                </a:lnTo>
                <a:lnTo>
                  <a:pt x="12192004" y="2209801"/>
                </a:lnTo>
                <a:lnTo>
                  <a:pt x="0" y="2209801"/>
                </a:lnTo>
                <a:lnTo>
                  <a:pt x="0" y="0"/>
                </a:ln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sp>
      <p:sp>
        <p:nvSpPr>
          <p:cNvPr id="13" name="Freeform: Shape 12">
            <a:extLst>
              <a:ext uri="{FF2B5EF4-FFF2-40B4-BE49-F238E27FC236}">
                <a16:creationId xmlns:a16="http://schemas.microsoft.com/office/drawing/2014/main" id="{24DE259D-68B9-4539-91E8-5DF9308206A3}"/>
              </a:ext>
            </a:extLst>
          </p:cNvPr>
          <p:cNvSpPr/>
          <p:nvPr/>
        </p:nvSpPr>
        <p:spPr>
          <a:xfrm>
            <a:off x="0" y="4648200"/>
            <a:ext cx="12192000" cy="22098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gradFill>
            <a:gsLst>
              <a:gs pos="0">
                <a:schemeClr val="accent1">
                  <a:alpha val="92000"/>
                </a:schemeClr>
              </a:gs>
              <a:gs pos="100000">
                <a:schemeClr val="accent1">
                  <a:lumMod val="50000"/>
                  <a:alpha val="88000"/>
                </a:schemeClr>
              </a:gs>
            </a:gsLst>
            <a:lin ang="5400000" scaled="1"/>
          </a:gradFill>
          <a:ln w="4140" cap="flat">
            <a:no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ID" dirty="0"/>
          </a:p>
        </p:txBody>
      </p:sp>
      <p:sp>
        <p:nvSpPr>
          <p:cNvPr id="35" name="Title 34">
            <a:extLst>
              <a:ext uri="{FF2B5EF4-FFF2-40B4-BE49-F238E27FC236}">
                <a16:creationId xmlns:a16="http://schemas.microsoft.com/office/drawing/2014/main" id="{C9AC7C7D-8588-4D7F-A6A2-914BB843A354}"/>
              </a:ext>
            </a:extLst>
          </p:cNvPr>
          <p:cNvSpPr>
            <a:spLocks noGrp="1" noChangeArrowheads="1"/>
          </p:cNvSpPr>
          <p:nvPr>
            <p:ph type="title"/>
          </p:nvPr>
        </p:nvSpPr>
        <p:spPr bwMode="auto">
          <a:xfrm>
            <a:off x="838200" y="406400"/>
            <a:ext cx="10515600"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Customer </a:t>
            </a:r>
            <a:r>
              <a:rPr lang="en-US" altLang="en-US">
                <a:solidFill>
                  <a:schemeClr val="accent1"/>
                </a:solidFill>
              </a:rPr>
              <a:t>Services</a:t>
            </a:r>
            <a:endParaRPr lang="en-ID" altLang="en-US"/>
          </a:p>
        </p:txBody>
      </p:sp>
      <p:grpSp>
        <p:nvGrpSpPr>
          <p:cNvPr id="3" name="Graphic 8">
            <a:extLst>
              <a:ext uri="{FF2B5EF4-FFF2-40B4-BE49-F238E27FC236}">
                <a16:creationId xmlns:a16="http://schemas.microsoft.com/office/drawing/2014/main" id="{1D5B7A57-A76B-4EAA-819A-3027AC60CEDE}"/>
              </a:ext>
            </a:extLst>
          </p:cNvPr>
          <p:cNvGrpSpPr/>
          <p:nvPr/>
        </p:nvGrpSpPr>
        <p:grpSpPr>
          <a:xfrm>
            <a:off x="548919" y="6119013"/>
            <a:ext cx="887984" cy="250141"/>
            <a:chOff x="1771649" y="2209800"/>
            <a:chExt cx="8651748" cy="2437161"/>
          </a:xfrm>
          <a:solidFill>
            <a:schemeClr val="bg2"/>
          </a:solidFill>
        </p:grpSpPr>
        <p:sp>
          <p:nvSpPr>
            <p:cNvPr id="4" name="Freeform: Shape 3">
              <a:extLst>
                <a:ext uri="{FF2B5EF4-FFF2-40B4-BE49-F238E27FC236}">
                  <a16:creationId xmlns:a16="http://schemas.microsoft.com/office/drawing/2014/main" id="{118A4B45-37C0-4202-B215-FF72135F7A21}"/>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3D986FAA-9865-4976-A535-414FB3133F33}"/>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B73EA1D0-2401-4F58-9CD6-FA685264D7FE}"/>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E31223D0-A81D-462A-8A64-E4AC8AF12A8F}"/>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015A5B5D-E095-493B-B063-85B2F7195460}"/>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9DC88445-7286-4031-A35E-2860F9A8839C}"/>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AC404A35-CDA3-4B34-9ABF-68B8F1934F34}"/>
              </a:ext>
            </a:extLst>
          </p:cNvPr>
          <p:cNvSpPr txBox="1">
            <a:spLocks noChangeArrowheads="1"/>
          </p:cNvSpPr>
          <p:nvPr/>
        </p:nvSpPr>
        <p:spPr bwMode="auto">
          <a:xfrm>
            <a:off x="1535113" y="6126163"/>
            <a:ext cx="3149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ID" altLang="en-US" sz="1000">
                <a:solidFill>
                  <a:schemeClr val="bg2"/>
                </a:solidFill>
              </a:rPr>
              <a:t>Your Easy-to-use Map Building Tools</a:t>
            </a:r>
          </a:p>
        </p:txBody>
      </p:sp>
      <p:sp>
        <p:nvSpPr>
          <p:cNvPr id="11" name="Freeform: Shape 10">
            <a:extLst>
              <a:ext uri="{FF2B5EF4-FFF2-40B4-BE49-F238E27FC236}">
                <a16:creationId xmlns:a16="http://schemas.microsoft.com/office/drawing/2014/main" id="{F6CAA330-674E-48B9-AEAC-78EC3C84C94D}"/>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chemeClr val="accent1"/>
          </a:solidFill>
          <a:ln>
            <a:noFill/>
          </a:ln>
          <a:extLst>
            <a:ext uri="{91240B29-F687-4F45-9708-019B960494DF}">
              <a14:hiddenLine xmlns:a14="http://schemas.microsoft.com/office/drawing/2010/main" w="4140" cap="flat">
                <a:solidFill>
                  <a:srgbClr val="000000"/>
                </a:solidFill>
                <a:prstDash val="solid"/>
                <a:miter lim="800000"/>
                <a:headEnd/>
                <a:tailEnd/>
              </a14:hiddenLine>
            </a:ext>
          </a:extLst>
        </p:spPr>
        <p:txBody>
          <a:bodyPr anchor="ctr"/>
          <a:lstStyle/>
          <a:p>
            <a:endParaRPr lang="en-GB"/>
          </a:p>
        </p:txBody>
      </p:sp>
      <p:sp>
        <p:nvSpPr>
          <p:cNvPr id="23" name="TextBox 22">
            <a:extLst>
              <a:ext uri="{FF2B5EF4-FFF2-40B4-BE49-F238E27FC236}">
                <a16:creationId xmlns:a16="http://schemas.microsoft.com/office/drawing/2014/main" id="{BE19E873-BB9C-4375-80F8-7C826C0ABA3B}"/>
              </a:ext>
            </a:extLst>
          </p:cNvPr>
          <p:cNvSpPr txBox="1"/>
          <p:nvPr/>
        </p:nvSpPr>
        <p:spPr>
          <a:xfrm>
            <a:off x="7694613" y="1900238"/>
            <a:ext cx="2538412" cy="338137"/>
          </a:xfrm>
          <a:prstGeom prst="rect">
            <a:avLst/>
          </a:prstGeom>
          <a:noFill/>
        </p:spPr>
        <p:txBody>
          <a:bodyPr anchor="ctr">
            <a:spAutoFit/>
          </a:bodyPr>
          <a:lstStyle/>
          <a:p>
            <a:pPr eaLnBrk="1" fontAlgn="auto" hangingPunct="1">
              <a:spcBef>
                <a:spcPts val="0"/>
              </a:spcBef>
              <a:spcAft>
                <a:spcPts val="0"/>
              </a:spcAft>
              <a:defRPr/>
            </a:pPr>
            <a:r>
              <a:rPr lang="en-US" sz="1600" b="1" dirty="0">
                <a:solidFill>
                  <a:schemeClr val="accent1"/>
                </a:solidFill>
                <a:latin typeface="+mj-lt"/>
              </a:rPr>
              <a:t>Visit Us At :</a:t>
            </a:r>
          </a:p>
        </p:txBody>
      </p:sp>
      <p:sp>
        <p:nvSpPr>
          <p:cNvPr id="24" name="TextBox 23">
            <a:extLst>
              <a:ext uri="{FF2B5EF4-FFF2-40B4-BE49-F238E27FC236}">
                <a16:creationId xmlns:a16="http://schemas.microsoft.com/office/drawing/2014/main" id="{FD30AE0D-CEA7-4D8E-922C-64C56ED0EA66}"/>
              </a:ext>
            </a:extLst>
          </p:cNvPr>
          <p:cNvSpPr txBox="1">
            <a:spLocks noChangeArrowheads="1"/>
          </p:cNvSpPr>
          <p:nvPr/>
        </p:nvSpPr>
        <p:spPr bwMode="auto">
          <a:xfrm>
            <a:off x="8335963" y="3078163"/>
            <a:ext cx="2306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a:t>http://yourwebsitehere.com</a:t>
            </a:r>
          </a:p>
        </p:txBody>
      </p:sp>
      <p:sp>
        <p:nvSpPr>
          <p:cNvPr id="25" name="Freeform 67">
            <a:extLst>
              <a:ext uri="{FF2B5EF4-FFF2-40B4-BE49-F238E27FC236}">
                <a16:creationId xmlns:a16="http://schemas.microsoft.com/office/drawing/2014/main" id="{EFA17CE2-DD4B-4728-BE48-11C93614698D}"/>
              </a:ext>
            </a:extLst>
          </p:cNvPr>
          <p:cNvSpPr>
            <a:spLocks noEditPoints="1"/>
          </p:cNvSpPr>
          <p:nvPr/>
        </p:nvSpPr>
        <p:spPr bwMode="auto">
          <a:xfrm>
            <a:off x="7766050" y="3097213"/>
            <a:ext cx="234950" cy="238125"/>
          </a:xfrm>
          <a:custGeom>
            <a:avLst/>
            <a:gdLst>
              <a:gd name="T0" fmla="*/ 0 w 97"/>
              <a:gd name="T1" fmla="*/ 119078 h 98"/>
              <a:gd name="T2" fmla="*/ 235075 w 97"/>
              <a:gd name="T3" fmla="*/ 119078 h 98"/>
              <a:gd name="T4" fmla="*/ 167218 w 97"/>
              <a:gd name="T5" fmla="*/ 111787 h 98"/>
              <a:gd name="T6" fmla="*/ 121173 w 97"/>
              <a:gd name="T7" fmla="*/ 116647 h 98"/>
              <a:gd name="T8" fmla="*/ 157524 w 97"/>
              <a:gd name="T9" fmla="*/ 75335 h 98"/>
              <a:gd name="T10" fmla="*/ 77551 w 97"/>
              <a:gd name="T11" fmla="*/ 75335 h 98"/>
              <a:gd name="T12" fmla="*/ 111479 w 97"/>
              <a:gd name="T13" fmla="*/ 116647 h 98"/>
              <a:gd name="T14" fmla="*/ 70280 w 97"/>
              <a:gd name="T15" fmla="*/ 111787 h 98"/>
              <a:gd name="T16" fmla="*/ 111479 w 97"/>
              <a:gd name="T17" fmla="*/ 68044 h 98"/>
              <a:gd name="T18" fmla="*/ 111479 w 97"/>
              <a:gd name="T19" fmla="*/ 26732 h 98"/>
              <a:gd name="T20" fmla="*/ 111479 w 97"/>
              <a:gd name="T21" fmla="*/ 128798 h 98"/>
              <a:gd name="T22" fmla="*/ 79974 w 97"/>
              <a:gd name="T23" fmla="*/ 165250 h 98"/>
              <a:gd name="T24" fmla="*/ 111479 w 97"/>
              <a:gd name="T25" fmla="*/ 128798 h 98"/>
              <a:gd name="T26" fmla="*/ 111479 w 97"/>
              <a:gd name="T27" fmla="*/ 216284 h 98"/>
              <a:gd name="T28" fmla="*/ 111479 w 97"/>
              <a:gd name="T29" fmla="*/ 174971 h 98"/>
              <a:gd name="T30" fmla="*/ 150254 w 97"/>
              <a:gd name="T31" fmla="*/ 177401 h 98"/>
              <a:gd name="T32" fmla="*/ 121173 w 97"/>
              <a:gd name="T33" fmla="*/ 174971 h 98"/>
              <a:gd name="T34" fmla="*/ 121173 w 97"/>
              <a:gd name="T35" fmla="*/ 128798 h 98"/>
              <a:gd name="T36" fmla="*/ 157524 w 97"/>
              <a:gd name="T37" fmla="*/ 165250 h 98"/>
              <a:gd name="T38" fmla="*/ 121173 w 97"/>
              <a:gd name="T39" fmla="*/ 68044 h 98"/>
              <a:gd name="T40" fmla="*/ 150254 w 97"/>
              <a:gd name="T41" fmla="*/ 63184 h 98"/>
              <a:gd name="T42" fmla="*/ 70280 w 97"/>
              <a:gd name="T43" fmla="*/ 60754 h 98"/>
              <a:gd name="T44" fmla="*/ 99362 w 97"/>
              <a:gd name="T45" fmla="*/ 21871 h 98"/>
              <a:gd name="T46" fmla="*/ 65433 w 97"/>
              <a:gd name="T47" fmla="*/ 70474 h 98"/>
              <a:gd name="T48" fmla="*/ 55739 w 97"/>
              <a:gd name="T49" fmla="*/ 116647 h 98"/>
              <a:gd name="T50" fmla="*/ 38775 w 97"/>
              <a:gd name="T51" fmla="*/ 58324 h 98"/>
              <a:gd name="T52" fmla="*/ 55739 w 97"/>
              <a:gd name="T53" fmla="*/ 128798 h 98"/>
              <a:gd name="T54" fmla="*/ 41199 w 97"/>
              <a:gd name="T55" fmla="*/ 182261 h 98"/>
              <a:gd name="T56" fmla="*/ 55739 w 97"/>
              <a:gd name="T57" fmla="*/ 128798 h 98"/>
              <a:gd name="T58" fmla="*/ 94515 w 97"/>
              <a:gd name="T59" fmla="*/ 216284 h 98"/>
              <a:gd name="T60" fmla="*/ 72704 w 97"/>
              <a:gd name="T61" fmla="*/ 182261 h 98"/>
              <a:gd name="T62" fmla="*/ 186606 w 97"/>
              <a:gd name="T63" fmla="*/ 191982 h 98"/>
              <a:gd name="T64" fmla="*/ 162371 w 97"/>
              <a:gd name="T65" fmla="*/ 182261 h 98"/>
              <a:gd name="T66" fmla="*/ 179336 w 97"/>
              <a:gd name="T67" fmla="*/ 128798 h 98"/>
              <a:gd name="T68" fmla="*/ 193876 w 97"/>
              <a:gd name="T69" fmla="*/ 182261 h 98"/>
              <a:gd name="T70" fmla="*/ 179336 w 97"/>
              <a:gd name="T71" fmla="*/ 116647 h 98"/>
              <a:gd name="T72" fmla="*/ 169642 w 97"/>
              <a:gd name="T73" fmla="*/ 72905 h 98"/>
              <a:gd name="T74" fmla="*/ 215687 w 97"/>
              <a:gd name="T75" fmla="*/ 116647 h 98"/>
              <a:gd name="T76" fmla="*/ 189029 w 97"/>
              <a:gd name="T77" fmla="*/ 48603 h 98"/>
              <a:gd name="T78" fmla="*/ 135713 w 97"/>
              <a:gd name="T79" fmla="*/ 21871 h 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7" h="98">
                <a:moveTo>
                  <a:pt x="48" y="0"/>
                </a:moveTo>
                <a:cubicBezTo>
                  <a:pt x="21" y="0"/>
                  <a:pt x="0" y="22"/>
                  <a:pt x="0" y="49"/>
                </a:cubicBezTo>
                <a:cubicBezTo>
                  <a:pt x="0" y="76"/>
                  <a:pt x="21" y="98"/>
                  <a:pt x="48" y="98"/>
                </a:cubicBezTo>
                <a:cubicBezTo>
                  <a:pt x="75" y="98"/>
                  <a:pt x="97" y="76"/>
                  <a:pt x="97" y="49"/>
                </a:cubicBezTo>
                <a:cubicBezTo>
                  <a:pt x="97" y="22"/>
                  <a:pt x="75" y="0"/>
                  <a:pt x="48" y="0"/>
                </a:cubicBezTo>
                <a:close/>
                <a:moveTo>
                  <a:pt x="69" y="46"/>
                </a:moveTo>
                <a:cubicBezTo>
                  <a:pt x="69" y="47"/>
                  <a:pt x="69" y="47"/>
                  <a:pt x="69" y="48"/>
                </a:cubicBezTo>
                <a:cubicBezTo>
                  <a:pt x="50" y="48"/>
                  <a:pt x="50" y="48"/>
                  <a:pt x="50" y="48"/>
                </a:cubicBezTo>
                <a:cubicBezTo>
                  <a:pt x="50" y="34"/>
                  <a:pt x="50" y="34"/>
                  <a:pt x="50" y="34"/>
                </a:cubicBezTo>
                <a:cubicBezTo>
                  <a:pt x="55" y="33"/>
                  <a:pt x="60" y="33"/>
                  <a:pt x="65" y="31"/>
                </a:cubicBezTo>
                <a:cubicBezTo>
                  <a:pt x="67" y="36"/>
                  <a:pt x="68" y="41"/>
                  <a:pt x="69" y="46"/>
                </a:cubicBezTo>
                <a:close/>
                <a:moveTo>
                  <a:pt x="32" y="31"/>
                </a:moveTo>
                <a:cubicBezTo>
                  <a:pt x="36" y="32"/>
                  <a:pt x="41" y="33"/>
                  <a:pt x="46" y="33"/>
                </a:cubicBezTo>
                <a:cubicBezTo>
                  <a:pt x="46" y="48"/>
                  <a:pt x="46" y="48"/>
                  <a:pt x="46" y="48"/>
                </a:cubicBezTo>
                <a:cubicBezTo>
                  <a:pt x="28" y="48"/>
                  <a:pt x="28" y="48"/>
                  <a:pt x="28" y="48"/>
                </a:cubicBezTo>
                <a:cubicBezTo>
                  <a:pt x="28" y="47"/>
                  <a:pt x="28" y="46"/>
                  <a:pt x="29" y="46"/>
                </a:cubicBezTo>
                <a:cubicBezTo>
                  <a:pt x="29" y="40"/>
                  <a:pt x="30" y="35"/>
                  <a:pt x="32" y="31"/>
                </a:cubicBezTo>
                <a:close/>
                <a:moveTo>
                  <a:pt x="46" y="28"/>
                </a:moveTo>
                <a:cubicBezTo>
                  <a:pt x="42" y="28"/>
                  <a:pt x="38" y="27"/>
                  <a:pt x="35" y="26"/>
                </a:cubicBezTo>
                <a:cubicBezTo>
                  <a:pt x="38" y="20"/>
                  <a:pt x="43" y="15"/>
                  <a:pt x="46" y="11"/>
                </a:cubicBezTo>
                <a:lnTo>
                  <a:pt x="46" y="28"/>
                </a:lnTo>
                <a:close/>
                <a:moveTo>
                  <a:pt x="46" y="53"/>
                </a:moveTo>
                <a:cubicBezTo>
                  <a:pt x="46" y="66"/>
                  <a:pt x="46" y="66"/>
                  <a:pt x="46" y="66"/>
                </a:cubicBezTo>
                <a:cubicBezTo>
                  <a:pt x="41" y="67"/>
                  <a:pt x="37" y="67"/>
                  <a:pt x="33" y="68"/>
                </a:cubicBezTo>
                <a:cubicBezTo>
                  <a:pt x="30" y="63"/>
                  <a:pt x="29" y="58"/>
                  <a:pt x="29" y="53"/>
                </a:cubicBezTo>
                <a:lnTo>
                  <a:pt x="46" y="53"/>
                </a:lnTo>
                <a:close/>
                <a:moveTo>
                  <a:pt x="46" y="72"/>
                </a:moveTo>
                <a:cubicBezTo>
                  <a:pt x="46" y="89"/>
                  <a:pt x="46" y="89"/>
                  <a:pt x="46" y="89"/>
                </a:cubicBezTo>
                <a:cubicBezTo>
                  <a:pt x="42" y="83"/>
                  <a:pt x="38" y="78"/>
                  <a:pt x="35" y="73"/>
                </a:cubicBezTo>
                <a:cubicBezTo>
                  <a:pt x="38" y="73"/>
                  <a:pt x="42" y="72"/>
                  <a:pt x="46" y="72"/>
                </a:cubicBezTo>
                <a:close/>
                <a:moveTo>
                  <a:pt x="50" y="72"/>
                </a:moveTo>
                <a:cubicBezTo>
                  <a:pt x="54" y="72"/>
                  <a:pt x="58" y="72"/>
                  <a:pt x="62" y="73"/>
                </a:cubicBezTo>
                <a:cubicBezTo>
                  <a:pt x="59" y="79"/>
                  <a:pt x="55" y="84"/>
                  <a:pt x="50" y="90"/>
                </a:cubicBezTo>
                <a:lnTo>
                  <a:pt x="50" y="72"/>
                </a:lnTo>
                <a:close/>
                <a:moveTo>
                  <a:pt x="50" y="66"/>
                </a:moveTo>
                <a:cubicBezTo>
                  <a:pt x="50" y="53"/>
                  <a:pt x="50" y="53"/>
                  <a:pt x="50" y="53"/>
                </a:cubicBezTo>
                <a:cubicBezTo>
                  <a:pt x="69" y="53"/>
                  <a:pt x="69" y="53"/>
                  <a:pt x="69" y="53"/>
                </a:cubicBezTo>
                <a:cubicBezTo>
                  <a:pt x="68" y="58"/>
                  <a:pt x="67" y="63"/>
                  <a:pt x="65" y="68"/>
                </a:cubicBezTo>
                <a:cubicBezTo>
                  <a:pt x="60" y="67"/>
                  <a:pt x="55" y="66"/>
                  <a:pt x="50" y="66"/>
                </a:cubicBezTo>
                <a:close/>
                <a:moveTo>
                  <a:pt x="50" y="28"/>
                </a:moveTo>
                <a:cubicBezTo>
                  <a:pt x="50" y="11"/>
                  <a:pt x="50" y="11"/>
                  <a:pt x="50" y="11"/>
                </a:cubicBezTo>
                <a:cubicBezTo>
                  <a:pt x="54" y="14"/>
                  <a:pt x="59" y="19"/>
                  <a:pt x="62" y="26"/>
                </a:cubicBezTo>
                <a:cubicBezTo>
                  <a:pt x="58" y="28"/>
                  <a:pt x="54" y="28"/>
                  <a:pt x="50" y="28"/>
                </a:cubicBezTo>
                <a:close/>
                <a:moveTo>
                  <a:pt x="29" y="25"/>
                </a:moveTo>
                <a:cubicBezTo>
                  <a:pt x="25" y="23"/>
                  <a:pt x="22" y="21"/>
                  <a:pt x="20" y="20"/>
                </a:cubicBezTo>
                <a:cubicBezTo>
                  <a:pt x="25" y="14"/>
                  <a:pt x="33" y="10"/>
                  <a:pt x="41" y="9"/>
                </a:cubicBezTo>
                <a:cubicBezTo>
                  <a:pt x="37" y="12"/>
                  <a:pt x="33" y="18"/>
                  <a:pt x="29" y="25"/>
                </a:cubicBezTo>
                <a:close/>
                <a:moveTo>
                  <a:pt x="27" y="29"/>
                </a:moveTo>
                <a:cubicBezTo>
                  <a:pt x="25" y="34"/>
                  <a:pt x="24" y="39"/>
                  <a:pt x="23" y="45"/>
                </a:cubicBezTo>
                <a:cubicBezTo>
                  <a:pt x="23" y="46"/>
                  <a:pt x="23" y="47"/>
                  <a:pt x="23" y="48"/>
                </a:cubicBezTo>
                <a:cubicBezTo>
                  <a:pt x="7" y="48"/>
                  <a:pt x="7" y="48"/>
                  <a:pt x="7" y="48"/>
                </a:cubicBezTo>
                <a:cubicBezTo>
                  <a:pt x="7" y="39"/>
                  <a:pt x="11" y="31"/>
                  <a:pt x="16" y="24"/>
                </a:cubicBezTo>
                <a:cubicBezTo>
                  <a:pt x="18" y="25"/>
                  <a:pt x="22" y="28"/>
                  <a:pt x="27" y="29"/>
                </a:cubicBezTo>
                <a:close/>
                <a:moveTo>
                  <a:pt x="23" y="53"/>
                </a:moveTo>
                <a:cubicBezTo>
                  <a:pt x="24" y="58"/>
                  <a:pt x="25" y="64"/>
                  <a:pt x="28" y="70"/>
                </a:cubicBezTo>
                <a:cubicBezTo>
                  <a:pt x="23" y="72"/>
                  <a:pt x="19" y="74"/>
                  <a:pt x="17" y="75"/>
                </a:cubicBezTo>
                <a:cubicBezTo>
                  <a:pt x="12" y="69"/>
                  <a:pt x="8" y="61"/>
                  <a:pt x="7" y="53"/>
                </a:cubicBezTo>
                <a:lnTo>
                  <a:pt x="23" y="53"/>
                </a:lnTo>
                <a:close/>
                <a:moveTo>
                  <a:pt x="30" y="75"/>
                </a:moveTo>
                <a:cubicBezTo>
                  <a:pt x="32" y="80"/>
                  <a:pt x="36" y="85"/>
                  <a:pt x="39" y="89"/>
                </a:cubicBezTo>
                <a:cubicBezTo>
                  <a:pt x="32" y="88"/>
                  <a:pt x="26" y="84"/>
                  <a:pt x="21" y="79"/>
                </a:cubicBezTo>
                <a:cubicBezTo>
                  <a:pt x="23" y="78"/>
                  <a:pt x="26" y="77"/>
                  <a:pt x="30" y="75"/>
                </a:cubicBezTo>
                <a:close/>
                <a:moveTo>
                  <a:pt x="67" y="75"/>
                </a:moveTo>
                <a:cubicBezTo>
                  <a:pt x="70" y="76"/>
                  <a:pt x="73" y="77"/>
                  <a:pt x="77" y="79"/>
                </a:cubicBezTo>
                <a:cubicBezTo>
                  <a:pt x="71" y="84"/>
                  <a:pt x="65" y="87"/>
                  <a:pt x="58" y="89"/>
                </a:cubicBezTo>
                <a:cubicBezTo>
                  <a:pt x="62" y="84"/>
                  <a:pt x="65" y="80"/>
                  <a:pt x="67" y="75"/>
                </a:cubicBezTo>
                <a:close/>
                <a:moveTo>
                  <a:pt x="70" y="70"/>
                </a:moveTo>
                <a:cubicBezTo>
                  <a:pt x="72" y="64"/>
                  <a:pt x="74" y="58"/>
                  <a:pt x="74" y="53"/>
                </a:cubicBezTo>
                <a:cubicBezTo>
                  <a:pt x="89" y="53"/>
                  <a:pt x="89" y="53"/>
                  <a:pt x="89" y="53"/>
                </a:cubicBezTo>
                <a:cubicBezTo>
                  <a:pt x="89" y="61"/>
                  <a:pt x="85" y="69"/>
                  <a:pt x="80" y="75"/>
                </a:cubicBezTo>
                <a:cubicBezTo>
                  <a:pt x="77" y="73"/>
                  <a:pt x="73" y="71"/>
                  <a:pt x="70" y="70"/>
                </a:cubicBezTo>
                <a:close/>
                <a:moveTo>
                  <a:pt x="74" y="48"/>
                </a:moveTo>
                <a:cubicBezTo>
                  <a:pt x="74" y="47"/>
                  <a:pt x="74" y="46"/>
                  <a:pt x="74" y="45"/>
                </a:cubicBezTo>
                <a:cubicBezTo>
                  <a:pt x="74" y="40"/>
                  <a:pt x="72" y="34"/>
                  <a:pt x="70" y="30"/>
                </a:cubicBezTo>
                <a:cubicBezTo>
                  <a:pt x="74" y="28"/>
                  <a:pt x="77" y="27"/>
                  <a:pt x="81" y="24"/>
                </a:cubicBezTo>
                <a:cubicBezTo>
                  <a:pt x="86" y="31"/>
                  <a:pt x="89" y="39"/>
                  <a:pt x="89" y="48"/>
                </a:cubicBezTo>
                <a:lnTo>
                  <a:pt x="74" y="48"/>
                </a:lnTo>
                <a:close/>
                <a:moveTo>
                  <a:pt x="78" y="20"/>
                </a:moveTo>
                <a:cubicBezTo>
                  <a:pt x="74" y="22"/>
                  <a:pt x="71" y="24"/>
                  <a:pt x="68" y="25"/>
                </a:cubicBezTo>
                <a:cubicBezTo>
                  <a:pt x="64" y="18"/>
                  <a:pt x="59" y="12"/>
                  <a:pt x="56" y="9"/>
                </a:cubicBezTo>
                <a:cubicBezTo>
                  <a:pt x="64" y="10"/>
                  <a:pt x="72" y="14"/>
                  <a:pt x="78"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 name="TextBox 25">
            <a:extLst>
              <a:ext uri="{FF2B5EF4-FFF2-40B4-BE49-F238E27FC236}">
                <a16:creationId xmlns:a16="http://schemas.microsoft.com/office/drawing/2014/main" id="{2E28528A-B09D-4FEB-A24B-100D6E4C9362}"/>
              </a:ext>
            </a:extLst>
          </p:cNvPr>
          <p:cNvSpPr txBox="1">
            <a:spLocks noChangeArrowheads="1"/>
          </p:cNvSpPr>
          <p:nvPr/>
        </p:nvSpPr>
        <p:spPr bwMode="auto">
          <a:xfrm>
            <a:off x="8335963" y="2306638"/>
            <a:ext cx="2786062"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ea typeface="Roboto" panose="02000000000000000000" pitchFamily="2" charset="0"/>
                <a:cs typeface="Open Sans Light" panose="020B0306030504020204" pitchFamily="34" charset="0"/>
              </a:rPr>
              <a:t>15 Bland Street, Surry Hils, Block C</a:t>
            </a:r>
          </a:p>
          <a:p>
            <a:pPr eaLnBrk="1" hangingPunct="1">
              <a:lnSpc>
                <a:spcPct val="150000"/>
              </a:lnSpc>
            </a:pPr>
            <a:r>
              <a:rPr lang="en-US" altLang="en-US" sz="1200">
                <a:ea typeface="Roboto" panose="02000000000000000000" pitchFamily="2" charset="0"/>
                <a:cs typeface="Open Sans Light" panose="020B0306030504020204" pitchFamily="34" charset="0"/>
              </a:rPr>
              <a:t>Sydney, Australia</a:t>
            </a:r>
            <a:endParaRPr lang="en-GB" altLang="en-US" sz="1200">
              <a:ea typeface="Roboto" panose="02000000000000000000" pitchFamily="2" charset="0"/>
              <a:cs typeface="Open Sans Light" panose="020B0306030504020204" pitchFamily="34" charset="0"/>
            </a:endParaRPr>
          </a:p>
        </p:txBody>
      </p:sp>
      <p:sp>
        <p:nvSpPr>
          <p:cNvPr id="27" name="Freeform 5">
            <a:extLst>
              <a:ext uri="{FF2B5EF4-FFF2-40B4-BE49-F238E27FC236}">
                <a16:creationId xmlns:a16="http://schemas.microsoft.com/office/drawing/2014/main" id="{8A2EBE29-8758-42C9-89B7-3C04CA5C72CF}"/>
              </a:ext>
            </a:extLst>
          </p:cNvPr>
          <p:cNvSpPr>
            <a:spLocks noEditPoints="1"/>
          </p:cNvSpPr>
          <p:nvPr/>
        </p:nvSpPr>
        <p:spPr bwMode="auto">
          <a:xfrm>
            <a:off x="7766050" y="2408238"/>
            <a:ext cx="234950" cy="360362"/>
          </a:xfrm>
          <a:custGeom>
            <a:avLst/>
            <a:gdLst>
              <a:gd name="T0" fmla="*/ 228806 w 75"/>
              <a:gd name="T1" fmla="*/ 89574 h 117"/>
              <a:gd name="T2" fmla="*/ 119105 w 75"/>
              <a:gd name="T3" fmla="*/ 0 h 117"/>
              <a:gd name="T4" fmla="*/ 119105 w 75"/>
              <a:gd name="T5" fmla="*/ 0 h 117"/>
              <a:gd name="T6" fmla="*/ 6269 w 75"/>
              <a:gd name="T7" fmla="*/ 89574 h 117"/>
              <a:gd name="T8" fmla="*/ 18806 w 75"/>
              <a:gd name="T9" fmla="*/ 163704 h 117"/>
              <a:gd name="T10" fmla="*/ 43881 w 75"/>
              <a:gd name="T11" fmla="*/ 210035 h 117"/>
              <a:gd name="T12" fmla="*/ 115970 w 75"/>
              <a:gd name="T13" fmla="*/ 361384 h 117"/>
              <a:gd name="T14" fmla="*/ 191194 w 75"/>
              <a:gd name="T15" fmla="*/ 210035 h 117"/>
              <a:gd name="T16" fmla="*/ 216269 w 75"/>
              <a:gd name="T17" fmla="*/ 163704 h 117"/>
              <a:gd name="T18" fmla="*/ 228806 w 75"/>
              <a:gd name="T19" fmla="*/ 89574 h 117"/>
              <a:gd name="T20" fmla="*/ 119105 w 75"/>
              <a:gd name="T21" fmla="*/ 145171 h 117"/>
              <a:gd name="T22" fmla="*/ 84627 w 75"/>
              <a:gd name="T23" fmla="*/ 111195 h 117"/>
              <a:gd name="T24" fmla="*/ 119105 w 75"/>
              <a:gd name="T25" fmla="*/ 74130 h 117"/>
              <a:gd name="T26" fmla="*/ 153582 w 75"/>
              <a:gd name="T27" fmla="*/ 111195 h 117"/>
              <a:gd name="T28" fmla="*/ 119105 w 75"/>
              <a:gd name="T29" fmla="*/ 145171 h 1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 h="117">
                <a:moveTo>
                  <a:pt x="73" y="29"/>
                </a:moveTo>
                <a:cubicBezTo>
                  <a:pt x="66" y="0"/>
                  <a:pt x="38" y="0"/>
                  <a:pt x="38" y="0"/>
                </a:cubicBezTo>
                <a:cubicBezTo>
                  <a:pt x="38" y="0"/>
                  <a:pt x="38" y="0"/>
                  <a:pt x="38" y="0"/>
                </a:cubicBezTo>
                <a:cubicBezTo>
                  <a:pt x="35" y="0"/>
                  <a:pt x="9" y="1"/>
                  <a:pt x="2" y="29"/>
                </a:cubicBezTo>
                <a:cubicBezTo>
                  <a:pt x="2" y="29"/>
                  <a:pt x="0" y="39"/>
                  <a:pt x="6" y="53"/>
                </a:cubicBezTo>
                <a:cubicBezTo>
                  <a:pt x="6" y="53"/>
                  <a:pt x="13" y="66"/>
                  <a:pt x="14" y="68"/>
                </a:cubicBezTo>
                <a:cubicBezTo>
                  <a:pt x="14" y="68"/>
                  <a:pt x="33" y="96"/>
                  <a:pt x="37" y="117"/>
                </a:cubicBezTo>
                <a:cubicBezTo>
                  <a:pt x="41" y="96"/>
                  <a:pt x="61" y="68"/>
                  <a:pt x="61" y="68"/>
                </a:cubicBezTo>
                <a:cubicBezTo>
                  <a:pt x="62" y="67"/>
                  <a:pt x="69" y="53"/>
                  <a:pt x="69" y="53"/>
                </a:cubicBezTo>
                <a:cubicBezTo>
                  <a:pt x="75" y="39"/>
                  <a:pt x="73" y="29"/>
                  <a:pt x="73" y="29"/>
                </a:cubicBezTo>
                <a:close/>
                <a:moveTo>
                  <a:pt x="38" y="47"/>
                </a:moveTo>
                <a:cubicBezTo>
                  <a:pt x="32" y="47"/>
                  <a:pt x="27" y="42"/>
                  <a:pt x="27" y="36"/>
                </a:cubicBezTo>
                <a:cubicBezTo>
                  <a:pt x="27" y="29"/>
                  <a:pt x="32" y="24"/>
                  <a:pt x="38" y="24"/>
                </a:cubicBezTo>
                <a:cubicBezTo>
                  <a:pt x="44" y="24"/>
                  <a:pt x="49" y="29"/>
                  <a:pt x="49" y="36"/>
                </a:cubicBezTo>
                <a:cubicBezTo>
                  <a:pt x="49" y="42"/>
                  <a:pt x="44" y="47"/>
                  <a:pt x="38" y="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 name="TextBox 27">
            <a:extLst>
              <a:ext uri="{FF2B5EF4-FFF2-40B4-BE49-F238E27FC236}">
                <a16:creationId xmlns:a16="http://schemas.microsoft.com/office/drawing/2014/main" id="{99360D45-D323-42BE-9358-94951AFC8A31}"/>
              </a:ext>
            </a:extLst>
          </p:cNvPr>
          <p:cNvSpPr txBox="1">
            <a:spLocks noChangeArrowheads="1"/>
          </p:cNvSpPr>
          <p:nvPr/>
        </p:nvSpPr>
        <p:spPr bwMode="auto">
          <a:xfrm>
            <a:off x="7694613" y="3471863"/>
            <a:ext cx="34099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t>A wonderful serenity has taken possession of my entire soul, like these sweet</a:t>
            </a:r>
          </a:p>
        </p:txBody>
      </p:sp>
      <p:sp>
        <p:nvSpPr>
          <p:cNvPr id="22" name="TextBox 21">
            <a:extLst>
              <a:ext uri="{FF2B5EF4-FFF2-40B4-BE49-F238E27FC236}">
                <a16:creationId xmlns:a16="http://schemas.microsoft.com/office/drawing/2014/main" id="{54508C66-05B7-4230-9B7E-72981F6DD48B}"/>
              </a:ext>
            </a:extLst>
          </p:cNvPr>
          <p:cNvSpPr txBox="1"/>
          <p:nvPr/>
        </p:nvSpPr>
        <p:spPr>
          <a:xfrm>
            <a:off x="7694613" y="4964113"/>
            <a:ext cx="3846512" cy="646112"/>
          </a:xfrm>
          <a:prstGeom prst="rect">
            <a:avLst/>
          </a:prstGeom>
          <a:noFill/>
        </p:spPr>
        <p:txBody>
          <a:bodyPr anchor="ctr">
            <a:spAutoFit/>
          </a:bodyPr>
          <a:lstStyle/>
          <a:p>
            <a:pPr eaLnBrk="1" hangingPunct="1">
              <a:spcBef>
                <a:spcPts val="0"/>
              </a:spcBef>
              <a:spcAft>
                <a:spcPts val="0"/>
              </a:spcAft>
              <a:defRPr/>
            </a:pPr>
            <a:r>
              <a:rPr lang="en-US" b="1" dirty="0">
                <a:solidFill>
                  <a:schemeClr val="bg2"/>
                </a:solidFill>
                <a:latin typeface="+mj-lt"/>
              </a:rPr>
              <a:t>“ Create beautiful, Interactive Maps With Ease “</a:t>
            </a:r>
          </a:p>
        </p:txBody>
      </p:sp>
      <p:sp>
        <p:nvSpPr>
          <p:cNvPr id="29" name="TextBox 28">
            <a:extLst>
              <a:ext uri="{FF2B5EF4-FFF2-40B4-BE49-F238E27FC236}">
                <a16:creationId xmlns:a16="http://schemas.microsoft.com/office/drawing/2014/main" id="{2D0C9A57-DA75-4E11-AB5C-C44E34BBE195}"/>
              </a:ext>
            </a:extLst>
          </p:cNvPr>
          <p:cNvSpPr txBox="1"/>
          <p:nvPr/>
        </p:nvSpPr>
        <p:spPr>
          <a:xfrm>
            <a:off x="7694613" y="5516563"/>
            <a:ext cx="3427412" cy="571500"/>
          </a:xfrm>
          <a:prstGeom prst="rect">
            <a:avLst/>
          </a:prstGeom>
          <a:noFill/>
        </p:spPr>
        <p:txBody>
          <a:bodyPr anchor="ctr">
            <a:spAutoFit/>
          </a:bodyPr>
          <a:lstStyle/>
          <a:p>
            <a:pPr eaLnBrk="1" fontAlgn="auto" hangingPunct="1">
              <a:lnSpc>
                <a:spcPct val="150000"/>
              </a:lnSpc>
              <a:spcBef>
                <a:spcPts val="0"/>
              </a:spcBef>
              <a:spcAft>
                <a:spcPts val="0"/>
              </a:spcAft>
              <a:defRPr/>
            </a:pPr>
            <a:r>
              <a:rPr lang="en-US" sz="1050" dirty="0">
                <a:solidFill>
                  <a:schemeClr val="bg2"/>
                </a:solidFill>
                <a:latin typeface="+mn-lt"/>
              </a:rPr>
              <a:t>A wonderful serenity has taken possession entire soul like these sweet mornings</a:t>
            </a:r>
          </a:p>
        </p:txBody>
      </p:sp>
      <p:sp>
        <p:nvSpPr>
          <p:cNvPr id="12" name="PpHolder15">
            <a:extLst>
              <a:ext uri="{FF2B5EF4-FFF2-40B4-BE49-F238E27FC236}">
                <a16:creationId xmlns:a16="http://schemas.microsoft.com/office/drawing/2014/main" id="{5B7E5671-DAAC-43FF-BC0A-C46965D83D04}"/>
              </a:ext>
            </a:extLst>
          </p:cNvPr>
          <p:cNvSpPr>
            <a:spLocks noGrp="1"/>
          </p:cNvSpPr>
          <p:nvPr>
            <p:ph type="pic" sz="quarter" idx="10"/>
          </p:nvPr>
        </p:nvSpPr>
        <p:spPr>
          <a:xfrm>
            <a:off x="1217613" y="1600200"/>
            <a:ext cx="5487987" cy="3962400"/>
          </a:xfrm>
        </p:spPr>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nodeType="afterGroup">
                            <p:stCondLst>
                              <p:cond delay="3000"/>
                            </p:stCondLst>
                            <p:childTnLst>
                              <p:par>
                                <p:cTn id="29" presetID="53" presetClass="entr" presetSubtype="16"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fltVal val="0"/>
                                          </p:val>
                                        </p:tav>
                                        <p:tav tm="100000">
                                          <p:val>
                                            <p:strVal val="#ppt_h"/>
                                          </p:val>
                                        </p:tav>
                                      </p:tavLst>
                                    </p:anim>
                                    <p:animEffect transition="in" filter="fade">
                                      <p:cBhvr>
                                        <p:cTn id="33" dur="500"/>
                                        <p:tgtEl>
                                          <p:spTgt spid="27"/>
                                        </p:tgtEl>
                                      </p:cBhvr>
                                    </p:animEffect>
                                  </p:childTnLst>
                                </p:cTn>
                              </p:par>
                              <p:par>
                                <p:cTn id="34" presetID="53" presetClass="entr" presetSubtype="16"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par>
                          <p:cTn id="46" fill="hold" nodeType="afterGroup">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childTnLst>
                          </p:cTn>
                        </p:par>
                        <p:par>
                          <p:cTn id="50" fill="hold" nodeType="afterGroup">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par>
                          <p:cTn id="54" fill="hold" nodeType="afterGroup">
                            <p:stCondLst>
                              <p:cond delay="5000"/>
                            </p:stCondLst>
                            <p:childTnLst>
                              <p:par>
                                <p:cTn id="55" presetID="22" presetClass="entr" presetSubtype="8"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0" grpId="0"/>
      <p:bldP spid="23" grpId="0"/>
      <p:bldP spid="24" grpId="0"/>
      <p:bldP spid="26" grpId="0"/>
      <p:bldP spid="28" grpId="0"/>
      <p:bldP spid="22" grpId="0"/>
      <p:bldP spid="2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PpHolder1">
            <a:extLst>
              <a:ext uri="{FF2B5EF4-FFF2-40B4-BE49-F238E27FC236}">
                <a16:creationId xmlns:a16="http://schemas.microsoft.com/office/drawing/2014/main" id="{75F6BF7B-8A80-430D-B6C1-E9DC3211E64D}"/>
              </a:ext>
            </a:extLst>
          </p:cNvPr>
          <p:cNvSpPr>
            <a:spLocks noGrp="1"/>
          </p:cNvSpPr>
          <p:nvPr>
            <p:ph type="pic" sz="quarter" idx="11"/>
          </p:nvPr>
        </p:nvSpPr>
        <p:spPr bwMode="auto">
          <a:xfrm>
            <a:off x="0" y="0"/>
            <a:ext cx="12192000" cy="6858000"/>
          </a:xfrm>
          <a:custGeom>
            <a:avLst/>
            <a:gdLst>
              <a:gd name="T0" fmla="*/ 0 w 12192004"/>
              <a:gd name="T1" fmla="*/ 0 h 6858003"/>
              <a:gd name="T2" fmla="*/ 12192004 w 12192004"/>
              <a:gd name="T3" fmla="*/ 0 h 6858003"/>
              <a:gd name="T4" fmla="*/ 12192004 w 12192004"/>
              <a:gd name="T5" fmla="*/ 6858003 h 6858003"/>
              <a:gd name="T6" fmla="*/ 0 w 12192004"/>
              <a:gd name="T7" fmla="*/ 6858003 h 68580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04" h="6858003">
                <a:moveTo>
                  <a:pt x="0" y="0"/>
                </a:moveTo>
                <a:lnTo>
                  <a:pt x="12192004" y="0"/>
                </a:lnTo>
                <a:lnTo>
                  <a:pt x="12192004" y="6858003"/>
                </a:lnTo>
                <a:lnTo>
                  <a:pt x="0" y="6858003"/>
                </a:lnTo>
                <a:lnTo>
                  <a:pt x="0" y="0"/>
                </a:lnTo>
                <a:close/>
              </a:path>
            </a:pathLst>
          </a:custGeom>
          <a:ln w="9525"/>
          <a:extLst>
            <a:ext uri="{91240B29-F687-4F45-9708-019B960494DF}">
              <a14:hiddenLine xmlns:a14="http://schemas.microsoft.com/office/drawing/2010/main" w="4140" cap="flat">
                <a:solidFill>
                  <a:srgbClr val="000000"/>
                </a:solidFill>
                <a:miter lim="800000"/>
                <a:headEnd/>
                <a:tailEnd/>
              </a14:hiddenLine>
            </a:ext>
          </a:extLst>
        </p:spPr>
      </p:sp>
      <p:sp>
        <p:nvSpPr>
          <p:cNvPr id="12" name="Freeform: Shape 11">
            <a:extLst>
              <a:ext uri="{FF2B5EF4-FFF2-40B4-BE49-F238E27FC236}">
                <a16:creationId xmlns:a16="http://schemas.microsoft.com/office/drawing/2014/main" id="{C10F6AED-DE13-444A-A762-1B5E1F2ACD17}"/>
              </a:ext>
            </a:extLst>
          </p:cNvPr>
          <p:cNvSpPr/>
          <p:nvPr/>
        </p:nvSpPr>
        <p:spPr>
          <a:xfrm>
            <a:off x="0" y="0"/>
            <a:ext cx="12192000" cy="68580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gradFill>
            <a:gsLst>
              <a:gs pos="0">
                <a:schemeClr val="accent1">
                  <a:alpha val="92000"/>
                </a:schemeClr>
              </a:gs>
              <a:gs pos="100000">
                <a:schemeClr val="accent1">
                  <a:lumMod val="50000"/>
                  <a:alpha val="88000"/>
                </a:schemeClr>
              </a:gs>
            </a:gsLst>
            <a:lin ang="5400000" scaled="1"/>
          </a:gradFill>
          <a:ln w="4140" cap="flat">
            <a:no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ID" dirty="0"/>
          </a:p>
        </p:txBody>
      </p:sp>
      <p:sp>
        <p:nvSpPr>
          <p:cNvPr id="11" name="Freeform: Shape 10">
            <a:extLst>
              <a:ext uri="{FF2B5EF4-FFF2-40B4-BE49-F238E27FC236}">
                <a16:creationId xmlns:a16="http://schemas.microsoft.com/office/drawing/2014/main" id="{04142A95-31B0-479D-98D1-595DAA0BDA47}"/>
              </a:ext>
            </a:extLst>
          </p:cNvPr>
          <p:cNvSpPr/>
          <p:nvPr/>
        </p:nvSpPr>
        <p:spPr>
          <a:xfrm>
            <a:off x="11279188" y="0"/>
            <a:ext cx="912812" cy="68580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solidFill>
            <a:schemeClr val="accent1">
              <a:lumMod val="50000"/>
            </a:schemeClr>
          </a:solidFill>
          <a:ln w="4140" cap="flat">
            <a:no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ID" dirty="0"/>
          </a:p>
        </p:txBody>
      </p:sp>
      <p:sp>
        <p:nvSpPr>
          <p:cNvPr id="31749" name="PpHolder4">
            <a:extLst>
              <a:ext uri="{FF2B5EF4-FFF2-40B4-BE49-F238E27FC236}">
                <a16:creationId xmlns:a16="http://schemas.microsoft.com/office/drawing/2014/main" id="{BBAA7E5C-FA30-41FD-8DC3-10BC9749633B}"/>
              </a:ext>
            </a:extLst>
          </p:cNvPr>
          <p:cNvSpPr>
            <a:spLocks noGrp="1"/>
          </p:cNvSpPr>
          <p:nvPr>
            <p:ph type="pic" sz="quarter" idx="10"/>
          </p:nvPr>
        </p:nvSpPr>
        <p:spPr bwMode="auto">
          <a:xfrm>
            <a:off x="8839200" y="1147763"/>
            <a:ext cx="3352800" cy="4562475"/>
          </a:xfrm>
          <a:custGeom>
            <a:avLst/>
            <a:gdLst>
              <a:gd name="T0" fmla="*/ 2282987 w 3352800"/>
              <a:gd name="T1" fmla="*/ 0 h 4562856"/>
              <a:gd name="T2" fmla="*/ 3171629 w 3352800"/>
              <a:gd name="T3" fmla="*/ 179286 h 4562856"/>
              <a:gd name="T4" fmla="*/ 3352800 w 3352800"/>
              <a:gd name="T5" fmla="*/ 266501 h 4562856"/>
              <a:gd name="T6" fmla="*/ 3352800 w 3352800"/>
              <a:gd name="T7" fmla="*/ 4296355 h 4562856"/>
              <a:gd name="T8" fmla="*/ 3171629 w 3352800"/>
              <a:gd name="T9" fmla="*/ 4383570 h 4562856"/>
              <a:gd name="T10" fmla="*/ 2282987 w 3352800"/>
              <a:gd name="T11" fmla="*/ 4562856 h 4562856"/>
              <a:gd name="T12" fmla="*/ 0 w 3352800"/>
              <a:gd name="T13" fmla="*/ 2281428 h 4562856"/>
              <a:gd name="T14" fmla="*/ 2282987 w 3352800"/>
              <a:gd name="T15" fmla="*/ 0 h 45628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52800" h="4562856">
                <a:moveTo>
                  <a:pt x="2282987" y="0"/>
                </a:moveTo>
                <a:cubicBezTo>
                  <a:pt x="2598202" y="0"/>
                  <a:pt x="2898496" y="63840"/>
                  <a:pt x="3171629" y="179286"/>
                </a:cubicBezTo>
                <a:lnTo>
                  <a:pt x="3352800" y="266501"/>
                </a:lnTo>
                <a:lnTo>
                  <a:pt x="3352800" y="4296355"/>
                </a:lnTo>
                <a:lnTo>
                  <a:pt x="3171629" y="4383570"/>
                </a:lnTo>
                <a:cubicBezTo>
                  <a:pt x="2898496" y="4499017"/>
                  <a:pt x="2598202" y="4562856"/>
                  <a:pt x="2282987" y="4562856"/>
                </a:cubicBezTo>
                <a:cubicBezTo>
                  <a:pt x="1022128" y="4562856"/>
                  <a:pt x="0" y="3541426"/>
                  <a:pt x="0" y="2281428"/>
                </a:cubicBezTo>
                <a:cubicBezTo>
                  <a:pt x="0" y="1021430"/>
                  <a:pt x="1022128" y="0"/>
                  <a:pt x="2282987" y="0"/>
                </a:cubicBezTo>
                <a:close/>
              </a:path>
            </a:pathLst>
          </a:custGeom>
          <a:ln w="9525"/>
          <a:extLst>
            <a:ext uri="{91240B29-F687-4F45-9708-019B960494DF}">
              <a14:hiddenLine xmlns:a14="http://schemas.microsoft.com/office/drawing/2010/main" w="12700" cap="flat" algn="ctr">
                <a:solidFill>
                  <a:srgbClr val="000000"/>
                </a:solidFill>
                <a:miter lim="800000"/>
                <a:headEnd/>
                <a:tailEnd/>
              </a14:hiddenLine>
            </a:ext>
          </a:extLst>
        </p:spPr>
      </p:sp>
      <p:sp>
        <p:nvSpPr>
          <p:cNvPr id="29" name="Title 28">
            <a:extLst>
              <a:ext uri="{FF2B5EF4-FFF2-40B4-BE49-F238E27FC236}">
                <a16:creationId xmlns:a16="http://schemas.microsoft.com/office/drawing/2014/main" id="{6BB9D5B6-2B4B-4190-8E25-CB934BF1035D}"/>
              </a:ext>
            </a:extLst>
          </p:cNvPr>
          <p:cNvSpPr>
            <a:spLocks noGrp="1" noChangeArrowheads="1"/>
          </p:cNvSpPr>
          <p:nvPr>
            <p:ph type="title"/>
          </p:nvPr>
        </p:nvSpPr>
        <p:spPr bwMode="auto">
          <a:xfrm>
            <a:off x="1811338" y="2363788"/>
            <a:ext cx="5624512" cy="157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a:t>Thank You For Your Attention</a:t>
            </a:r>
            <a:endParaRPr lang="en-ID" altLang="en-US"/>
          </a:p>
        </p:txBody>
      </p:sp>
      <p:grpSp>
        <p:nvGrpSpPr>
          <p:cNvPr id="3" name="Graphic 8">
            <a:extLst>
              <a:ext uri="{FF2B5EF4-FFF2-40B4-BE49-F238E27FC236}">
                <a16:creationId xmlns:a16="http://schemas.microsoft.com/office/drawing/2014/main" id="{69C7EF3B-E0FB-49A2-BECD-C12B483A67F6}"/>
              </a:ext>
            </a:extLst>
          </p:cNvPr>
          <p:cNvGrpSpPr/>
          <p:nvPr/>
        </p:nvGrpSpPr>
        <p:grpSpPr>
          <a:xfrm>
            <a:off x="1907547" y="2090468"/>
            <a:ext cx="887984" cy="250141"/>
            <a:chOff x="1771649" y="2209800"/>
            <a:chExt cx="8651748" cy="2437161"/>
          </a:xfrm>
          <a:solidFill>
            <a:schemeClr val="bg2"/>
          </a:solidFill>
        </p:grpSpPr>
        <p:sp>
          <p:nvSpPr>
            <p:cNvPr id="4" name="Freeform: Shape 3">
              <a:extLst>
                <a:ext uri="{FF2B5EF4-FFF2-40B4-BE49-F238E27FC236}">
                  <a16:creationId xmlns:a16="http://schemas.microsoft.com/office/drawing/2014/main" id="{ABF02A15-E197-4E27-84C1-3FE2F2B90739}"/>
                </a:ext>
              </a:extLst>
            </p:cNvPr>
            <p:cNvSpPr/>
            <p:nvPr/>
          </p:nvSpPr>
          <p:spPr>
            <a:xfrm>
              <a:off x="1771649" y="2209800"/>
              <a:ext cx="340043" cy="1895475"/>
            </a:xfrm>
            <a:custGeom>
              <a:avLst/>
              <a:gdLst>
                <a:gd name="connsiteX0" fmla="*/ 170022 w 340043"/>
                <a:gd name="connsiteY0" fmla="*/ 320326 h 1895475"/>
                <a:gd name="connsiteX1" fmla="*/ 41910 w 340043"/>
                <a:gd name="connsiteY1" fmla="*/ 276225 h 1895475"/>
                <a:gd name="connsiteX2" fmla="*/ 0 w 340043"/>
                <a:gd name="connsiteY2" fmla="*/ 160211 h 1895475"/>
                <a:gd name="connsiteX3" fmla="*/ 41910 w 340043"/>
                <a:gd name="connsiteY3" fmla="*/ 49244 h 1895475"/>
                <a:gd name="connsiteX4" fmla="*/ 170022 w 340043"/>
                <a:gd name="connsiteY4" fmla="*/ 0 h 1895475"/>
                <a:gd name="connsiteX5" fmla="*/ 298228 w 340043"/>
                <a:gd name="connsiteY5" fmla="*/ 44387 h 1895475"/>
                <a:gd name="connsiteX6" fmla="*/ 340043 w 340043"/>
                <a:gd name="connsiteY6" fmla="*/ 160211 h 1895475"/>
                <a:gd name="connsiteX7" fmla="*/ 298228 w 340043"/>
                <a:gd name="connsiteY7" fmla="*/ 271082 h 1895475"/>
                <a:gd name="connsiteX8" fmla="*/ 170022 w 340043"/>
                <a:gd name="connsiteY8" fmla="*/ 320326 h 1895475"/>
                <a:gd name="connsiteX9" fmla="*/ 300610 w 340043"/>
                <a:gd name="connsiteY9" fmla="*/ 1895475 h 1895475"/>
                <a:gd name="connsiteX10" fmla="*/ 46863 w 340043"/>
                <a:gd name="connsiteY10" fmla="*/ 1895475 h 1895475"/>
                <a:gd name="connsiteX11" fmla="*/ 46863 w 340043"/>
                <a:gd name="connsiteY11" fmla="*/ 601313 h 1895475"/>
                <a:gd name="connsiteX12" fmla="*/ 300610 w 340043"/>
                <a:gd name="connsiteY12" fmla="*/ 601313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43" h="1895475">
                  <a:moveTo>
                    <a:pt x="170022" y="320326"/>
                  </a:moveTo>
                  <a:cubicBezTo>
                    <a:pt x="112491" y="320326"/>
                    <a:pt x="69787" y="305626"/>
                    <a:pt x="41910" y="276225"/>
                  </a:cubicBezTo>
                  <a:cubicBezTo>
                    <a:pt x="14034" y="246824"/>
                    <a:pt x="64" y="208153"/>
                    <a:pt x="0" y="160211"/>
                  </a:cubicBezTo>
                  <a:cubicBezTo>
                    <a:pt x="-99" y="119336"/>
                    <a:pt x="14815" y="79848"/>
                    <a:pt x="41910" y="49244"/>
                  </a:cubicBezTo>
                  <a:cubicBezTo>
                    <a:pt x="69850" y="16415"/>
                    <a:pt x="112555" y="0"/>
                    <a:pt x="170022" y="0"/>
                  </a:cubicBezTo>
                  <a:cubicBezTo>
                    <a:pt x="227489" y="0"/>
                    <a:pt x="270225" y="14795"/>
                    <a:pt x="298228" y="44387"/>
                  </a:cubicBezTo>
                  <a:cubicBezTo>
                    <a:pt x="326168" y="73914"/>
                    <a:pt x="340107" y="112522"/>
                    <a:pt x="340043" y="160211"/>
                  </a:cubicBezTo>
                  <a:cubicBezTo>
                    <a:pt x="340146" y="201040"/>
                    <a:pt x="325268" y="240488"/>
                    <a:pt x="298228" y="271082"/>
                  </a:cubicBezTo>
                  <a:cubicBezTo>
                    <a:pt x="270225" y="303974"/>
                    <a:pt x="227489" y="320390"/>
                    <a:pt x="170022" y="320326"/>
                  </a:cubicBezTo>
                  <a:close/>
                  <a:moveTo>
                    <a:pt x="300610" y="1895475"/>
                  </a:moveTo>
                  <a:lnTo>
                    <a:pt x="46863" y="1895475"/>
                  </a:lnTo>
                  <a:lnTo>
                    <a:pt x="46863" y="601313"/>
                  </a:lnTo>
                  <a:lnTo>
                    <a:pt x="300610" y="601313"/>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5" name="Freeform: Shape 4">
              <a:extLst>
                <a:ext uri="{FF2B5EF4-FFF2-40B4-BE49-F238E27FC236}">
                  <a16:creationId xmlns:a16="http://schemas.microsoft.com/office/drawing/2014/main" id="{5341B804-B069-4E56-8A3F-8BE5864B9513}"/>
                </a:ext>
              </a:extLst>
            </p:cNvPr>
            <p:cNvSpPr/>
            <p:nvPr/>
          </p:nvSpPr>
          <p:spPr>
            <a:xfrm>
              <a:off x="2520791" y="2379821"/>
              <a:ext cx="1646205" cy="1725453"/>
            </a:xfrm>
            <a:custGeom>
              <a:avLst/>
              <a:gdLst>
                <a:gd name="connsiteX0" fmla="*/ 261175 w 1646205"/>
                <a:gd name="connsiteY0" fmla="*/ 0 h 1725453"/>
                <a:gd name="connsiteX1" fmla="*/ 825532 w 1646205"/>
                <a:gd name="connsiteY1" fmla="*/ 919163 h 1725453"/>
                <a:gd name="connsiteX2" fmla="*/ 1399699 w 1646205"/>
                <a:gd name="connsiteY2" fmla="*/ 0 h 1725453"/>
                <a:gd name="connsiteX3" fmla="*/ 1646206 w 1646205"/>
                <a:gd name="connsiteY3" fmla="*/ 0 h 1725453"/>
                <a:gd name="connsiteX4" fmla="*/ 1646206 w 1646205"/>
                <a:gd name="connsiteY4" fmla="*/ 1725454 h 1725453"/>
                <a:gd name="connsiteX5" fmla="*/ 1379982 w 1646205"/>
                <a:gd name="connsiteY5" fmla="*/ 1725454 h 1725453"/>
                <a:gd name="connsiteX6" fmla="*/ 1379982 w 1646205"/>
                <a:gd name="connsiteY6" fmla="*/ 1017746 h 1725453"/>
                <a:gd name="connsiteX7" fmla="*/ 1386173 w 1646205"/>
                <a:gd name="connsiteY7" fmla="*/ 723329 h 1725453"/>
                <a:gd name="connsiteX8" fmla="*/ 1407128 w 1646205"/>
                <a:gd name="connsiteY8" fmla="*/ 446056 h 1725453"/>
                <a:gd name="connsiteX9" fmla="*/ 899446 w 1646205"/>
                <a:gd name="connsiteY9" fmla="*/ 1230154 h 1725453"/>
                <a:gd name="connsiteX10" fmla="*/ 736759 w 1646205"/>
                <a:gd name="connsiteY10" fmla="*/ 1230154 h 1725453"/>
                <a:gd name="connsiteX11" fmla="*/ 241459 w 1646205"/>
                <a:gd name="connsiteY11" fmla="*/ 449104 h 1725453"/>
                <a:gd name="connsiteX12" fmla="*/ 261175 w 1646205"/>
                <a:gd name="connsiteY12" fmla="*/ 725329 h 1725453"/>
                <a:gd name="connsiteX13" fmla="*/ 266128 w 1646205"/>
                <a:gd name="connsiteY13" fmla="*/ 1018508 h 1725453"/>
                <a:gd name="connsiteX14" fmla="*/ 266128 w 1646205"/>
                <a:gd name="connsiteY14" fmla="*/ 1725454 h 1725453"/>
                <a:gd name="connsiteX15" fmla="*/ 0 w 1646205"/>
                <a:gd name="connsiteY15" fmla="*/ 1725454 h 1725453"/>
                <a:gd name="connsiteX16" fmla="*/ 0 w 1646205"/>
                <a:gd name="connsiteY16" fmla="*/ 0 h 172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6205" h="1725453">
                  <a:moveTo>
                    <a:pt x="261175" y="0"/>
                  </a:moveTo>
                  <a:lnTo>
                    <a:pt x="825532" y="919163"/>
                  </a:lnTo>
                  <a:lnTo>
                    <a:pt x="1399699" y="0"/>
                  </a:lnTo>
                  <a:lnTo>
                    <a:pt x="1646206" y="0"/>
                  </a:lnTo>
                  <a:lnTo>
                    <a:pt x="1646206" y="1725454"/>
                  </a:lnTo>
                  <a:lnTo>
                    <a:pt x="1379982" y="1725454"/>
                  </a:lnTo>
                  <a:lnTo>
                    <a:pt x="1379982" y="1017746"/>
                  </a:lnTo>
                  <a:cubicBezTo>
                    <a:pt x="1379982" y="914305"/>
                    <a:pt x="1382049" y="816169"/>
                    <a:pt x="1386173" y="723329"/>
                  </a:cubicBezTo>
                  <a:cubicBezTo>
                    <a:pt x="1390298" y="630491"/>
                    <a:pt x="1397289" y="538067"/>
                    <a:pt x="1407128" y="446056"/>
                  </a:cubicBezTo>
                  <a:lnTo>
                    <a:pt x="899446" y="1230154"/>
                  </a:lnTo>
                  <a:lnTo>
                    <a:pt x="736759" y="1230154"/>
                  </a:lnTo>
                  <a:lnTo>
                    <a:pt x="241459" y="449104"/>
                  </a:lnTo>
                  <a:cubicBezTo>
                    <a:pt x="251365" y="541115"/>
                    <a:pt x="257937" y="633191"/>
                    <a:pt x="261175" y="725329"/>
                  </a:cubicBezTo>
                  <a:cubicBezTo>
                    <a:pt x="264414" y="817464"/>
                    <a:pt x="266062" y="915191"/>
                    <a:pt x="266128" y="1018508"/>
                  </a:cubicBezTo>
                  <a:lnTo>
                    <a:pt x="266128" y="1725454"/>
                  </a:lnTo>
                  <a:lnTo>
                    <a:pt x="0" y="1725454"/>
                  </a:lnTo>
                  <a:lnTo>
                    <a:pt x="0" y="0"/>
                  </a:ln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6" name="Freeform: Shape 5">
              <a:extLst>
                <a:ext uri="{FF2B5EF4-FFF2-40B4-BE49-F238E27FC236}">
                  <a16:creationId xmlns:a16="http://schemas.microsoft.com/office/drawing/2014/main" id="{6EB94F85-BBE0-4F48-843B-4835E3C9FC77}"/>
                </a:ext>
              </a:extLst>
            </p:cNvPr>
            <p:cNvSpPr/>
            <p:nvPr/>
          </p:nvSpPr>
          <p:spPr>
            <a:xfrm>
              <a:off x="4502086" y="2783586"/>
              <a:ext cx="1289113" cy="1345530"/>
            </a:xfrm>
            <a:custGeom>
              <a:avLst/>
              <a:gdLst>
                <a:gd name="connsiteX0" fmla="*/ 1289114 w 1289113"/>
                <a:gd name="connsiteY0" fmla="*/ 27527 h 1345530"/>
                <a:gd name="connsiteX1" fmla="*/ 1289114 w 1289113"/>
                <a:gd name="connsiteY1" fmla="*/ 1321689 h 1345530"/>
                <a:gd name="connsiteX2" fmla="*/ 1032510 w 1289113"/>
                <a:gd name="connsiteY2" fmla="*/ 1321689 h 1345530"/>
                <a:gd name="connsiteX3" fmla="*/ 1032510 w 1289113"/>
                <a:gd name="connsiteY3" fmla="*/ 1121664 h 1345530"/>
                <a:gd name="connsiteX4" fmla="*/ 857631 w 1289113"/>
                <a:gd name="connsiteY4" fmla="*/ 1274064 h 1345530"/>
                <a:gd name="connsiteX5" fmla="*/ 589026 w 1289113"/>
                <a:gd name="connsiteY5" fmla="*/ 1345502 h 1345530"/>
                <a:gd name="connsiteX6" fmla="*/ 292037 w 1289113"/>
                <a:gd name="connsiteY6" fmla="*/ 1259777 h 1345530"/>
                <a:gd name="connsiteX7" fmla="*/ 78867 w 1289113"/>
                <a:gd name="connsiteY7" fmla="*/ 1020699 h 1345530"/>
                <a:gd name="connsiteX8" fmla="*/ 0 w 1289113"/>
                <a:gd name="connsiteY8" fmla="*/ 670751 h 1345530"/>
                <a:gd name="connsiteX9" fmla="*/ 81344 w 1289113"/>
                <a:gd name="connsiteY9" fmla="*/ 321564 h 1345530"/>
                <a:gd name="connsiteX10" fmla="*/ 305562 w 1289113"/>
                <a:gd name="connsiteY10" fmla="*/ 85058 h 1345530"/>
                <a:gd name="connsiteX11" fmla="*/ 630841 w 1289113"/>
                <a:gd name="connsiteY11" fmla="*/ 0 h 1345530"/>
                <a:gd name="connsiteX12" fmla="*/ 868966 w 1289113"/>
                <a:gd name="connsiteY12" fmla="*/ 59150 h 1345530"/>
                <a:gd name="connsiteX13" fmla="*/ 1032510 w 1289113"/>
                <a:gd name="connsiteY13" fmla="*/ 197739 h 1345530"/>
                <a:gd name="connsiteX14" fmla="*/ 1032510 w 1289113"/>
                <a:gd name="connsiteY14" fmla="*/ 27527 h 1345530"/>
                <a:gd name="connsiteX15" fmla="*/ 648081 w 1289113"/>
                <a:gd name="connsiteY15" fmla="*/ 1112139 h 1345530"/>
                <a:gd name="connsiteX16" fmla="*/ 855155 w 1289113"/>
                <a:gd name="connsiteY16" fmla="*/ 1054227 h 1345530"/>
                <a:gd name="connsiteX17" fmla="*/ 993077 w 1289113"/>
                <a:gd name="connsiteY17" fmla="*/ 896588 h 1345530"/>
                <a:gd name="connsiteX18" fmla="*/ 1042416 w 1289113"/>
                <a:gd name="connsiteY18" fmla="*/ 671036 h 1345530"/>
                <a:gd name="connsiteX19" fmla="*/ 993077 w 1289113"/>
                <a:gd name="connsiteY19" fmla="*/ 449294 h 1345530"/>
                <a:gd name="connsiteX20" fmla="*/ 855155 w 1289113"/>
                <a:gd name="connsiteY20" fmla="*/ 292799 h 1345530"/>
                <a:gd name="connsiteX21" fmla="*/ 446056 w 1289113"/>
                <a:gd name="connsiteY21" fmla="*/ 291560 h 1345530"/>
                <a:gd name="connsiteX22" fmla="*/ 308038 w 1289113"/>
                <a:gd name="connsiteY22" fmla="*/ 446437 h 1345530"/>
                <a:gd name="connsiteX23" fmla="*/ 258794 w 1289113"/>
                <a:gd name="connsiteY23" fmla="*/ 670655 h 1345530"/>
                <a:gd name="connsiteX24" fmla="*/ 308038 w 1289113"/>
                <a:gd name="connsiteY24" fmla="*/ 896207 h 1345530"/>
                <a:gd name="connsiteX25" fmla="*/ 446056 w 1289113"/>
                <a:gd name="connsiteY25" fmla="*/ 1053846 h 1345530"/>
                <a:gd name="connsiteX26" fmla="*/ 648081 w 1289113"/>
                <a:gd name="connsiteY26" fmla="*/ 1112139 h 13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89113" h="1345530">
                  <a:moveTo>
                    <a:pt x="1289114" y="27527"/>
                  </a:moveTo>
                  <a:lnTo>
                    <a:pt x="1289114" y="1321689"/>
                  </a:lnTo>
                  <a:lnTo>
                    <a:pt x="1032510" y="1321689"/>
                  </a:lnTo>
                  <a:lnTo>
                    <a:pt x="1032510" y="1121664"/>
                  </a:lnTo>
                  <a:cubicBezTo>
                    <a:pt x="993077" y="1175833"/>
                    <a:pt x="934783" y="1226630"/>
                    <a:pt x="857631" y="1274064"/>
                  </a:cubicBezTo>
                  <a:cubicBezTo>
                    <a:pt x="780479" y="1321499"/>
                    <a:pt x="690944" y="1345311"/>
                    <a:pt x="589026" y="1345502"/>
                  </a:cubicBezTo>
                  <a:cubicBezTo>
                    <a:pt x="483775" y="1346597"/>
                    <a:pt x="380514" y="1316793"/>
                    <a:pt x="292037" y="1259777"/>
                  </a:cubicBezTo>
                  <a:cubicBezTo>
                    <a:pt x="200939" y="1200512"/>
                    <a:pt x="127340" y="1117968"/>
                    <a:pt x="78867" y="1020699"/>
                  </a:cubicBezTo>
                  <a:cubicBezTo>
                    <a:pt x="26289" y="919096"/>
                    <a:pt x="0" y="802453"/>
                    <a:pt x="0" y="670751"/>
                  </a:cubicBezTo>
                  <a:cubicBezTo>
                    <a:pt x="0" y="539048"/>
                    <a:pt x="27118" y="422653"/>
                    <a:pt x="81344" y="321564"/>
                  </a:cubicBezTo>
                  <a:cubicBezTo>
                    <a:pt x="132779" y="223514"/>
                    <a:pt x="210388" y="141645"/>
                    <a:pt x="305562" y="85058"/>
                  </a:cubicBezTo>
                  <a:cubicBezTo>
                    <a:pt x="400812" y="28416"/>
                    <a:pt x="509235" y="64"/>
                    <a:pt x="630841" y="0"/>
                  </a:cubicBezTo>
                  <a:cubicBezTo>
                    <a:pt x="721262" y="0"/>
                    <a:pt x="800643" y="19717"/>
                    <a:pt x="868966" y="59150"/>
                  </a:cubicBezTo>
                  <a:cubicBezTo>
                    <a:pt x="931888" y="94399"/>
                    <a:pt x="987419" y="141455"/>
                    <a:pt x="1032510" y="197739"/>
                  </a:cubicBezTo>
                  <a:lnTo>
                    <a:pt x="1032510" y="27527"/>
                  </a:lnTo>
                  <a:close/>
                  <a:moveTo>
                    <a:pt x="648081" y="1112139"/>
                  </a:moveTo>
                  <a:cubicBezTo>
                    <a:pt x="721319" y="1113768"/>
                    <a:pt x="793385" y="1093613"/>
                    <a:pt x="855155" y="1054227"/>
                  </a:cubicBezTo>
                  <a:cubicBezTo>
                    <a:pt x="914629" y="1015222"/>
                    <a:pt x="962311" y="960711"/>
                    <a:pt x="993077" y="896588"/>
                  </a:cubicBezTo>
                  <a:cubicBezTo>
                    <a:pt x="1026795" y="826246"/>
                    <a:pt x="1043692" y="749027"/>
                    <a:pt x="1042416" y="671036"/>
                  </a:cubicBezTo>
                  <a:cubicBezTo>
                    <a:pt x="1043607" y="594274"/>
                    <a:pt x="1026700" y="518312"/>
                    <a:pt x="993077" y="449294"/>
                  </a:cubicBezTo>
                  <a:cubicBezTo>
                    <a:pt x="962082" y="385629"/>
                    <a:pt x="914419" y="331551"/>
                    <a:pt x="855155" y="292799"/>
                  </a:cubicBezTo>
                  <a:cubicBezTo>
                    <a:pt x="729720" y="216021"/>
                    <a:pt x="571957" y="215543"/>
                    <a:pt x="446056" y="291560"/>
                  </a:cubicBezTo>
                  <a:cubicBezTo>
                    <a:pt x="386705" y="329536"/>
                    <a:pt x="338957" y="383124"/>
                    <a:pt x="308038" y="446437"/>
                  </a:cubicBezTo>
                  <a:cubicBezTo>
                    <a:pt x="274272" y="516284"/>
                    <a:pt x="257403" y="593093"/>
                    <a:pt x="258794" y="670655"/>
                  </a:cubicBezTo>
                  <a:cubicBezTo>
                    <a:pt x="257489" y="748646"/>
                    <a:pt x="274349" y="825865"/>
                    <a:pt x="308038" y="896207"/>
                  </a:cubicBezTo>
                  <a:cubicBezTo>
                    <a:pt x="338823" y="960349"/>
                    <a:pt x="386553" y="1014851"/>
                    <a:pt x="446056" y="1053846"/>
                  </a:cubicBezTo>
                  <a:cubicBezTo>
                    <a:pt x="506120" y="1092899"/>
                    <a:pt x="576443" y="1113187"/>
                    <a:pt x="648081" y="1112139"/>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7" name="Freeform: Shape 6">
              <a:extLst>
                <a:ext uri="{FF2B5EF4-FFF2-40B4-BE49-F238E27FC236}">
                  <a16:creationId xmlns:a16="http://schemas.microsoft.com/office/drawing/2014/main" id="{56F390F3-642C-4DCF-BF60-4559E562FFBA}"/>
                </a:ext>
              </a:extLst>
            </p:cNvPr>
            <p:cNvSpPr/>
            <p:nvPr/>
          </p:nvSpPr>
          <p:spPr>
            <a:xfrm>
              <a:off x="6145815" y="2788853"/>
              <a:ext cx="1278921" cy="1858107"/>
            </a:xfrm>
            <a:custGeom>
              <a:avLst/>
              <a:gdLst>
                <a:gd name="connsiteX0" fmla="*/ 675227 w 1278921"/>
                <a:gd name="connsiteY0" fmla="*/ 66 h 1858107"/>
                <a:gd name="connsiteX1" fmla="*/ 984409 w 1278921"/>
                <a:gd name="connsiteY1" fmla="*/ 85029 h 1858107"/>
                <a:gd name="connsiteX2" fmla="*/ 1200054 w 1278921"/>
                <a:gd name="connsiteY2" fmla="*/ 320392 h 1858107"/>
                <a:gd name="connsiteX3" fmla="*/ 1278922 w 1278921"/>
                <a:gd name="connsiteY3" fmla="*/ 667864 h 1858107"/>
                <a:gd name="connsiteX4" fmla="*/ 1200054 w 1278921"/>
                <a:gd name="connsiteY4" fmla="*/ 1014098 h 1858107"/>
                <a:gd name="connsiteX5" fmla="*/ 985647 w 1278921"/>
                <a:gd name="connsiteY5" fmla="*/ 1252223 h 1858107"/>
                <a:gd name="connsiteX6" fmla="*/ 682562 w 1278921"/>
                <a:gd name="connsiteY6" fmla="*/ 1338424 h 1858107"/>
                <a:gd name="connsiteX7" fmla="*/ 432435 w 1278921"/>
                <a:gd name="connsiteY7" fmla="*/ 1279274 h 1858107"/>
                <a:gd name="connsiteX8" fmla="*/ 256222 w 1278921"/>
                <a:gd name="connsiteY8" fmla="*/ 1143733 h 1858107"/>
                <a:gd name="connsiteX9" fmla="*/ 256222 w 1278921"/>
                <a:gd name="connsiteY9" fmla="*/ 1858108 h 1858107"/>
                <a:gd name="connsiteX10" fmla="*/ 0 w 1278921"/>
                <a:gd name="connsiteY10" fmla="*/ 1858108 h 1858107"/>
                <a:gd name="connsiteX11" fmla="*/ 0 w 1278921"/>
                <a:gd name="connsiteY11" fmla="*/ 19783 h 1858107"/>
                <a:gd name="connsiteX12" fmla="*/ 256222 w 1278921"/>
                <a:gd name="connsiteY12" fmla="*/ 19783 h 1858107"/>
                <a:gd name="connsiteX13" fmla="*/ 256222 w 1278921"/>
                <a:gd name="connsiteY13" fmla="*/ 209521 h 1858107"/>
                <a:gd name="connsiteX14" fmla="*/ 426244 w 1278921"/>
                <a:gd name="connsiteY14" fmla="*/ 64169 h 1858107"/>
                <a:gd name="connsiteX15" fmla="*/ 675227 w 1278921"/>
                <a:gd name="connsiteY15" fmla="*/ 66 h 1858107"/>
                <a:gd name="connsiteX16" fmla="*/ 640651 w 1278921"/>
                <a:gd name="connsiteY16" fmla="*/ 234191 h 1858107"/>
                <a:gd name="connsiteX17" fmla="*/ 434912 w 1278921"/>
                <a:gd name="connsiteY17" fmla="*/ 291341 h 1858107"/>
                <a:gd name="connsiteX18" fmla="*/ 294418 w 1278921"/>
                <a:gd name="connsiteY18" fmla="*/ 445360 h 1858107"/>
                <a:gd name="connsiteX19" fmla="*/ 243935 w 1278921"/>
                <a:gd name="connsiteY19" fmla="*/ 668340 h 1858107"/>
                <a:gd name="connsiteX20" fmla="*/ 294418 w 1278921"/>
                <a:gd name="connsiteY20" fmla="*/ 890177 h 1858107"/>
                <a:gd name="connsiteX21" fmla="*/ 434912 w 1278921"/>
                <a:gd name="connsiteY21" fmla="*/ 1046578 h 1858107"/>
                <a:gd name="connsiteX22" fmla="*/ 640651 w 1278921"/>
                <a:gd name="connsiteY22" fmla="*/ 1104585 h 1858107"/>
                <a:gd name="connsiteX23" fmla="*/ 845534 w 1278921"/>
                <a:gd name="connsiteY23" fmla="*/ 1046102 h 1858107"/>
                <a:gd name="connsiteX24" fmla="*/ 984694 w 1278921"/>
                <a:gd name="connsiteY24" fmla="*/ 889701 h 1858107"/>
                <a:gd name="connsiteX25" fmla="*/ 1035272 w 1278921"/>
                <a:gd name="connsiteY25" fmla="*/ 667864 h 1858107"/>
                <a:gd name="connsiteX26" fmla="*/ 984694 w 1278921"/>
                <a:gd name="connsiteY26" fmla="*/ 444884 h 1858107"/>
                <a:gd name="connsiteX27" fmla="*/ 845534 w 1278921"/>
                <a:gd name="connsiteY27" fmla="*/ 290864 h 1858107"/>
                <a:gd name="connsiteX28" fmla="*/ 640651 w 1278921"/>
                <a:gd name="connsiteY28" fmla="*/ 234191 h 18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7">
                  <a:moveTo>
                    <a:pt x="675227" y="66"/>
                  </a:moveTo>
                  <a:cubicBezTo>
                    <a:pt x="784269" y="-1590"/>
                    <a:pt x="891521" y="27883"/>
                    <a:pt x="984409" y="85029"/>
                  </a:cubicBezTo>
                  <a:cubicBezTo>
                    <a:pt x="1076315" y="142464"/>
                    <a:pt x="1150858" y="223825"/>
                    <a:pt x="1200054" y="320392"/>
                  </a:cubicBezTo>
                  <a:cubicBezTo>
                    <a:pt x="1252633" y="420662"/>
                    <a:pt x="1278922" y="536486"/>
                    <a:pt x="1278922" y="667864"/>
                  </a:cubicBezTo>
                  <a:cubicBezTo>
                    <a:pt x="1278922" y="797661"/>
                    <a:pt x="1252633" y="913066"/>
                    <a:pt x="1200054" y="1014098"/>
                  </a:cubicBezTo>
                  <a:cubicBezTo>
                    <a:pt x="1151173" y="1111224"/>
                    <a:pt x="1077125" y="1193453"/>
                    <a:pt x="985647" y="1252223"/>
                  </a:cubicBezTo>
                  <a:cubicBezTo>
                    <a:pt x="895131" y="1309773"/>
                    <a:pt x="789813" y="1339719"/>
                    <a:pt x="682562" y="1338424"/>
                  </a:cubicBezTo>
                  <a:cubicBezTo>
                    <a:pt x="595588" y="1339624"/>
                    <a:pt x="509663" y="1319298"/>
                    <a:pt x="432435" y="1279274"/>
                  </a:cubicBezTo>
                  <a:cubicBezTo>
                    <a:pt x="357635" y="1239840"/>
                    <a:pt x="298894" y="1194663"/>
                    <a:pt x="256222" y="1143733"/>
                  </a:cubicBezTo>
                  <a:lnTo>
                    <a:pt x="256222" y="1858108"/>
                  </a:lnTo>
                  <a:lnTo>
                    <a:pt x="0" y="1858108"/>
                  </a:lnTo>
                  <a:lnTo>
                    <a:pt x="0" y="19783"/>
                  </a:lnTo>
                  <a:lnTo>
                    <a:pt x="256222" y="19783"/>
                  </a:lnTo>
                  <a:lnTo>
                    <a:pt x="256222" y="209521"/>
                  </a:lnTo>
                  <a:cubicBezTo>
                    <a:pt x="294322" y="155292"/>
                    <a:pt x="350996" y="106841"/>
                    <a:pt x="426244" y="64169"/>
                  </a:cubicBezTo>
                  <a:cubicBezTo>
                    <a:pt x="502177" y="21334"/>
                    <a:pt x="588045" y="-774"/>
                    <a:pt x="675227" y="66"/>
                  </a:cubicBezTo>
                  <a:close/>
                  <a:moveTo>
                    <a:pt x="640651" y="234191"/>
                  </a:moveTo>
                  <a:cubicBezTo>
                    <a:pt x="567995" y="233026"/>
                    <a:pt x="496557" y="252871"/>
                    <a:pt x="434912" y="291341"/>
                  </a:cubicBezTo>
                  <a:cubicBezTo>
                    <a:pt x="375028" y="329049"/>
                    <a:pt x="326479" y="382276"/>
                    <a:pt x="294418" y="445360"/>
                  </a:cubicBezTo>
                  <a:cubicBezTo>
                    <a:pt x="259794" y="514502"/>
                    <a:pt x="242468" y="591026"/>
                    <a:pt x="243935" y="668340"/>
                  </a:cubicBezTo>
                  <a:cubicBezTo>
                    <a:pt x="242744" y="745264"/>
                    <a:pt x="260052" y="821350"/>
                    <a:pt x="294418" y="890177"/>
                  </a:cubicBezTo>
                  <a:cubicBezTo>
                    <a:pt x="326374" y="953966"/>
                    <a:pt x="374904" y="1007983"/>
                    <a:pt x="434912" y="1046578"/>
                  </a:cubicBezTo>
                  <a:cubicBezTo>
                    <a:pt x="496329" y="1085650"/>
                    <a:pt x="567871" y="1105823"/>
                    <a:pt x="640651" y="1104585"/>
                  </a:cubicBezTo>
                  <a:cubicBezTo>
                    <a:pt x="713242" y="1105881"/>
                    <a:pt x="784565" y="1085516"/>
                    <a:pt x="845534" y="1046102"/>
                  </a:cubicBezTo>
                  <a:cubicBezTo>
                    <a:pt x="904980" y="1007249"/>
                    <a:pt x="953014" y="953262"/>
                    <a:pt x="984694" y="889701"/>
                  </a:cubicBezTo>
                  <a:cubicBezTo>
                    <a:pt x="1019137" y="820893"/>
                    <a:pt x="1036482" y="744797"/>
                    <a:pt x="1035272" y="667864"/>
                  </a:cubicBezTo>
                  <a:cubicBezTo>
                    <a:pt x="1036768" y="590530"/>
                    <a:pt x="1019413" y="513997"/>
                    <a:pt x="984694" y="444884"/>
                  </a:cubicBezTo>
                  <a:cubicBezTo>
                    <a:pt x="952890" y="382038"/>
                    <a:pt x="904846" y="328855"/>
                    <a:pt x="845534" y="290864"/>
                  </a:cubicBezTo>
                  <a:cubicBezTo>
                    <a:pt x="784222" y="252419"/>
                    <a:pt x="713003" y="232721"/>
                    <a:pt x="640651" y="234191"/>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8" name="Freeform: Shape 7">
              <a:extLst>
                <a:ext uri="{FF2B5EF4-FFF2-40B4-BE49-F238E27FC236}">
                  <a16:creationId xmlns:a16="http://schemas.microsoft.com/office/drawing/2014/main" id="{70D67980-746D-4743-80A1-EE290A814613}"/>
                </a:ext>
              </a:extLst>
            </p:cNvPr>
            <p:cNvSpPr/>
            <p:nvPr/>
          </p:nvSpPr>
          <p:spPr>
            <a:xfrm>
              <a:off x="7700771" y="2788854"/>
              <a:ext cx="1278921" cy="1858106"/>
            </a:xfrm>
            <a:custGeom>
              <a:avLst/>
              <a:gdLst>
                <a:gd name="connsiteX0" fmla="*/ 675227 w 1278921"/>
                <a:gd name="connsiteY0" fmla="*/ 65 h 1858106"/>
                <a:gd name="connsiteX1" fmla="*/ 984504 w 1278921"/>
                <a:gd name="connsiteY1" fmla="*/ 85028 h 1858106"/>
                <a:gd name="connsiteX2" fmla="*/ 1200055 w 1278921"/>
                <a:gd name="connsiteY2" fmla="*/ 320391 h 1858106"/>
                <a:gd name="connsiteX3" fmla="*/ 1278922 w 1278921"/>
                <a:gd name="connsiteY3" fmla="*/ 667863 h 1858106"/>
                <a:gd name="connsiteX4" fmla="*/ 1200055 w 1278921"/>
                <a:gd name="connsiteY4" fmla="*/ 1014097 h 1858106"/>
                <a:gd name="connsiteX5" fmla="*/ 985647 w 1278921"/>
                <a:gd name="connsiteY5" fmla="*/ 1252222 h 1858106"/>
                <a:gd name="connsiteX6" fmla="*/ 682562 w 1278921"/>
                <a:gd name="connsiteY6" fmla="*/ 1338423 h 1858106"/>
                <a:gd name="connsiteX7" fmla="*/ 432435 w 1278921"/>
                <a:gd name="connsiteY7" fmla="*/ 1279273 h 1858106"/>
                <a:gd name="connsiteX8" fmla="*/ 256223 w 1278921"/>
                <a:gd name="connsiteY8" fmla="*/ 1143732 h 1858106"/>
                <a:gd name="connsiteX9" fmla="*/ 256223 w 1278921"/>
                <a:gd name="connsiteY9" fmla="*/ 1858107 h 1858106"/>
                <a:gd name="connsiteX10" fmla="*/ 0 w 1278921"/>
                <a:gd name="connsiteY10" fmla="*/ 1858107 h 1858106"/>
                <a:gd name="connsiteX11" fmla="*/ 0 w 1278921"/>
                <a:gd name="connsiteY11" fmla="*/ 19782 h 1858106"/>
                <a:gd name="connsiteX12" fmla="*/ 256223 w 1278921"/>
                <a:gd name="connsiteY12" fmla="*/ 19782 h 1858106"/>
                <a:gd name="connsiteX13" fmla="*/ 256223 w 1278921"/>
                <a:gd name="connsiteY13" fmla="*/ 209520 h 1858106"/>
                <a:gd name="connsiteX14" fmla="*/ 426339 w 1278921"/>
                <a:gd name="connsiteY14" fmla="*/ 64168 h 1858106"/>
                <a:gd name="connsiteX15" fmla="*/ 675227 w 1278921"/>
                <a:gd name="connsiteY15" fmla="*/ 65 h 1858106"/>
                <a:gd name="connsiteX16" fmla="*/ 640652 w 1278921"/>
                <a:gd name="connsiteY16" fmla="*/ 234190 h 1858106"/>
                <a:gd name="connsiteX17" fmla="*/ 434912 w 1278921"/>
                <a:gd name="connsiteY17" fmla="*/ 291340 h 1858106"/>
                <a:gd name="connsiteX18" fmla="*/ 294418 w 1278921"/>
                <a:gd name="connsiteY18" fmla="*/ 445359 h 1858106"/>
                <a:gd name="connsiteX19" fmla="*/ 243936 w 1278921"/>
                <a:gd name="connsiteY19" fmla="*/ 668339 h 1858106"/>
                <a:gd name="connsiteX20" fmla="*/ 294418 w 1278921"/>
                <a:gd name="connsiteY20" fmla="*/ 890176 h 1858106"/>
                <a:gd name="connsiteX21" fmla="*/ 434912 w 1278921"/>
                <a:gd name="connsiteY21" fmla="*/ 1046577 h 1858106"/>
                <a:gd name="connsiteX22" fmla="*/ 640652 w 1278921"/>
                <a:gd name="connsiteY22" fmla="*/ 1104584 h 1858106"/>
                <a:gd name="connsiteX23" fmla="*/ 845248 w 1278921"/>
                <a:gd name="connsiteY23" fmla="*/ 1046577 h 1858106"/>
                <a:gd name="connsiteX24" fmla="*/ 984504 w 1278921"/>
                <a:gd name="connsiteY24" fmla="*/ 890176 h 1858106"/>
                <a:gd name="connsiteX25" fmla="*/ 1034987 w 1278921"/>
                <a:gd name="connsiteY25" fmla="*/ 668339 h 1858106"/>
                <a:gd name="connsiteX26" fmla="*/ 984504 w 1278921"/>
                <a:gd name="connsiteY26" fmla="*/ 445359 h 1858106"/>
                <a:gd name="connsiteX27" fmla="*/ 845248 w 1278921"/>
                <a:gd name="connsiteY27" fmla="*/ 291340 h 1858106"/>
                <a:gd name="connsiteX28" fmla="*/ 640652 w 1278921"/>
                <a:gd name="connsiteY28" fmla="*/ 234190 h 18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8921" h="1858106">
                  <a:moveTo>
                    <a:pt x="675227" y="65"/>
                  </a:moveTo>
                  <a:cubicBezTo>
                    <a:pt x="784298" y="-1578"/>
                    <a:pt x="891578" y="27893"/>
                    <a:pt x="984504" y="85028"/>
                  </a:cubicBezTo>
                  <a:cubicBezTo>
                    <a:pt x="1076363" y="142494"/>
                    <a:pt x="1150868" y="223849"/>
                    <a:pt x="1200055" y="320391"/>
                  </a:cubicBezTo>
                  <a:cubicBezTo>
                    <a:pt x="1252633" y="420661"/>
                    <a:pt x="1278922" y="536485"/>
                    <a:pt x="1278922" y="667863"/>
                  </a:cubicBezTo>
                  <a:cubicBezTo>
                    <a:pt x="1278922" y="797660"/>
                    <a:pt x="1252633" y="913065"/>
                    <a:pt x="1200055" y="1014097"/>
                  </a:cubicBezTo>
                  <a:cubicBezTo>
                    <a:pt x="1151173" y="1111223"/>
                    <a:pt x="1077126" y="1193452"/>
                    <a:pt x="985647" y="1252222"/>
                  </a:cubicBezTo>
                  <a:cubicBezTo>
                    <a:pt x="895131" y="1309772"/>
                    <a:pt x="789813" y="1339718"/>
                    <a:pt x="682562" y="1338423"/>
                  </a:cubicBezTo>
                  <a:cubicBezTo>
                    <a:pt x="595589" y="1339623"/>
                    <a:pt x="509664" y="1319297"/>
                    <a:pt x="432435" y="1279273"/>
                  </a:cubicBezTo>
                  <a:cubicBezTo>
                    <a:pt x="357693" y="1239839"/>
                    <a:pt x="298961" y="1194662"/>
                    <a:pt x="256223" y="1143732"/>
                  </a:cubicBezTo>
                  <a:lnTo>
                    <a:pt x="256223" y="1858107"/>
                  </a:lnTo>
                  <a:lnTo>
                    <a:pt x="0" y="1858107"/>
                  </a:lnTo>
                  <a:lnTo>
                    <a:pt x="0" y="19782"/>
                  </a:lnTo>
                  <a:lnTo>
                    <a:pt x="256223" y="19782"/>
                  </a:lnTo>
                  <a:lnTo>
                    <a:pt x="256223" y="209520"/>
                  </a:lnTo>
                  <a:cubicBezTo>
                    <a:pt x="294323" y="155291"/>
                    <a:pt x="351025" y="106840"/>
                    <a:pt x="426339" y="64168"/>
                  </a:cubicBezTo>
                  <a:cubicBezTo>
                    <a:pt x="502234" y="21319"/>
                    <a:pt x="588073" y="-789"/>
                    <a:pt x="675227" y="65"/>
                  </a:cubicBezTo>
                  <a:close/>
                  <a:moveTo>
                    <a:pt x="640652" y="234190"/>
                  </a:moveTo>
                  <a:cubicBezTo>
                    <a:pt x="568004" y="233041"/>
                    <a:pt x="496557" y="252885"/>
                    <a:pt x="434912" y="291340"/>
                  </a:cubicBezTo>
                  <a:cubicBezTo>
                    <a:pt x="375028" y="329048"/>
                    <a:pt x="326479" y="382275"/>
                    <a:pt x="294418" y="445359"/>
                  </a:cubicBezTo>
                  <a:cubicBezTo>
                    <a:pt x="259795" y="514501"/>
                    <a:pt x="242468" y="591025"/>
                    <a:pt x="243936" y="668339"/>
                  </a:cubicBezTo>
                  <a:cubicBezTo>
                    <a:pt x="242745" y="745263"/>
                    <a:pt x="260052" y="821349"/>
                    <a:pt x="294418" y="890176"/>
                  </a:cubicBezTo>
                  <a:cubicBezTo>
                    <a:pt x="326374" y="953965"/>
                    <a:pt x="374904" y="1007982"/>
                    <a:pt x="434912" y="1046577"/>
                  </a:cubicBezTo>
                  <a:cubicBezTo>
                    <a:pt x="496329" y="1085649"/>
                    <a:pt x="567871" y="1105822"/>
                    <a:pt x="640652" y="1104584"/>
                  </a:cubicBezTo>
                  <a:cubicBezTo>
                    <a:pt x="713089" y="1105965"/>
                    <a:pt x="784308" y="1085772"/>
                    <a:pt x="845248" y="1046577"/>
                  </a:cubicBezTo>
                  <a:cubicBezTo>
                    <a:pt x="904685" y="1007677"/>
                    <a:pt x="952738" y="953708"/>
                    <a:pt x="984504" y="890176"/>
                  </a:cubicBezTo>
                  <a:cubicBezTo>
                    <a:pt x="1018870" y="821349"/>
                    <a:pt x="1036177" y="745263"/>
                    <a:pt x="1034987" y="668339"/>
                  </a:cubicBezTo>
                  <a:cubicBezTo>
                    <a:pt x="1036454" y="591025"/>
                    <a:pt x="1019127" y="514501"/>
                    <a:pt x="984504" y="445359"/>
                  </a:cubicBezTo>
                  <a:cubicBezTo>
                    <a:pt x="952643" y="382523"/>
                    <a:pt x="904561" y="329353"/>
                    <a:pt x="845248" y="291340"/>
                  </a:cubicBezTo>
                  <a:cubicBezTo>
                    <a:pt x="784070" y="252780"/>
                    <a:pt x="712956" y="232918"/>
                    <a:pt x="640652" y="234190"/>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sp>
          <p:nvSpPr>
            <p:cNvPr id="9" name="Freeform: Shape 8">
              <a:extLst>
                <a:ext uri="{FF2B5EF4-FFF2-40B4-BE49-F238E27FC236}">
                  <a16:creationId xmlns:a16="http://schemas.microsoft.com/office/drawing/2014/main" id="{A7EE5773-4719-4E24-A548-5000B8084BD5}"/>
                </a:ext>
              </a:extLst>
            </p:cNvPr>
            <p:cNvSpPr/>
            <p:nvPr/>
          </p:nvSpPr>
          <p:spPr>
            <a:xfrm>
              <a:off x="9177333" y="2781269"/>
              <a:ext cx="1246064" cy="1348200"/>
            </a:xfrm>
            <a:custGeom>
              <a:avLst/>
              <a:gdLst>
                <a:gd name="connsiteX0" fmla="*/ 1189771 w 1246064"/>
                <a:gd name="connsiteY0" fmla="*/ 1153508 h 1348200"/>
                <a:gd name="connsiteX1" fmla="*/ 1187295 w 1246064"/>
                <a:gd name="connsiteY1" fmla="*/ 1153508 h 1348200"/>
                <a:gd name="connsiteX2" fmla="*/ 970411 w 1246064"/>
                <a:gd name="connsiteY2" fmla="*/ 1289049 h 1348200"/>
                <a:gd name="connsiteX3" fmla="*/ 682089 w 1246064"/>
                <a:gd name="connsiteY3" fmla="*/ 1348199 h 1348200"/>
                <a:gd name="connsiteX4" fmla="*/ 326044 w 1246064"/>
                <a:gd name="connsiteY4" fmla="*/ 1263236 h 1348200"/>
                <a:gd name="connsiteX5" fmla="*/ 85729 w 1246064"/>
                <a:gd name="connsiteY5" fmla="*/ 1028730 h 1348200"/>
                <a:gd name="connsiteX6" fmla="*/ 4 w 1246064"/>
                <a:gd name="connsiteY6" fmla="*/ 689831 h 1348200"/>
                <a:gd name="connsiteX7" fmla="*/ 91158 w 1246064"/>
                <a:gd name="connsiteY7" fmla="*/ 319023 h 1348200"/>
                <a:gd name="connsiteX8" fmla="*/ 332712 w 1246064"/>
                <a:gd name="connsiteY8" fmla="*/ 82422 h 1348200"/>
                <a:gd name="connsiteX9" fmla="*/ 659991 w 1246064"/>
                <a:gd name="connsiteY9" fmla="*/ 30 h 1348200"/>
                <a:gd name="connsiteX10" fmla="*/ 955266 w 1246064"/>
                <a:gd name="connsiteY10" fmla="*/ 80136 h 1348200"/>
                <a:gd name="connsiteX11" fmla="*/ 1167197 w 1246064"/>
                <a:gd name="connsiteY11" fmla="*/ 300735 h 1348200"/>
                <a:gd name="connsiteX12" fmla="*/ 1246064 w 1246064"/>
                <a:gd name="connsiteY12" fmla="*/ 628490 h 1348200"/>
                <a:gd name="connsiteX13" fmla="*/ 1243588 w 1246064"/>
                <a:gd name="connsiteY13" fmla="*/ 736884 h 1348200"/>
                <a:gd name="connsiteX14" fmla="*/ 252988 w 1246064"/>
                <a:gd name="connsiteY14" fmla="*/ 736884 h 1348200"/>
                <a:gd name="connsiteX15" fmla="*/ 397101 w 1246064"/>
                <a:gd name="connsiteY15" fmla="*/ 1014157 h 1348200"/>
                <a:gd name="connsiteX16" fmla="*/ 706378 w 1246064"/>
                <a:gd name="connsiteY16" fmla="*/ 1116360 h 1348200"/>
                <a:gd name="connsiteX17" fmla="*/ 925453 w 1246064"/>
                <a:gd name="connsiteY17" fmla="*/ 1065878 h 1348200"/>
                <a:gd name="connsiteX18" fmla="*/ 1063470 w 1246064"/>
                <a:gd name="connsiteY18" fmla="*/ 968532 h 1348200"/>
                <a:gd name="connsiteX19" fmla="*/ 659991 w 1246064"/>
                <a:gd name="connsiteY19" fmla="*/ 234345 h 1348200"/>
                <a:gd name="connsiteX20" fmla="*/ 406150 w 1246064"/>
                <a:gd name="connsiteY20" fmla="*/ 302163 h 1348200"/>
                <a:gd name="connsiteX21" fmla="*/ 263275 w 1246064"/>
                <a:gd name="connsiteY21" fmla="*/ 535050 h 1348200"/>
                <a:gd name="connsiteX22" fmla="*/ 987746 w 1246064"/>
                <a:gd name="connsiteY22" fmla="*/ 535050 h 1348200"/>
                <a:gd name="connsiteX23" fmla="*/ 987746 w 1246064"/>
                <a:gd name="connsiteY23" fmla="*/ 517714 h 1348200"/>
                <a:gd name="connsiteX24" fmla="*/ 932311 w 1246064"/>
                <a:gd name="connsiteY24" fmla="*/ 369886 h 1348200"/>
                <a:gd name="connsiteX25" fmla="*/ 659991 w 1246064"/>
                <a:gd name="connsiteY25" fmla="*/ 234345 h 13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6064" h="1348200">
                  <a:moveTo>
                    <a:pt x="1189771" y="1153508"/>
                  </a:moveTo>
                  <a:lnTo>
                    <a:pt x="1187295" y="1153508"/>
                  </a:lnTo>
                  <a:cubicBezTo>
                    <a:pt x="1134717" y="1204305"/>
                    <a:pt x="1062422" y="1249491"/>
                    <a:pt x="970411" y="1289049"/>
                  </a:cubicBezTo>
                  <a:cubicBezTo>
                    <a:pt x="879361" y="1328282"/>
                    <a:pt x="781235" y="1348418"/>
                    <a:pt x="682089" y="1348199"/>
                  </a:cubicBezTo>
                  <a:cubicBezTo>
                    <a:pt x="547405" y="1348199"/>
                    <a:pt x="428724" y="1319881"/>
                    <a:pt x="326044" y="1263236"/>
                  </a:cubicBezTo>
                  <a:cubicBezTo>
                    <a:pt x="225756" y="1208848"/>
                    <a:pt x="142555" y="1127657"/>
                    <a:pt x="85729" y="1028730"/>
                  </a:cubicBezTo>
                  <a:cubicBezTo>
                    <a:pt x="28198" y="929289"/>
                    <a:pt x="-377" y="816323"/>
                    <a:pt x="4" y="689831"/>
                  </a:cubicBezTo>
                  <a:cubicBezTo>
                    <a:pt x="4" y="545365"/>
                    <a:pt x="30389" y="421769"/>
                    <a:pt x="91158" y="319023"/>
                  </a:cubicBezTo>
                  <a:cubicBezTo>
                    <a:pt x="148584" y="219597"/>
                    <a:pt x="232119" y="137776"/>
                    <a:pt x="332712" y="82422"/>
                  </a:cubicBezTo>
                  <a:cubicBezTo>
                    <a:pt x="432981" y="27461"/>
                    <a:pt x="545653" y="-904"/>
                    <a:pt x="659991" y="30"/>
                  </a:cubicBezTo>
                  <a:cubicBezTo>
                    <a:pt x="763928" y="-1050"/>
                    <a:pt x="866131" y="26678"/>
                    <a:pt x="955266" y="80136"/>
                  </a:cubicBezTo>
                  <a:cubicBezTo>
                    <a:pt x="1044144" y="133668"/>
                    <a:pt x="1117267" y="209780"/>
                    <a:pt x="1167197" y="300735"/>
                  </a:cubicBezTo>
                  <a:cubicBezTo>
                    <a:pt x="1219775" y="394394"/>
                    <a:pt x="1246064" y="503646"/>
                    <a:pt x="1246064" y="628490"/>
                  </a:cubicBezTo>
                  <a:lnTo>
                    <a:pt x="1243588" y="736884"/>
                  </a:lnTo>
                  <a:lnTo>
                    <a:pt x="252988" y="736884"/>
                  </a:lnTo>
                  <a:cubicBezTo>
                    <a:pt x="267723" y="853594"/>
                    <a:pt x="315758" y="946025"/>
                    <a:pt x="397101" y="1014157"/>
                  </a:cubicBezTo>
                  <a:cubicBezTo>
                    <a:pt x="478444" y="1082290"/>
                    <a:pt x="581533" y="1116360"/>
                    <a:pt x="706378" y="1116360"/>
                  </a:cubicBezTo>
                  <a:cubicBezTo>
                    <a:pt x="796799" y="1116360"/>
                    <a:pt x="869827" y="1099530"/>
                    <a:pt x="925453" y="1065878"/>
                  </a:cubicBezTo>
                  <a:cubicBezTo>
                    <a:pt x="974097" y="1037331"/>
                    <a:pt x="1020255" y="1004775"/>
                    <a:pt x="1063470" y="968532"/>
                  </a:cubicBezTo>
                  <a:close/>
                  <a:moveTo>
                    <a:pt x="659991" y="234345"/>
                  </a:moveTo>
                  <a:cubicBezTo>
                    <a:pt x="563026" y="234345"/>
                    <a:pt x="478416" y="256951"/>
                    <a:pt x="406150" y="302163"/>
                  </a:cubicBezTo>
                  <a:cubicBezTo>
                    <a:pt x="333883" y="347376"/>
                    <a:pt x="286258" y="425007"/>
                    <a:pt x="263275" y="535050"/>
                  </a:cubicBezTo>
                  <a:lnTo>
                    <a:pt x="987746" y="535050"/>
                  </a:lnTo>
                  <a:lnTo>
                    <a:pt x="987746" y="517714"/>
                  </a:lnTo>
                  <a:cubicBezTo>
                    <a:pt x="983641" y="464184"/>
                    <a:pt x="964419" y="412920"/>
                    <a:pt x="932311" y="369886"/>
                  </a:cubicBezTo>
                  <a:cubicBezTo>
                    <a:pt x="868103" y="284158"/>
                    <a:pt x="767099" y="233886"/>
                    <a:pt x="659991" y="234345"/>
                  </a:cubicBezTo>
                  <a:close/>
                </a:path>
              </a:pathLst>
            </a:custGeom>
            <a:grpFill/>
            <a:ln w="9525" cap="flat">
              <a:noFill/>
              <a:prstDash val="solid"/>
              <a:miter/>
            </a:ln>
          </p:spPr>
          <p:txBody>
            <a:bodyPr anchor="ctr"/>
            <a:lstStyle/>
            <a:p>
              <a:pPr eaLnBrk="1" fontAlgn="auto" hangingPunct="1">
                <a:spcBef>
                  <a:spcPts val="0"/>
                </a:spcBef>
                <a:spcAft>
                  <a:spcPts val="0"/>
                </a:spcAft>
                <a:defRPr/>
              </a:pPr>
              <a:endParaRPr lang="en-ID">
                <a:latin typeface="+mn-lt"/>
              </a:endParaRPr>
            </a:p>
          </p:txBody>
        </p:sp>
      </p:grpSp>
      <p:sp>
        <p:nvSpPr>
          <p:cNvPr id="10" name="TextBox 9">
            <a:extLst>
              <a:ext uri="{FF2B5EF4-FFF2-40B4-BE49-F238E27FC236}">
                <a16:creationId xmlns:a16="http://schemas.microsoft.com/office/drawing/2014/main" id="{9ABF3DFC-3B4C-459F-A8D5-EF1209DEDCCD}"/>
              </a:ext>
            </a:extLst>
          </p:cNvPr>
          <p:cNvSpPr txBox="1">
            <a:spLocks noChangeArrowheads="1"/>
          </p:cNvSpPr>
          <p:nvPr/>
        </p:nvSpPr>
        <p:spPr bwMode="auto">
          <a:xfrm>
            <a:off x="2894013" y="2098675"/>
            <a:ext cx="2514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ID" altLang="en-US" sz="1000">
                <a:solidFill>
                  <a:schemeClr val="bg2"/>
                </a:solidFill>
              </a:rPr>
              <a:t>Your Easy-to-use Map Building Tools</a:t>
            </a:r>
          </a:p>
        </p:txBody>
      </p:sp>
      <p:sp>
        <p:nvSpPr>
          <p:cNvPr id="17" name="TextBox 16">
            <a:extLst>
              <a:ext uri="{FF2B5EF4-FFF2-40B4-BE49-F238E27FC236}">
                <a16:creationId xmlns:a16="http://schemas.microsoft.com/office/drawing/2014/main" id="{5C1DFFD9-7ACF-484B-9F26-154B4333B974}"/>
              </a:ext>
            </a:extLst>
          </p:cNvPr>
          <p:cNvSpPr txBox="1">
            <a:spLocks noChangeArrowheads="1"/>
          </p:cNvSpPr>
          <p:nvPr/>
        </p:nvSpPr>
        <p:spPr bwMode="auto">
          <a:xfrm>
            <a:off x="1811338" y="3821113"/>
            <a:ext cx="55451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lnSpc>
                <a:spcPct val="150000"/>
              </a:lnSpc>
            </a:pPr>
            <a:r>
              <a:rPr lang="en-US" altLang="en-US" sz="1200">
                <a:solidFill>
                  <a:schemeClr val="bg2"/>
                </a:solidFill>
              </a:rPr>
              <a:t>A wonderful serenity has taken possession of my entire soul like these sweet mornings of spring which I enjoy with my whole heart. </a:t>
            </a:r>
          </a:p>
        </p:txBody>
      </p:sp>
      <p:sp>
        <p:nvSpPr>
          <p:cNvPr id="18" name="TextBox 17">
            <a:extLst>
              <a:ext uri="{FF2B5EF4-FFF2-40B4-BE49-F238E27FC236}">
                <a16:creationId xmlns:a16="http://schemas.microsoft.com/office/drawing/2014/main" id="{1C8B4978-8679-49E6-BB99-526E5C4851F6}"/>
              </a:ext>
            </a:extLst>
          </p:cNvPr>
          <p:cNvSpPr txBox="1">
            <a:spLocks noChangeArrowheads="1"/>
          </p:cNvSpPr>
          <p:nvPr/>
        </p:nvSpPr>
        <p:spPr bwMode="auto">
          <a:xfrm>
            <a:off x="1811338" y="4491038"/>
            <a:ext cx="318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eaLnBrk="1" hangingPunct="1"/>
            <a:r>
              <a:rPr lang="en-US" altLang="en-US" sz="1200">
                <a:solidFill>
                  <a:schemeClr val="bg2"/>
                </a:solidFill>
              </a:rPr>
              <a:t>www.yourwebsite.com</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FD2D06A8-C068-4037-8C75-7D2170F5D4A3}"/>
              </a:ext>
            </a:extLst>
          </p:cNvPr>
          <p:cNvSpPr>
            <a:spLocks noGrp="1" noChangeArrowheads="1"/>
          </p:cNvSpPr>
          <p:nvPr>
            <p:ph type="title"/>
          </p:nvPr>
        </p:nvSpPr>
        <p:spPr bwMode="auto">
          <a:xfrm>
            <a:off x="2245530" y="3050125"/>
            <a:ext cx="7700940" cy="757749"/>
          </a:xfr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rgbClr val="000000"/>
                </a:solidFill>
              </a:rPr>
              <a:t>MARKET STRENGTH </a:t>
            </a:r>
            <a:r>
              <a:rPr lang="en-US" altLang="en-US" sz="3200" dirty="0">
                <a:solidFill>
                  <a:srgbClr val="C00000"/>
                </a:solidFill>
              </a:rPr>
              <a:t>METER</a:t>
            </a:r>
            <a:endParaRPr lang="en-ID" altLang="en-US" sz="3200" dirty="0">
              <a:solidFill>
                <a:srgbClr val="C00000"/>
              </a:solidFill>
            </a:endParaRPr>
          </a:p>
        </p:txBody>
      </p:sp>
      <p:sp>
        <p:nvSpPr>
          <p:cNvPr id="30" name="TextBox 29">
            <a:extLst>
              <a:ext uri="{FF2B5EF4-FFF2-40B4-BE49-F238E27FC236}">
                <a16:creationId xmlns:a16="http://schemas.microsoft.com/office/drawing/2014/main" id="{4FFA0045-A2C2-4A3B-A7BB-FA11F7EB6E10}"/>
              </a:ext>
            </a:extLst>
          </p:cNvPr>
          <p:cNvSpPr txBox="1"/>
          <p:nvPr/>
        </p:nvSpPr>
        <p:spPr>
          <a:xfrm>
            <a:off x="1814513" y="6164263"/>
            <a:ext cx="3149600" cy="246062"/>
          </a:xfrm>
          <a:prstGeom prst="rect">
            <a:avLst/>
          </a:prstGeom>
          <a:noFill/>
        </p:spPr>
        <p:txBody>
          <a:bodyPr>
            <a:spAutoFit/>
          </a:bodyPr>
          <a:lstStyle/>
          <a:p>
            <a:pPr eaLnBrk="1" fontAlgn="auto" hangingPunct="1">
              <a:spcBef>
                <a:spcPts val="0"/>
              </a:spcBef>
              <a:spcAft>
                <a:spcPts val="0"/>
              </a:spcAft>
              <a:defRPr/>
            </a:pPr>
            <a:r>
              <a:rPr lang="en-ID" sz="1000" dirty="0">
                <a:latin typeface="+mn-lt"/>
              </a:rPr>
              <a:t>Data Science &amp; Cryptocurrency Trading</a:t>
            </a:r>
          </a:p>
        </p:txBody>
      </p:sp>
      <p:sp>
        <p:nvSpPr>
          <p:cNvPr id="31" name="Freeform: Shape 30">
            <a:extLst>
              <a:ext uri="{FF2B5EF4-FFF2-40B4-BE49-F238E27FC236}">
                <a16:creationId xmlns:a16="http://schemas.microsoft.com/office/drawing/2014/main" id="{2F10108C-46BC-44F4-AB7D-6E5AF8DB76D7}"/>
              </a:ext>
            </a:extLst>
          </p:cNvPr>
          <p:cNvSpPr>
            <a:spLocks/>
          </p:cNvSpPr>
          <p:nvPr/>
        </p:nvSpPr>
        <p:spPr bwMode="auto">
          <a:xfrm>
            <a:off x="11279188" y="0"/>
            <a:ext cx="912812" cy="249238"/>
          </a:xfrm>
          <a:custGeom>
            <a:avLst/>
            <a:gdLst>
              <a:gd name="T0" fmla="*/ 0 w 3315045"/>
              <a:gd name="T1" fmla="*/ 0 h 2426654"/>
              <a:gd name="T2" fmla="*/ 912812 w 3315045"/>
              <a:gd name="T3" fmla="*/ 0 h 2426654"/>
              <a:gd name="T4" fmla="*/ 912812 w 3315045"/>
              <a:gd name="T5" fmla="*/ 248575 h 2426654"/>
              <a:gd name="T6" fmla="*/ 0 w 3315045"/>
              <a:gd name="T7" fmla="*/ 248575 h 24266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5045" h="2426654">
                <a:moveTo>
                  <a:pt x="0" y="0"/>
                </a:moveTo>
                <a:lnTo>
                  <a:pt x="3315046" y="0"/>
                </a:lnTo>
                <a:lnTo>
                  <a:pt x="3315046" y="2426655"/>
                </a:lnTo>
                <a:lnTo>
                  <a:pt x="0" y="2426655"/>
                </a:lnTo>
                <a:lnTo>
                  <a:pt x="0" y="0"/>
                </a:lnTo>
                <a:close/>
              </a:path>
            </a:pathLst>
          </a:custGeom>
          <a:solidFill>
            <a:srgbClr val="C00000"/>
          </a:solidFill>
          <a:ln>
            <a:noFill/>
          </a:ln>
        </p:spPr>
        <p:txBody>
          <a:bodyPr anchor="ctr"/>
          <a:lstStyle/>
          <a:p>
            <a:endParaRPr lang="en-GB"/>
          </a:p>
        </p:txBody>
      </p:sp>
      <p:pic>
        <p:nvPicPr>
          <p:cNvPr id="5" name="Picture 4" descr="Icon&#10;&#10;Description automatically generated with medium confidence">
            <a:extLst>
              <a:ext uri="{FF2B5EF4-FFF2-40B4-BE49-F238E27FC236}">
                <a16:creationId xmlns:a16="http://schemas.microsoft.com/office/drawing/2014/main" id="{AA6CE400-A35C-4787-8D5D-A369BC5CEAFA}"/>
              </a:ext>
            </a:extLst>
          </p:cNvPr>
          <p:cNvPicPr>
            <a:picLocks noChangeAspect="1"/>
          </p:cNvPicPr>
          <p:nvPr/>
        </p:nvPicPr>
        <p:blipFill>
          <a:blip r:embed="rId2"/>
          <a:stretch>
            <a:fillRect/>
          </a:stretch>
        </p:blipFill>
        <p:spPr>
          <a:xfrm>
            <a:off x="391514" y="6139562"/>
            <a:ext cx="1475235" cy="271273"/>
          </a:xfrm>
          <a:prstGeom prst="rect">
            <a:avLst/>
          </a:prstGeom>
        </p:spPr>
      </p:pic>
      <p:pic>
        <p:nvPicPr>
          <p:cNvPr id="3" name="Picture 2" descr="A picture containing text, newspaper&#10;&#10;Description automatically generated">
            <a:extLst>
              <a:ext uri="{FF2B5EF4-FFF2-40B4-BE49-F238E27FC236}">
                <a16:creationId xmlns:a16="http://schemas.microsoft.com/office/drawing/2014/main" id="{3241292D-8B5A-45C9-998F-7E6CEF65D943}"/>
              </a:ext>
            </a:extLst>
          </p:cNvPr>
          <p:cNvPicPr>
            <a:picLocks noChangeAspect="1"/>
          </p:cNvPicPr>
          <p:nvPr/>
        </p:nvPicPr>
        <p:blipFill>
          <a:blip r:embed="rId3"/>
          <a:stretch>
            <a:fillRect/>
          </a:stretch>
        </p:blipFill>
        <p:spPr>
          <a:xfrm>
            <a:off x="0" y="-781050"/>
            <a:ext cx="12192000" cy="7848600"/>
          </a:xfrm>
          <a:prstGeom prst="rect">
            <a:avLst/>
          </a:prstGeom>
        </p:spPr>
      </p:pic>
    </p:spTree>
    <p:extLst>
      <p:ext uri="{BB962C8B-B14F-4D97-AF65-F5344CB8AC3E}">
        <p14:creationId xmlns:p14="http://schemas.microsoft.com/office/powerpoint/2010/main" val="5147190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 name="Picture 5119" descr="A cityscape at night&#10;&#10;Description automatically generated with low confidence">
            <a:extLst>
              <a:ext uri="{FF2B5EF4-FFF2-40B4-BE49-F238E27FC236}">
                <a16:creationId xmlns:a16="http://schemas.microsoft.com/office/drawing/2014/main" id="{250D25C9-1052-4253-8281-E83B5527C719}"/>
              </a:ext>
            </a:extLst>
          </p:cNvPr>
          <p:cNvPicPr>
            <a:picLocks noChangeAspect="1"/>
          </p:cNvPicPr>
          <p:nvPr/>
        </p:nvPicPr>
        <p:blipFill>
          <a:blip r:embed="rId2"/>
          <a:stretch>
            <a:fillRect/>
          </a:stretch>
        </p:blipFill>
        <p:spPr>
          <a:xfrm>
            <a:off x="-17082" y="0"/>
            <a:ext cx="12192000" cy="6858000"/>
          </a:xfrm>
          <a:prstGeom prst="rect">
            <a:avLst/>
          </a:prstGeom>
        </p:spPr>
      </p:pic>
      <p:sp>
        <p:nvSpPr>
          <p:cNvPr id="62" name="Freeform: Shape 61">
            <a:extLst>
              <a:ext uri="{FF2B5EF4-FFF2-40B4-BE49-F238E27FC236}">
                <a16:creationId xmlns:a16="http://schemas.microsoft.com/office/drawing/2014/main" id="{CF728455-A665-4372-BB92-D2B6EBA5E136}"/>
              </a:ext>
            </a:extLst>
          </p:cNvPr>
          <p:cNvSpPr/>
          <p:nvPr/>
        </p:nvSpPr>
        <p:spPr>
          <a:xfrm>
            <a:off x="-17082" y="-3175"/>
            <a:ext cx="12209082" cy="6858000"/>
          </a:xfrm>
          <a:custGeom>
            <a:avLst/>
            <a:gdLst>
              <a:gd name="connsiteX0" fmla="*/ 0 w 3315045"/>
              <a:gd name="connsiteY0" fmla="*/ 0 h 2426654"/>
              <a:gd name="connsiteX1" fmla="*/ 3315046 w 3315045"/>
              <a:gd name="connsiteY1" fmla="*/ 0 h 2426654"/>
              <a:gd name="connsiteX2" fmla="*/ 3315046 w 3315045"/>
              <a:gd name="connsiteY2" fmla="*/ 2426655 h 2426654"/>
              <a:gd name="connsiteX3" fmla="*/ 0 w 3315045"/>
              <a:gd name="connsiteY3" fmla="*/ 2426655 h 2426654"/>
            </a:gdLst>
            <a:ahLst/>
            <a:cxnLst>
              <a:cxn ang="0">
                <a:pos x="connsiteX0" y="connsiteY0"/>
              </a:cxn>
              <a:cxn ang="0">
                <a:pos x="connsiteX1" y="connsiteY1"/>
              </a:cxn>
              <a:cxn ang="0">
                <a:pos x="connsiteX2" y="connsiteY2"/>
              </a:cxn>
              <a:cxn ang="0">
                <a:pos x="connsiteX3" y="connsiteY3"/>
              </a:cxn>
            </a:cxnLst>
            <a:rect l="l" t="t" r="r" b="b"/>
            <a:pathLst>
              <a:path w="3315045" h="2426654">
                <a:moveTo>
                  <a:pt x="0" y="0"/>
                </a:moveTo>
                <a:lnTo>
                  <a:pt x="3315046" y="0"/>
                </a:lnTo>
                <a:lnTo>
                  <a:pt x="3315046" y="2426655"/>
                </a:lnTo>
                <a:lnTo>
                  <a:pt x="0" y="2426655"/>
                </a:lnTo>
                <a:close/>
              </a:path>
            </a:pathLst>
          </a:custGeom>
          <a:solidFill>
            <a:srgbClr val="000000">
              <a:alpha val="80000"/>
            </a:srgbClr>
          </a:solidFill>
          <a:ln w="19050" cap="flat">
            <a:solidFill>
              <a:schemeClr val="bg1"/>
            </a:solidFill>
            <a:prstDash val="solid"/>
            <a:miter/>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ID" dirty="0"/>
          </a:p>
        </p:txBody>
      </p:sp>
      <p:sp>
        <p:nvSpPr>
          <p:cNvPr id="51" name="TextBox 50">
            <a:extLst>
              <a:ext uri="{FF2B5EF4-FFF2-40B4-BE49-F238E27FC236}">
                <a16:creationId xmlns:a16="http://schemas.microsoft.com/office/drawing/2014/main" id="{B6F1E2B3-F692-40A9-AEDD-58F1D4C805F5}"/>
              </a:ext>
            </a:extLst>
          </p:cNvPr>
          <p:cNvSpPr txBox="1"/>
          <p:nvPr/>
        </p:nvSpPr>
        <p:spPr>
          <a:xfrm>
            <a:off x="376244" y="968856"/>
            <a:ext cx="1658260" cy="830997"/>
          </a:xfrm>
          <a:prstGeom prst="rect">
            <a:avLst/>
          </a:prstGeom>
          <a:noFill/>
        </p:spPr>
        <p:txBody>
          <a:bodyPr wrap="square" anchor="ctr">
            <a:spAutoFit/>
          </a:bodyPr>
          <a:lstStyle/>
          <a:p>
            <a:pPr algn="ctr" eaLnBrk="1" fontAlgn="auto" hangingPunct="1">
              <a:spcBef>
                <a:spcPts val="0"/>
              </a:spcBef>
              <a:spcAft>
                <a:spcPts val="0"/>
              </a:spcAft>
              <a:defRPr/>
            </a:pPr>
            <a:r>
              <a:rPr lang="en-US" sz="2400" dirty="0">
                <a:solidFill>
                  <a:schemeClr val="bg2"/>
                </a:solidFill>
                <a:latin typeface="+mj-lt"/>
              </a:rPr>
              <a:t>Python Libraries</a:t>
            </a:r>
            <a:endParaRPr lang="en-ID" sz="2400" dirty="0">
              <a:solidFill>
                <a:schemeClr val="bg2"/>
              </a:solidFill>
              <a:latin typeface="+mj-lt"/>
            </a:endParaRPr>
          </a:p>
        </p:txBody>
      </p:sp>
      <p:sp>
        <p:nvSpPr>
          <p:cNvPr id="52" name="TextBox 51">
            <a:extLst>
              <a:ext uri="{FF2B5EF4-FFF2-40B4-BE49-F238E27FC236}">
                <a16:creationId xmlns:a16="http://schemas.microsoft.com/office/drawing/2014/main" id="{2AC82150-96D2-4CBC-8E57-347875FC04B2}"/>
              </a:ext>
            </a:extLst>
          </p:cNvPr>
          <p:cNvSpPr txBox="1">
            <a:spLocks noChangeArrowheads="1"/>
          </p:cNvSpPr>
          <p:nvPr/>
        </p:nvSpPr>
        <p:spPr bwMode="auto">
          <a:xfrm>
            <a:off x="557394" y="1929350"/>
            <a:ext cx="152335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marL="171450" indent="-171450" eaLnBrk="1" hangingPunct="1">
              <a:buFont typeface="Arial" panose="020B0604020202020204" pitchFamily="34" charset="0"/>
              <a:buChar char="•"/>
            </a:pPr>
            <a:r>
              <a:rPr lang="en-US" altLang="en-US" b="1" dirty="0">
                <a:solidFill>
                  <a:schemeClr val="bg2"/>
                </a:solidFill>
              </a:rPr>
              <a:t>Pandas</a:t>
            </a:r>
          </a:p>
          <a:p>
            <a:pPr marL="171450" indent="-171450" eaLnBrk="1" hangingPunct="1">
              <a:buFont typeface="Arial" panose="020B0604020202020204" pitchFamily="34" charset="0"/>
              <a:buChar char="•"/>
            </a:pPr>
            <a:r>
              <a:rPr lang="en-US" altLang="en-US" b="1" dirty="0" err="1">
                <a:solidFill>
                  <a:schemeClr val="bg2"/>
                </a:solidFill>
              </a:rPr>
              <a:t>HVPlot</a:t>
            </a:r>
            <a:endParaRPr lang="en-US" altLang="en-US" b="1" dirty="0">
              <a:solidFill>
                <a:schemeClr val="bg2"/>
              </a:solidFill>
            </a:endParaRPr>
          </a:p>
          <a:p>
            <a:pPr marL="171450" indent="-171450" eaLnBrk="1" hangingPunct="1">
              <a:buFont typeface="Arial" panose="020B0604020202020204" pitchFamily="34" charset="0"/>
              <a:buChar char="•"/>
            </a:pPr>
            <a:r>
              <a:rPr lang="en-US" altLang="en-US" b="1" dirty="0" err="1">
                <a:solidFill>
                  <a:schemeClr val="bg2"/>
                </a:solidFill>
              </a:rPr>
              <a:t>Pathlib</a:t>
            </a:r>
            <a:endParaRPr lang="en-US" altLang="en-US" b="1" dirty="0">
              <a:solidFill>
                <a:schemeClr val="bg2"/>
              </a:solidFill>
            </a:endParaRPr>
          </a:p>
          <a:p>
            <a:pPr marL="171450" indent="-171450" eaLnBrk="1" hangingPunct="1">
              <a:buFont typeface="Arial" panose="020B0604020202020204" pitchFamily="34" charset="0"/>
              <a:buChar char="•"/>
            </a:pPr>
            <a:r>
              <a:rPr lang="en-US" altLang="en-US" b="1" dirty="0" err="1">
                <a:solidFill>
                  <a:schemeClr val="bg2"/>
                </a:solidFill>
              </a:rPr>
              <a:t>Numpy</a:t>
            </a:r>
            <a:endParaRPr lang="en-US" altLang="en-US" b="1" dirty="0">
              <a:solidFill>
                <a:schemeClr val="bg2"/>
              </a:solidFill>
            </a:endParaRPr>
          </a:p>
          <a:p>
            <a:pPr marL="171450" indent="-171450" eaLnBrk="1" hangingPunct="1">
              <a:buFont typeface="Arial" panose="020B0604020202020204" pitchFamily="34" charset="0"/>
              <a:buChar char="•"/>
            </a:pPr>
            <a:endParaRPr lang="en-US" altLang="en-US" sz="1200" dirty="0">
              <a:solidFill>
                <a:schemeClr val="bg2"/>
              </a:solidFill>
            </a:endParaRPr>
          </a:p>
        </p:txBody>
      </p:sp>
      <p:sp>
        <p:nvSpPr>
          <p:cNvPr id="53" name="TextBox 52">
            <a:extLst>
              <a:ext uri="{FF2B5EF4-FFF2-40B4-BE49-F238E27FC236}">
                <a16:creationId xmlns:a16="http://schemas.microsoft.com/office/drawing/2014/main" id="{AF8982A3-2B18-42BD-BDA1-42BDAF51369B}"/>
              </a:ext>
            </a:extLst>
          </p:cNvPr>
          <p:cNvSpPr txBox="1"/>
          <p:nvPr/>
        </p:nvSpPr>
        <p:spPr>
          <a:xfrm>
            <a:off x="406989" y="3674636"/>
            <a:ext cx="1715343" cy="830997"/>
          </a:xfrm>
          <a:prstGeom prst="rect">
            <a:avLst/>
          </a:prstGeom>
          <a:noFill/>
        </p:spPr>
        <p:txBody>
          <a:bodyPr wrap="square" anchor="ctr">
            <a:spAutoFit/>
          </a:bodyPr>
          <a:lstStyle/>
          <a:p>
            <a:pPr algn="ctr" eaLnBrk="1" fontAlgn="auto" hangingPunct="1">
              <a:spcBef>
                <a:spcPts val="0"/>
              </a:spcBef>
              <a:spcAft>
                <a:spcPts val="0"/>
              </a:spcAft>
              <a:defRPr/>
            </a:pPr>
            <a:r>
              <a:rPr lang="en-US" sz="2400" dirty="0">
                <a:solidFill>
                  <a:schemeClr val="bg2"/>
                </a:solidFill>
                <a:latin typeface="+mj-lt"/>
              </a:rPr>
              <a:t>Other Platforms</a:t>
            </a:r>
          </a:p>
        </p:txBody>
      </p:sp>
      <p:sp>
        <p:nvSpPr>
          <p:cNvPr id="55" name="TextBox 54">
            <a:extLst>
              <a:ext uri="{FF2B5EF4-FFF2-40B4-BE49-F238E27FC236}">
                <a16:creationId xmlns:a16="http://schemas.microsoft.com/office/drawing/2014/main" id="{0FB6B890-1A75-465C-B237-FF25B099B86D}"/>
              </a:ext>
            </a:extLst>
          </p:cNvPr>
          <p:cNvSpPr txBox="1">
            <a:spLocks noChangeArrowheads="1"/>
          </p:cNvSpPr>
          <p:nvPr/>
        </p:nvSpPr>
        <p:spPr bwMode="auto">
          <a:xfrm>
            <a:off x="261130" y="4615615"/>
            <a:ext cx="183674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Montserrat Light" panose="00000400000000000000" pitchFamily="50" charset="0"/>
              </a:defRPr>
            </a:lvl1pPr>
            <a:lvl2pPr marL="742950" indent="-285750">
              <a:defRPr>
                <a:solidFill>
                  <a:schemeClr val="tx1"/>
                </a:solidFill>
                <a:latin typeface="Montserrat Light" panose="00000400000000000000" pitchFamily="50" charset="0"/>
              </a:defRPr>
            </a:lvl2pPr>
            <a:lvl3pPr marL="1143000" indent="-228600">
              <a:defRPr>
                <a:solidFill>
                  <a:schemeClr val="tx1"/>
                </a:solidFill>
                <a:latin typeface="Montserrat Light" panose="00000400000000000000" pitchFamily="50" charset="0"/>
              </a:defRPr>
            </a:lvl3pPr>
            <a:lvl4pPr marL="1600200" indent="-228600">
              <a:defRPr>
                <a:solidFill>
                  <a:schemeClr val="tx1"/>
                </a:solidFill>
                <a:latin typeface="Montserrat Light" panose="00000400000000000000" pitchFamily="50" charset="0"/>
              </a:defRPr>
            </a:lvl4pPr>
            <a:lvl5pPr marL="2057400" indent="-228600">
              <a:defRPr>
                <a:solidFill>
                  <a:schemeClr val="tx1"/>
                </a:solidFill>
                <a:latin typeface="Montserrat Light" panose="00000400000000000000" pitchFamily="50" charset="0"/>
              </a:defRPr>
            </a:lvl5pPr>
            <a:lvl6pPr marL="2514600" indent="-228600" defTabSz="457200" fontAlgn="base">
              <a:spcBef>
                <a:spcPct val="0"/>
              </a:spcBef>
              <a:spcAft>
                <a:spcPct val="0"/>
              </a:spcAft>
              <a:defRPr>
                <a:solidFill>
                  <a:schemeClr val="tx1"/>
                </a:solidFill>
                <a:latin typeface="Montserrat Light" panose="00000400000000000000" pitchFamily="50" charset="0"/>
              </a:defRPr>
            </a:lvl6pPr>
            <a:lvl7pPr marL="2971800" indent="-228600" defTabSz="457200" fontAlgn="base">
              <a:spcBef>
                <a:spcPct val="0"/>
              </a:spcBef>
              <a:spcAft>
                <a:spcPct val="0"/>
              </a:spcAft>
              <a:defRPr>
                <a:solidFill>
                  <a:schemeClr val="tx1"/>
                </a:solidFill>
                <a:latin typeface="Montserrat Light" panose="00000400000000000000" pitchFamily="50" charset="0"/>
              </a:defRPr>
            </a:lvl7pPr>
            <a:lvl8pPr marL="3429000" indent="-228600" defTabSz="457200" fontAlgn="base">
              <a:spcBef>
                <a:spcPct val="0"/>
              </a:spcBef>
              <a:spcAft>
                <a:spcPct val="0"/>
              </a:spcAft>
              <a:defRPr>
                <a:solidFill>
                  <a:schemeClr val="tx1"/>
                </a:solidFill>
                <a:latin typeface="Montserrat Light" panose="00000400000000000000" pitchFamily="50" charset="0"/>
              </a:defRPr>
            </a:lvl8pPr>
            <a:lvl9pPr marL="3886200" indent="-228600" defTabSz="457200" fontAlgn="base">
              <a:spcBef>
                <a:spcPct val="0"/>
              </a:spcBef>
              <a:spcAft>
                <a:spcPct val="0"/>
              </a:spcAft>
              <a:defRPr>
                <a:solidFill>
                  <a:schemeClr val="tx1"/>
                </a:solidFill>
                <a:latin typeface="Montserrat Light" panose="00000400000000000000" pitchFamily="50" charset="0"/>
              </a:defRPr>
            </a:lvl9pPr>
          </a:lstStyle>
          <a:p>
            <a:pPr marL="171450" indent="-171450" eaLnBrk="1" hangingPunct="1">
              <a:buFont typeface="Arial" panose="020B0604020202020204" pitchFamily="34" charset="0"/>
              <a:buChar char="•"/>
            </a:pPr>
            <a:r>
              <a:rPr lang="en-US" altLang="en-US" b="1" dirty="0" err="1">
                <a:solidFill>
                  <a:schemeClr val="bg2"/>
                </a:solidFill>
              </a:rPr>
              <a:t>TradingView</a:t>
            </a:r>
            <a:endParaRPr lang="en-US" altLang="en-US" b="1" dirty="0">
              <a:solidFill>
                <a:schemeClr val="bg2"/>
              </a:solidFill>
            </a:endParaRPr>
          </a:p>
          <a:p>
            <a:pPr eaLnBrk="1" hangingPunct="1"/>
            <a:r>
              <a:rPr lang="en-US" altLang="en-US" b="1" dirty="0">
                <a:solidFill>
                  <a:schemeClr val="bg2"/>
                </a:solidFill>
              </a:rPr>
              <a:t>    Market Data</a:t>
            </a:r>
          </a:p>
          <a:p>
            <a:pPr marL="171450" indent="-171450" eaLnBrk="1" hangingPunct="1">
              <a:buFont typeface="Arial" panose="020B0604020202020204" pitchFamily="34" charset="0"/>
              <a:buChar char="•"/>
            </a:pPr>
            <a:endParaRPr lang="en-US" altLang="en-US" sz="1600" dirty="0">
              <a:solidFill>
                <a:schemeClr val="bg2"/>
              </a:solidFill>
            </a:endParaRPr>
          </a:p>
          <a:p>
            <a:pPr marL="171450" indent="-171450" eaLnBrk="1" hangingPunct="1">
              <a:buFont typeface="Arial" panose="020B0604020202020204" pitchFamily="34" charset="0"/>
              <a:buChar char="•"/>
            </a:pPr>
            <a:endParaRPr lang="en-US" altLang="en-US" sz="1200" dirty="0">
              <a:solidFill>
                <a:schemeClr val="bg2"/>
              </a:solidFill>
            </a:endParaRPr>
          </a:p>
        </p:txBody>
      </p:sp>
      <p:cxnSp>
        <p:nvCxnSpPr>
          <p:cNvPr id="5126" name="Straight Connector 5125">
            <a:extLst>
              <a:ext uri="{FF2B5EF4-FFF2-40B4-BE49-F238E27FC236}">
                <a16:creationId xmlns:a16="http://schemas.microsoft.com/office/drawing/2014/main" id="{A7083399-36C1-4355-BB48-7816D4631AFB}"/>
              </a:ext>
            </a:extLst>
          </p:cNvPr>
          <p:cNvCxnSpPr/>
          <p:nvPr/>
        </p:nvCxnSpPr>
        <p:spPr>
          <a:xfrm>
            <a:off x="2427830" y="647700"/>
            <a:ext cx="0" cy="5505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4154987" y="817710"/>
            <a:ext cx="622616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What is a </a:t>
            </a:r>
            <a:r>
              <a:rPr lang="en-US" altLang="en-US" sz="3200" dirty="0">
                <a:solidFill>
                  <a:srgbClr val="C00000"/>
                </a:solidFill>
              </a:rPr>
              <a:t>Market Strength Meter</a:t>
            </a:r>
            <a:r>
              <a:rPr lang="en-US" altLang="en-US" sz="3200" dirty="0">
                <a:solidFill>
                  <a:schemeClr val="bg1"/>
                </a:solidFill>
              </a:rPr>
              <a:t> &amp; why is it </a:t>
            </a:r>
            <a:r>
              <a:rPr lang="en-US" altLang="en-US" sz="3200" u="sng" dirty="0">
                <a:solidFill>
                  <a:schemeClr val="bg1"/>
                </a:solidFill>
              </a:rPr>
              <a:t>useful</a:t>
            </a:r>
            <a:r>
              <a:rPr lang="en-US" altLang="en-US" sz="3200" dirty="0">
                <a:solidFill>
                  <a:schemeClr val="bg1"/>
                </a:solidFill>
              </a:rPr>
              <a:t>?</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3704293" y="4138000"/>
            <a:ext cx="6736050" cy="75774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457200" indent="-457200" defTabSz="914400" eaLnBrk="1" hangingPunct="1">
              <a:buFont typeface="Arial" panose="020B0604020202020204" pitchFamily="34" charset="0"/>
              <a:buChar char="•"/>
            </a:pPr>
            <a:r>
              <a:rPr lang="en-US" altLang="en-US" sz="2000" b="0" dirty="0">
                <a:solidFill>
                  <a:schemeClr val="bg1"/>
                </a:solidFill>
              </a:rPr>
              <a:t>Bitcoin Dominates About 40% of the Total Crypto Market Cap</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Used to Detect Periods of Optimal Day &amp; Swing Trading</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Can Help Distinguish Between Bear &amp; Bull Markets</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Can Help us from Entering Risky Trades &amp; Taking Unnecessary Losses</a:t>
            </a:r>
          </a:p>
          <a:p>
            <a:pPr marL="457200" indent="-457200" defTabSz="914400" eaLnBrk="1" hangingPunct="1">
              <a:buFont typeface="Arial" panose="020B0604020202020204" pitchFamily="34" charset="0"/>
              <a:buChar char="•"/>
            </a:pPr>
            <a:endParaRPr lang="en-US" altLang="en-US" sz="2000" b="0" dirty="0">
              <a:solidFill>
                <a:schemeClr val="bg1"/>
              </a:solidFill>
            </a:endParaRPr>
          </a:p>
          <a:p>
            <a:pPr marL="457200" indent="-457200" defTabSz="914400" eaLnBrk="1" hangingPunct="1">
              <a:buFont typeface="Arial" panose="020B0604020202020204" pitchFamily="34" charset="0"/>
              <a:buChar char="•"/>
            </a:pPr>
            <a:r>
              <a:rPr lang="en-US" altLang="en-US" sz="2000" b="0" dirty="0">
                <a:solidFill>
                  <a:schemeClr val="bg1"/>
                </a:solidFill>
              </a:rPr>
              <a:t>Can Help Determine when it’s Time to Lock-In Profits</a:t>
            </a: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up)">
                                      <p:cBhvr>
                                        <p:cTn id="25" dur="500"/>
                                        <p:tgtEl>
                                          <p:spTgt spid="71"/>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wipe(up)">
                                      <p:cBhvr>
                                        <p:cTn id="2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p:bldP spid="71"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2"/>
          <a:stretch>
            <a:fillRect/>
          </a:stretch>
        </p:blipFill>
        <p:spPr>
          <a:xfrm rot="5400000">
            <a:off x="2666998" y="-268351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982917" y="478199"/>
            <a:ext cx="6226166"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How does it </a:t>
            </a:r>
            <a:r>
              <a:rPr lang="en-US" altLang="en-US" sz="3200" dirty="0">
                <a:solidFill>
                  <a:srgbClr val="C00000"/>
                </a:solidFill>
              </a:rPr>
              <a:t>work</a:t>
            </a:r>
            <a:r>
              <a:rPr lang="en-US" altLang="en-US" sz="3200" dirty="0">
                <a:solidFill>
                  <a:schemeClr val="bg1"/>
                </a:solidFill>
              </a:rPr>
              <a:t>?</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1181100" y="1701800"/>
            <a:ext cx="12026900" cy="106539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defTabSz="914400" eaLnBrk="1" hangingPunct="1"/>
            <a:r>
              <a:rPr lang="en-US" altLang="en-US" sz="2000" b="0" u="sng" dirty="0">
                <a:solidFill>
                  <a:schemeClr val="bg1"/>
                </a:solidFill>
              </a:rPr>
              <a:t>The Market Strength Meter uses 10 different crypto tickers &amp; market </a:t>
            </a:r>
            <a:r>
              <a:rPr lang="en-US" altLang="en-US" sz="2000" b="0" u="sng" dirty="0" err="1">
                <a:solidFill>
                  <a:schemeClr val="bg1"/>
                </a:solidFill>
              </a:rPr>
              <a:t>indecies</a:t>
            </a:r>
            <a:r>
              <a:rPr lang="en-US" altLang="en-US" sz="2000" b="0" u="sng" dirty="0">
                <a:solidFill>
                  <a:schemeClr val="bg1"/>
                </a:solidFill>
              </a:rPr>
              <a:t>:</a:t>
            </a:r>
          </a:p>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
        <p:nvSpPr>
          <p:cNvPr id="15" name="Title 22">
            <a:extLst>
              <a:ext uri="{FF2B5EF4-FFF2-40B4-BE49-F238E27FC236}">
                <a16:creationId xmlns:a16="http://schemas.microsoft.com/office/drawing/2014/main" id="{087BDAB7-FF04-413D-AF50-ED94EA183C1F}"/>
              </a:ext>
            </a:extLst>
          </p:cNvPr>
          <p:cNvSpPr txBox="1">
            <a:spLocks noChangeArrowheads="1"/>
          </p:cNvSpPr>
          <p:nvPr/>
        </p:nvSpPr>
        <p:spPr bwMode="auto">
          <a:xfrm>
            <a:off x="447213" y="3664977"/>
            <a:ext cx="5071407" cy="18947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(BTC) </a:t>
            </a:r>
            <a:r>
              <a:rPr lang="en-US" altLang="en-US" sz="1600" b="0" dirty="0">
                <a:solidFill>
                  <a:schemeClr val="bg1"/>
                </a:solidFill>
                <a:latin typeface="+mn-lt"/>
              </a:rPr>
              <a:t>Bitcoin</a:t>
            </a:r>
          </a:p>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(TOTAL) </a:t>
            </a:r>
            <a:r>
              <a:rPr lang="en-US" altLang="en-US" sz="1600" b="0" dirty="0">
                <a:solidFill>
                  <a:schemeClr val="bg1"/>
                </a:solidFill>
                <a:latin typeface="+mn-lt"/>
              </a:rPr>
              <a:t>Total Cryptocurrency Market Cap</a:t>
            </a:r>
          </a:p>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(TOTAL2) </a:t>
            </a:r>
            <a:r>
              <a:rPr lang="en-US" altLang="en-US" sz="1600" b="0" dirty="0">
                <a:solidFill>
                  <a:schemeClr val="bg1"/>
                </a:solidFill>
                <a:latin typeface="+mn-lt"/>
              </a:rPr>
              <a:t>Total Cryptocurrency Market Cap Excluding Bitcoin</a:t>
            </a:r>
          </a:p>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(TOTAL3) </a:t>
            </a:r>
            <a:r>
              <a:rPr lang="en-US" altLang="en-US" sz="1600" b="0" dirty="0">
                <a:solidFill>
                  <a:schemeClr val="bg1"/>
                </a:solidFill>
                <a:latin typeface="+mn-lt"/>
              </a:rPr>
              <a:t>Total Cryptocurrency Market Cap Excluding Bitcoin &amp; Ethereum</a:t>
            </a:r>
          </a:p>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(ETH/BTC) </a:t>
            </a:r>
            <a:r>
              <a:rPr lang="en-US" altLang="en-US" sz="1600" b="0" dirty="0">
                <a:solidFill>
                  <a:schemeClr val="bg1"/>
                </a:solidFill>
                <a:latin typeface="+mn-lt"/>
              </a:rPr>
              <a:t>Ethereum against Bitcoin Trading Pair</a:t>
            </a:r>
          </a:p>
          <a:p>
            <a:pPr marL="342900" indent="-342900" defTabSz="914400" eaLnBrk="1" hangingPunct="1">
              <a:lnSpc>
                <a:spcPct val="150000"/>
              </a:lnSpc>
              <a:buFont typeface="Arial" panose="020B0604020202020204" pitchFamily="34" charset="0"/>
              <a:buChar char="•"/>
            </a:pPr>
            <a:r>
              <a:rPr lang="en-US" altLang="en-US" sz="1600" dirty="0">
                <a:solidFill>
                  <a:schemeClr val="bg1"/>
                </a:solidFill>
                <a:latin typeface="+mn-lt"/>
              </a:rPr>
              <a:t>(BTC3S) </a:t>
            </a:r>
            <a:r>
              <a:rPr lang="en-US" altLang="en-US" sz="1600" b="0" dirty="0">
                <a:solidFill>
                  <a:schemeClr val="bg1"/>
                </a:solidFill>
                <a:latin typeface="+mn-lt"/>
              </a:rPr>
              <a:t>3X Leverage Short BTC Coin On </a:t>
            </a:r>
            <a:r>
              <a:rPr lang="en-US" altLang="en-US" sz="1600" b="0" dirty="0" err="1">
                <a:solidFill>
                  <a:schemeClr val="bg1"/>
                </a:solidFill>
                <a:latin typeface="+mn-lt"/>
              </a:rPr>
              <a:t>KuCoin</a:t>
            </a:r>
            <a:endParaRPr lang="en-US" altLang="en-US" sz="1600" b="0" dirty="0">
              <a:solidFill>
                <a:schemeClr val="bg1"/>
              </a:solidFill>
              <a:latin typeface="+mn-lt"/>
            </a:endParaRPr>
          </a:p>
          <a:p>
            <a:pPr marL="342900" indent="-342900" defTabSz="914400" eaLnBrk="1" hangingPunct="1">
              <a:lnSpc>
                <a:spcPct val="150000"/>
              </a:lnSpc>
              <a:buFont typeface="Arial" panose="020B0604020202020204" pitchFamily="34" charset="0"/>
              <a:buChar char="•"/>
            </a:pPr>
            <a:endParaRPr lang="en-US" altLang="en-US" sz="16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latin typeface="+mn-lt"/>
            </a:endParaRPr>
          </a:p>
          <a:p>
            <a:pPr marL="457200" indent="-457200" algn="ctr" defTabSz="914400" eaLnBrk="1" hangingPunct="1">
              <a:buFont typeface="Arial" panose="020B0604020202020204" pitchFamily="34" charset="0"/>
              <a:buChar char="•"/>
            </a:pPr>
            <a:endParaRPr lang="en-US" altLang="en-US" sz="2400" b="0" dirty="0">
              <a:solidFill>
                <a:schemeClr val="bg1"/>
              </a:solidFill>
            </a:endParaRPr>
          </a:p>
          <a:p>
            <a:pPr marL="457200" indent="-457200" algn="ctr" defTabSz="914400" eaLnBrk="1" hangingPunct="1">
              <a:buFont typeface="Arial" panose="020B0604020202020204" pitchFamily="34" charset="0"/>
              <a:buChar char="•"/>
            </a:pPr>
            <a:endParaRPr lang="en-ID" altLang="en-US" sz="2400" b="0" dirty="0">
              <a:solidFill>
                <a:schemeClr val="bg1"/>
              </a:solidFill>
            </a:endParaRPr>
          </a:p>
        </p:txBody>
      </p:sp>
      <p:sp>
        <p:nvSpPr>
          <p:cNvPr id="17" name="Title 22">
            <a:extLst>
              <a:ext uri="{FF2B5EF4-FFF2-40B4-BE49-F238E27FC236}">
                <a16:creationId xmlns:a16="http://schemas.microsoft.com/office/drawing/2014/main" id="{DF33047A-F276-424E-A36D-916CA553B380}"/>
              </a:ext>
            </a:extLst>
          </p:cNvPr>
          <p:cNvSpPr txBox="1">
            <a:spLocks noChangeArrowheads="1"/>
          </p:cNvSpPr>
          <p:nvPr/>
        </p:nvSpPr>
        <p:spPr bwMode="auto">
          <a:xfrm>
            <a:off x="6080925" y="3811026"/>
            <a:ext cx="5459870" cy="160265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marL="342900" indent="-342900" algn="r" defTabSz="914400" eaLnBrk="1" hangingPunct="1">
              <a:lnSpc>
                <a:spcPct val="150000"/>
              </a:lnSpc>
              <a:buFont typeface="Arial" panose="020B0604020202020204" pitchFamily="34" charset="0"/>
              <a:buChar char="•"/>
            </a:pPr>
            <a:r>
              <a:rPr lang="en-US" altLang="en-US" sz="1600" dirty="0">
                <a:solidFill>
                  <a:schemeClr val="bg1"/>
                </a:solidFill>
                <a:latin typeface="+mn-lt"/>
              </a:rPr>
              <a:t>(BTC.D) </a:t>
            </a:r>
            <a:r>
              <a:rPr lang="en-US" altLang="en-US" sz="1600" b="0" dirty="0">
                <a:solidFill>
                  <a:schemeClr val="bg1"/>
                </a:solidFill>
                <a:latin typeface="+mn-lt"/>
              </a:rPr>
              <a:t>Ratio Between Bitcoin Market Cap Against the Rest of the Market</a:t>
            </a:r>
          </a:p>
          <a:p>
            <a:pPr marL="342900" indent="-342900" algn="r" defTabSz="914400" eaLnBrk="1" hangingPunct="1">
              <a:lnSpc>
                <a:spcPct val="150000"/>
              </a:lnSpc>
              <a:buFont typeface="Arial" panose="020B0604020202020204" pitchFamily="34" charset="0"/>
              <a:buChar char="•"/>
            </a:pPr>
            <a:r>
              <a:rPr lang="en-US" altLang="en-US" sz="1600" dirty="0">
                <a:solidFill>
                  <a:schemeClr val="bg1"/>
                </a:solidFill>
                <a:latin typeface="+mn-lt"/>
              </a:rPr>
              <a:t>(USDT.D) </a:t>
            </a:r>
            <a:r>
              <a:rPr lang="en-US" altLang="en-US" sz="1600" b="0" dirty="0">
                <a:solidFill>
                  <a:schemeClr val="bg1"/>
                </a:solidFill>
                <a:latin typeface="+mn-lt"/>
              </a:rPr>
              <a:t>Ratio Between Tether Market Cap Against The Rest of the Market</a:t>
            </a:r>
          </a:p>
          <a:p>
            <a:pPr marL="342900" indent="-342900" algn="r" defTabSz="914400" eaLnBrk="1" hangingPunct="1">
              <a:lnSpc>
                <a:spcPct val="150000"/>
              </a:lnSpc>
              <a:buFont typeface="Arial" panose="020B0604020202020204" pitchFamily="34" charset="0"/>
              <a:buChar char="•"/>
            </a:pPr>
            <a:r>
              <a:rPr lang="en-US" altLang="en-US" sz="1600" dirty="0">
                <a:solidFill>
                  <a:schemeClr val="bg1"/>
                </a:solidFill>
                <a:latin typeface="+mn-lt"/>
              </a:rPr>
              <a:t>(ETH.D) </a:t>
            </a:r>
            <a:r>
              <a:rPr lang="en-US" altLang="en-US" sz="1600" b="0" dirty="0">
                <a:solidFill>
                  <a:schemeClr val="bg1"/>
                </a:solidFill>
              </a:rPr>
              <a:t>Ratio Between Ethereum Market Cap Against the Rest of the Market</a:t>
            </a:r>
          </a:p>
          <a:p>
            <a:pPr marL="342900" indent="-342900" algn="r" defTabSz="914400" eaLnBrk="1" hangingPunct="1">
              <a:lnSpc>
                <a:spcPct val="150000"/>
              </a:lnSpc>
              <a:buFont typeface="Arial" panose="020B0604020202020204" pitchFamily="34" charset="0"/>
              <a:buChar char="•"/>
            </a:pPr>
            <a:r>
              <a:rPr lang="en-US" altLang="en-US" sz="1600" b="0" dirty="0">
                <a:solidFill>
                  <a:schemeClr val="bg1"/>
                </a:solidFill>
                <a:latin typeface="+mn-lt"/>
              </a:rPr>
              <a:t>(</a:t>
            </a:r>
            <a:r>
              <a:rPr lang="en-US" altLang="en-US" sz="1600" dirty="0">
                <a:solidFill>
                  <a:schemeClr val="bg1"/>
                </a:solidFill>
                <a:latin typeface="+mn-lt"/>
              </a:rPr>
              <a:t>OTHERS.D) </a:t>
            </a:r>
            <a:r>
              <a:rPr lang="en-US" altLang="en-US" sz="1600" b="0" dirty="0">
                <a:solidFill>
                  <a:schemeClr val="bg1"/>
                </a:solidFill>
                <a:latin typeface="+mn-lt"/>
              </a:rPr>
              <a:t>Ratio between the market cap of cryptocurrencies excluding large cap alt coins, BTC, &amp; ETH</a:t>
            </a:r>
          </a:p>
          <a:p>
            <a:pPr marL="342900" indent="-342900" algn="r" defTabSz="914400" eaLnBrk="1" hangingPunct="1">
              <a:lnSpc>
                <a:spcPct val="150000"/>
              </a:lnSpc>
              <a:buFont typeface="Arial" panose="020B0604020202020204" pitchFamily="34" charset="0"/>
              <a:buChar char="•"/>
            </a:pPr>
            <a:endParaRPr lang="en-US" altLang="en-US" sz="2400" b="0" dirty="0">
              <a:solidFill>
                <a:schemeClr val="bg1"/>
              </a:solidFill>
            </a:endParaRPr>
          </a:p>
          <a:p>
            <a:pPr marL="457200" indent="-457200" algn="r" defTabSz="914400" eaLnBrk="1" hangingPunct="1">
              <a:buFont typeface="Arial" panose="020B0604020202020204" pitchFamily="34" charset="0"/>
              <a:buChar char="•"/>
            </a:pPr>
            <a:endParaRPr lang="en-US" altLang="en-US" sz="2400" b="0" dirty="0">
              <a:solidFill>
                <a:schemeClr val="bg1"/>
              </a:solidFill>
            </a:endParaRPr>
          </a:p>
          <a:p>
            <a:pPr marL="457200" indent="-457200" algn="r" defTabSz="914400" eaLnBrk="1" hangingPunct="1">
              <a:buFont typeface="Arial" panose="020B0604020202020204" pitchFamily="34" charset="0"/>
              <a:buChar char="•"/>
            </a:pPr>
            <a:endParaRPr lang="en-ID" altLang="en-US" sz="2400" b="0" dirty="0">
              <a:solidFill>
                <a:schemeClr val="bg1"/>
              </a:solidFill>
            </a:endParaRPr>
          </a:p>
        </p:txBody>
      </p:sp>
    </p:spTree>
    <p:extLst>
      <p:ext uri="{BB962C8B-B14F-4D97-AF65-F5344CB8AC3E}">
        <p14:creationId xmlns:p14="http://schemas.microsoft.com/office/powerpoint/2010/main" val="26218596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up)">
                                      <p:cBhvr>
                                        <p:cTn id="11" dur="500"/>
                                        <p:tgtEl>
                                          <p:spTgt spid="7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10;&#10;Description automatically generated">
            <a:extLst>
              <a:ext uri="{FF2B5EF4-FFF2-40B4-BE49-F238E27FC236}">
                <a16:creationId xmlns:a16="http://schemas.microsoft.com/office/drawing/2014/main" id="{9B84507C-CBFD-4280-B773-31052A9C2D06}"/>
              </a:ext>
            </a:extLst>
          </p:cNvPr>
          <p:cNvPicPr>
            <a:picLocks noChangeAspect="1"/>
          </p:cNvPicPr>
          <p:nvPr/>
        </p:nvPicPr>
        <p:blipFill>
          <a:blip r:embed="rId2"/>
          <a:stretch>
            <a:fillRect/>
          </a:stretch>
        </p:blipFill>
        <p:spPr>
          <a:xfrm rot="5400000">
            <a:off x="2666998" y="-2683510"/>
            <a:ext cx="6858002" cy="12192003"/>
          </a:xfrm>
          <a:prstGeom prst="rect">
            <a:avLst/>
          </a:prstGeom>
        </p:spPr>
      </p:pic>
      <p:sp>
        <p:nvSpPr>
          <p:cNvPr id="71" name="Title 22">
            <a:extLst>
              <a:ext uri="{FF2B5EF4-FFF2-40B4-BE49-F238E27FC236}">
                <a16:creationId xmlns:a16="http://schemas.microsoft.com/office/drawing/2014/main" id="{CF2E217B-CD98-452C-B017-290AFD1A185F}"/>
              </a:ext>
            </a:extLst>
          </p:cNvPr>
          <p:cNvSpPr>
            <a:spLocks noGrp="1" noChangeArrowheads="1"/>
          </p:cNvSpPr>
          <p:nvPr>
            <p:ph type="title"/>
          </p:nvPr>
        </p:nvSpPr>
        <p:spPr bwMode="auto">
          <a:xfrm>
            <a:off x="2425700" y="478199"/>
            <a:ext cx="7543800" cy="757749"/>
          </a:xfr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sz="3200" dirty="0">
                <a:solidFill>
                  <a:schemeClr val="bg1"/>
                </a:solidFill>
              </a:rPr>
              <a:t>On 12 Hour Chart For Each Ticker</a:t>
            </a:r>
            <a:endParaRPr lang="en-ID" altLang="en-US" sz="3200" dirty="0">
              <a:solidFill>
                <a:schemeClr val="bg1"/>
              </a:solidFill>
            </a:endParaRPr>
          </a:p>
        </p:txBody>
      </p:sp>
      <p:sp>
        <p:nvSpPr>
          <p:cNvPr id="72" name="Title 22">
            <a:extLst>
              <a:ext uri="{FF2B5EF4-FFF2-40B4-BE49-F238E27FC236}">
                <a16:creationId xmlns:a16="http://schemas.microsoft.com/office/drawing/2014/main" id="{3144906B-35DE-4FEF-95D1-D814D3113181}"/>
              </a:ext>
            </a:extLst>
          </p:cNvPr>
          <p:cNvSpPr txBox="1">
            <a:spLocks noChangeArrowheads="1"/>
          </p:cNvSpPr>
          <p:nvPr/>
        </p:nvSpPr>
        <p:spPr bwMode="auto">
          <a:xfrm>
            <a:off x="431799" y="3808940"/>
            <a:ext cx="5359400" cy="106539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defTabSz="914400" eaLnBrk="1" hangingPunct="1"/>
            <a:r>
              <a:rPr lang="en-US" altLang="en-US" sz="2400" dirty="0">
                <a:solidFill>
                  <a:schemeClr val="bg1"/>
                </a:solidFill>
              </a:rPr>
              <a:t>Closing Price </a:t>
            </a:r>
            <a:r>
              <a:rPr lang="en-US" altLang="en-US" sz="2400" dirty="0">
                <a:solidFill>
                  <a:srgbClr val="00B050"/>
                </a:solidFill>
              </a:rPr>
              <a:t>&gt;</a:t>
            </a:r>
            <a:r>
              <a:rPr lang="en-US" altLang="en-US" sz="2400" dirty="0">
                <a:solidFill>
                  <a:schemeClr val="bg1"/>
                </a:solidFill>
              </a:rPr>
              <a:t> </a:t>
            </a:r>
            <a:r>
              <a:rPr lang="en-US" altLang="en-US" sz="2400" dirty="0">
                <a:solidFill>
                  <a:srgbClr val="FF0000"/>
                </a:solidFill>
              </a:rPr>
              <a:t>250 MA </a:t>
            </a:r>
            <a:r>
              <a:rPr lang="en-US" altLang="en-US" sz="2400" dirty="0">
                <a:solidFill>
                  <a:schemeClr val="bg1"/>
                </a:solidFill>
              </a:rPr>
              <a:t>= 1 Point</a:t>
            </a:r>
          </a:p>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
        <p:nvSpPr>
          <p:cNvPr id="8" name="Title 22">
            <a:extLst>
              <a:ext uri="{FF2B5EF4-FFF2-40B4-BE49-F238E27FC236}">
                <a16:creationId xmlns:a16="http://schemas.microsoft.com/office/drawing/2014/main" id="{97ADF98E-804E-4CDA-8067-B0BF026B74F2}"/>
              </a:ext>
            </a:extLst>
          </p:cNvPr>
          <p:cNvSpPr txBox="1">
            <a:spLocks noChangeArrowheads="1"/>
          </p:cNvSpPr>
          <p:nvPr/>
        </p:nvSpPr>
        <p:spPr bwMode="auto">
          <a:xfrm>
            <a:off x="760935" y="2399941"/>
            <a:ext cx="4508500" cy="106539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lnSpc>
                <a:spcPct val="150000"/>
              </a:lnSpc>
            </a:pPr>
            <a:r>
              <a:rPr lang="en-US" altLang="en-US" sz="2000" dirty="0">
                <a:solidFill>
                  <a:schemeClr val="bg1"/>
                </a:solidFill>
              </a:rPr>
              <a:t>BTC, TOTAL, TOTAL2, TOTAL3, ETH.D, OTHERS.D, ETH/BTC</a:t>
            </a:r>
          </a:p>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
        <p:nvSpPr>
          <p:cNvPr id="9" name="Title 22">
            <a:extLst>
              <a:ext uri="{FF2B5EF4-FFF2-40B4-BE49-F238E27FC236}">
                <a16:creationId xmlns:a16="http://schemas.microsoft.com/office/drawing/2014/main" id="{3FBE2EED-80DA-4A70-B134-7D30762D6C0C}"/>
              </a:ext>
            </a:extLst>
          </p:cNvPr>
          <p:cNvSpPr txBox="1">
            <a:spLocks noChangeArrowheads="1"/>
          </p:cNvSpPr>
          <p:nvPr/>
        </p:nvSpPr>
        <p:spPr bwMode="auto">
          <a:xfrm>
            <a:off x="6475275" y="2581845"/>
            <a:ext cx="5359400" cy="106539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defTabSz="914400" eaLnBrk="1" hangingPunct="1"/>
            <a:r>
              <a:rPr lang="en-US" altLang="en-US" sz="2400" dirty="0">
                <a:solidFill>
                  <a:srgbClr val="FF0000"/>
                </a:solidFill>
              </a:rPr>
              <a:t>250 MA </a:t>
            </a:r>
            <a:r>
              <a:rPr lang="en-US" altLang="en-US" sz="2400" dirty="0">
                <a:solidFill>
                  <a:schemeClr val="bg1"/>
                </a:solidFill>
              </a:rPr>
              <a:t> </a:t>
            </a:r>
            <a:r>
              <a:rPr lang="en-US" altLang="en-US" sz="2400" dirty="0">
                <a:solidFill>
                  <a:srgbClr val="00B050"/>
                </a:solidFill>
              </a:rPr>
              <a:t>&gt;</a:t>
            </a:r>
            <a:r>
              <a:rPr lang="en-US" altLang="en-US" sz="2400" dirty="0">
                <a:solidFill>
                  <a:schemeClr val="bg1"/>
                </a:solidFill>
              </a:rPr>
              <a:t> Closing Price = 1 Point</a:t>
            </a:r>
          </a:p>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sp>
        <p:nvSpPr>
          <p:cNvPr id="11" name="Title 22">
            <a:extLst>
              <a:ext uri="{FF2B5EF4-FFF2-40B4-BE49-F238E27FC236}">
                <a16:creationId xmlns:a16="http://schemas.microsoft.com/office/drawing/2014/main" id="{8FA09922-B070-4ABF-9BE4-2D43DA382DCE}"/>
              </a:ext>
            </a:extLst>
          </p:cNvPr>
          <p:cNvSpPr txBox="1">
            <a:spLocks noChangeArrowheads="1"/>
          </p:cNvSpPr>
          <p:nvPr/>
        </p:nvSpPr>
        <p:spPr bwMode="auto">
          <a:xfrm>
            <a:off x="6900725" y="3765774"/>
            <a:ext cx="4508500" cy="110667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3600" b="1"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Montserrat" panose="00000500000000000000" pitchFamily="50" charset="0"/>
              </a:defRPr>
            </a:lvl2pPr>
            <a:lvl3pPr algn="l" rtl="0" fontAlgn="base">
              <a:lnSpc>
                <a:spcPct val="90000"/>
              </a:lnSpc>
              <a:spcBef>
                <a:spcPct val="0"/>
              </a:spcBef>
              <a:spcAft>
                <a:spcPct val="0"/>
              </a:spcAft>
              <a:defRPr sz="4400">
                <a:solidFill>
                  <a:schemeClr val="tx1"/>
                </a:solidFill>
                <a:latin typeface="Montserrat" panose="00000500000000000000" pitchFamily="50" charset="0"/>
              </a:defRPr>
            </a:lvl3pPr>
            <a:lvl4pPr algn="l" rtl="0" fontAlgn="base">
              <a:lnSpc>
                <a:spcPct val="90000"/>
              </a:lnSpc>
              <a:spcBef>
                <a:spcPct val="0"/>
              </a:spcBef>
              <a:spcAft>
                <a:spcPct val="0"/>
              </a:spcAft>
              <a:defRPr sz="4400">
                <a:solidFill>
                  <a:schemeClr val="tx1"/>
                </a:solidFill>
                <a:latin typeface="Montserrat" panose="00000500000000000000" pitchFamily="50" charset="0"/>
              </a:defRPr>
            </a:lvl4pPr>
            <a:lvl5pPr algn="l" rtl="0" fontAlgn="base">
              <a:lnSpc>
                <a:spcPct val="90000"/>
              </a:lnSpc>
              <a:spcBef>
                <a:spcPct val="0"/>
              </a:spcBef>
              <a:spcAft>
                <a:spcPct val="0"/>
              </a:spcAft>
              <a:defRPr sz="4400">
                <a:solidFill>
                  <a:schemeClr val="tx1"/>
                </a:solidFill>
                <a:latin typeface="Montserrat" panose="00000500000000000000" pitchFamily="50" charset="0"/>
              </a:defRPr>
            </a:lvl5pPr>
            <a:lvl6pPr marL="457200" algn="l" rtl="0" fontAlgn="base">
              <a:lnSpc>
                <a:spcPct val="90000"/>
              </a:lnSpc>
              <a:spcBef>
                <a:spcPct val="0"/>
              </a:spcBef>
              <a:spcAft>
                <a:spcPct val="0"/>
              </a:spcAft>
              <a:defRPr sz="4400">
                <a:solidFill>
                  <a:schemeClr val="tx1"/>
                </a:solidFill>
                <a:latin typeface="Montserrat" panose="00000500000000000000" pitchFamily="50" charset="0"/>
              </a:defRPr>
            </a:lvl6pPr>
            <a:lvl7pPr marL="914400" algn="l" rtl="0" fontAlgn="base">
              <a:lnSpc>
                <a:spcPct val="90000"/>
              </a:lnSpc>
              <a:spcBef>
                <a:spcPct val="0"/>
              </a:spcBef>
              <a:spcAft>
                <a:spcPct val="0"/>
              </a:spcAft>
              <a:defRPr sz="4400">
                <a:solidFill>
                  <a:schemeClr val="tx1"/>
                </a:solidFill>
                <a:latin typeface="Montserrat" panose="00000500000000000000" pitchFamily="50" charset="0"/>
              </a:defRPr>
            </a:lvl7pPr>
            <a:lvl8pPr marL="1371600" algn="l" rtl="0" fontAlgn="base">
              <a:lnSpc>
                <a:spcPct val="90000"/>
              </a:lnSpc>
              <a:spcBef>
                <a:spcPct val="0"/>
              </a:spcBef>
              <a:spcAft>
                <a:spcPct val="0"/>
              </a:spcAft>
              <a:defRPr sz="4400">
                <a:solidFill>
                  <a:schemeClr val="tx1"/>
                </a:solidFill>
                <a:latin typeface="Montserrat" panose="00000500000000000000" pitchFamily="50" charset="0"/>
              </a:defRPr>
            </a:lvl8pPr>
            <a:lvl9pPr marL="1828800" algn="l" rtl="0" fontAlgn="base">
              <a:lnSpc>
                <a:spcPct val="90000"/>
              </a:lnSpc>
              <a:spcBef>
                <a:spcPct val="0"/>
              </a:spcBef>
              <a:spcAft>
                <a:spcPct val="0"/>
              </a:spcAft>
              <a:defRPr sz="4400">
                <a:solidFill>
                  <a:schemeClr val="tx1"/>
                </a:solidFill>
                <a:latin typeface="Montserrat" panose="00000500000000000000" pitchFamily="50" charset="0"/>
              </a:defRPr>
            </a:lvl9pPr>
          </a:lstStyle>
          <a:p>
            <a:pPr algn="ctr" defTabSz="914400" eaLnBrk="1" hangingPunct="1">
              <a:lnSpc>
                <a:spcPct val="150000"/>
              </a:lnSpc>
            </a:pPr>
            <a:r>
              <a:rPr lang="en-US" altLang="en-US" sz="2000" dirty="0">
                <a:solidFill>
                  <a:schemeClr val="bg1"/>
                </a:solidFill>
              </a:rPr>
              <a:t>BTC3S, USDT.D, BTC.D</a:t>
            </a:r>
          </a:p>
          <a:p>
            <a:pPr marL="457200" indent="-457200" defTabSz="914400" eaLnBrk="1" hangingPunct="1">
              <a:buFont typeface="Arial" panose="020B0604020202020204" pitchFamily="34" charset="0"/>
              <a:buChar char="•"/>
            </a:pPr>
            <a:endParaRPr lang="en-US" altLang="en-US" sz="20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US" altLang="en-US" sz="2400" b="0" u="sng" dirty="0">
              <a:solidFill>
                <a:schemeClr val="bg1"/>
              </a:solidFill>
            </a:endParaRPr>
          </a:p>
          <a:p>
            <a:pPr marL="457200" indent="-457200" algn="ctr" defTabSz="914400" eaLnBrk="1" hangingPunct="1">
              <a:buFont typeface="Arial" panose="020B0604020202020204" pitchFamily="34" charset="0"/>
              <a:buChar char="•"/>
            </a:pPr>
            <a:endParaRPr lang="en-ID" altLang="en-US" sz="2400" b="0" u="sng" dirty="0">
              <a:solidFill>
                <a:schemeClr val="bg1"/>
              </a:solidFill>
            </a:endParaRPr>
          </a:p>
        </p:txBody>
      </p:sp>
      <p:cxnSp>
        <p:nvCxnSpPr>
          <p:cNvPr id="12" name="Straight Connector 11">
            <a:extLst>
              <a:ext uri="{FF2B5EF4-FFF2-40B4-BE49-F238E27FC236}">
                <a16:creationId xmlns:a16="http://schemas.microsoft.com/office/drawing/2014/main" id="{EE990F9F-E8A9-4AE9-9295-4AA07CCCAD44}"/>
              </a:ext>
            </a:extLst>
          </p:cNvPr>
          <p:cNvCxnSpPr>
            <a:cxnSpLocks/>
          </p:cNvCxnSpPr>
          <p:nvPr/>
        </p:nvCxnSpPr>
        <p:spPr>
          <a:xfrm flipH="1">
            <a:off x="6030373" y="1587500"/>
            <a:ext cx="87577" cy="438803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C24FDC2-72FC-4360-87A5-B6125828FDD7}"/>
              </a:ext>
            </a:extLst>
          </p:cNvPr>
          <p:cNvPicPr>
            <a:picLocks noChangeAspect="1"/>
          </p:cNvPicPr>
          <p:nvPr/>
        </p:nvPicPr>
        <p:blipFill>
          <a:blip r:embed="rId3"/>
          <a:stretch>
            <a:fillRect/>
          </a:stretch>
        </p:blipFill>
        <p:spPr>
          <a:xfrm>
            <a:off x="311149" y="4874338"/>
            <a:ext cx="5600700" cy="876300"/>
          </a:xfrm>
          <a:prstGeom prst="rect">
            <a:avLst/>
          </a:prstGeom>
        </p:spPr>
      </p:pic>
      <p:pic>
        <p:nvPicPr>
          <p:cNvPr id="14" name="Picture 13">
            <a:extLst>
              <a:ext uri="{FF2B5EF4-FFF2-40B4-BE49-F238E27FC236}">
                <a16:creationId xmlns:a16="http://schemas.microsoft.com/office/drawing/2014/main" id="{C054777C-8D1A-41B5-A15B-6A9D9A644BCF}"/>
              </a:ext>
            </a:extLst>
          </p:cNvPr>
          <p:cNvPicPr>
            <a:picLocks noChangeAspect="1"/>
          </p:cNvPicPr>
          <p:nvPr/>
        </p:nvPicPr>
        <p:blipFill>
          <a:blip r:embed="rId4"/>
          <a:stretch>
            <a:fillRect/>
          </a:stretch>
        </p:blipFill>
        <p:spPr>
          <a:xfrm>
            <a:off x="6338750" y="4874338"/>
            <a:ext cx="5495925" cy="876300"/>
          </a:xfrm>
          <a:prstGeom prst="rect">
            <a:avLst/>
          </a:prstGeom>
        </p:spPr>
      </p:pic>
    </p:spTree>
    <p:extLst>
      <p:ext uri="{BB962C8B-B14F-4D97-AF65-F5344CB8AC3E}">
        <p14:creationId xmlns:p14="http://schemas.microsoft.com/office/powerpoint/2010/main" val="2034711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up)">
                                      <p:cBhvr>
                                        <p:cTn id="11" dur="500"/>
                                        <p:tgtEl>
                                          <p:spTgt spid="7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8" grpId="0"/>
      <p:bldP spid="9" grpId="0"/>
      <p:bldP spid="11" grpId="0"/>
    </p:bldLst>
  </p:timing>
</p:sld>
</file>

<file path=ppt/theme/theme1.xml><?xml version="1.0" encoding="utf-8"?>
<a:theme xmlns:a="http://schemas.openxmlformats.org/drawingml/2006/main" name="1_Office Theme">
  <a:themeElements>
    <a:clrScheme name="Colors 105">
      <a:dk1>
        <a:srgbClr val="3C3C3C"/>
      </a:dk1>
      <a:lt1>
        <a:srgbClr val="FFFFFF"/>
      </a:lt1>
      <a:dk2>
        <a:srgbClr val="313C41"/>
      </a:dk2>
      <a:lt2>
        <a:srgbClr val="FFFFFF"/>
      </a:lt2>
      <a:accent1>
        <a:srgbClr val="D0534A"/>
      </a:accent1>
      <a:accent2>
        <a:srgbClr val="CC6650"/>
      </a:accent2>
      <a:accent3>
        <a:srgbClr val="F0776B"/>
      </a:accent3>
      <a:accent4>
        <a:srgbClr val="F8A18A"/>
      </a:accent4>
      <a:accent5>
        <a:srgbClr val="F9B49F"/>
      </a:accent5>
      <a:accent6>
        <a:srgbClr val="FACBBE"/>
      </a:accent6>
      <a:hlink>
        <a:srgbClr val="0563C1"/>
      </a:hlink>
      <a:folHlink>
        <a:srgbClr val="954F72"/>
      </a:folHlink>
    </a:clrScheme>
    <a:fontScheme name="Montserrat &amp; Montserrat Light">
      <a:majorFont>
        <a:latin typeface="Montserrat"/>
        <a:ea typeface=""/>
        <a:cs typeface=""/>
      </a:majorFont>
      <a:minorFont>
        <a:latin typeface="Montserra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2385</TotalTime>
  <Words>2719</Words>
  <Application>Microsoft Office PowerPoint</Application>
  <PresentationFormat>Widescreen</PresentationFormat>
  <Paragraphs>498</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Montserrat</vt:lpstr>
      <vt:lpstr>Montserrat Light</vt:lpstr>
      <vt:lpstr>1_Office Theme</vt:lpstr>
      <vt:lpstr>PowerPoint Presentation</vt:lpstr>
      <vt:lpstr>How can we incorporate the power of data science &amp; NLP to assist in information  gathering to assess profitable trading opportunities?</vt:lpstr>
      <vt:lpstr>Methods of Application</vt:lpstr>
      <vt:lpstr>DISCLAMER:</vt:lpstr>
      <vt:lpstr>MARKET STRENGTH METER</vt:lpstr>
      <vt:lpstr>MARKET STRENGTH METER</vt:lpstr>
      <vt:lpstr>What is a Market Strength Meter &amp; why is it useful?</vt:lpstr>
      <vt:lpstr>How does it work?</vt:lpstr>
      <vt:lpstr>On 12 Hour Chart For Each Ticker</vt:lpstr>
      <vt:lpstr>Bitcoin Chart with 250-Moving Average</vt:lpstr>
      <vt:lpstr>USDT.D Chart with 250-Moving Average</vt:lpstr>
      <vt:lpstr>PowerPoint Presentation</vt:lpstr>
      <vt:lpstr>Periods of Optimal Trading</vt:lpstr>
      <vt:lpstr>What can be done better?</vt:lpstr>
      <vt:lpstr>TWEETS INTEL STRATEGY</vt:lpstr>
      <vt:lpstr>Why are tweets important in influencing trading decisions &amp; how to incorporate them into a trading strategy?</vt:lpstr>
      <vt:lpstr>How does tweet intel strategy work?</vt:lpstr>
      <vt:lpstr>What am I looking for? </vt:lpstr>
      <vt:lpstr>57K Tweets Scraped</vt:lpstr>
      <vt:lpstr>PowerPoint Presentation</vt:lpstr>
      <vt:lpstr>Tokenize</vt:lpstr>
      <vt:lpstr>Bigram Keyword Filter</vt:lpstr>
      <vt:lpstr>PowerPoint Presentation</vt:lpstr>
      <vt:lpstr>PowerPoint Presentation</vt:lpstr>
      <vt:lpstr>PowerPoint Presentation</vt:lpstr>
      <vt:lpstr>PowerPoint Presentation</vt:lpstr>
      <vt:lpstr>PowerPoint Presentation</vt:lpstr>
      <vt:lpstr>What can be improved?</vt:lpstr>
      <vt:lpstr>UPCOMING EVENTS INTEL STRATEGY</vt:lpstr>
      <vt:lpstr>How to get a list of cryptos with the most upcoming events from CoinMarketCal?</vt:lpstr>
      <vt:lpstr>iMappe Philosophy</vt:lpstr>
      <vt:lpstr>iMappe Across Industries</vt:lpstr>
      <vt:lpstr>Demo Time : Pre - Launch</vt:lpstr>
      <vt:lpstr>Demo Time : Post - Launch</vt:lpstr>
      <vt:lpstr>iMappe Best Impact tools</vt:lpstr>
      <vt:lpstr>iMappe Product List</vt:lpstr>
      <vt:lpstr>iMappe Features List</vt:lpstr>
      <vt:lpstr>Why Choose iMappe ?</vt:lpstr>
      <vt:lpstr>Create beautiful, Interactive Maps With Ease</vt:lpstr>
      <vt:lpstr>Keyword Research</vt:lpstr>
      <vt:lpstr>iMappe for Website</vt:lpstr>
      <vt:lpstr>iMappe for Mobile</vt:lpstr>
      <vt:lpstr>iMappe Pricing Package</vt:lpstr>
      <vt:lpstr>iMappe User Testimonial</vt:lpstr>
      <vt:lpstr>iMappe Business Key Factor</vt:lpstr>
      <vt:lpstr>iMappe Business Process</vt:lpstr>
      <vt:lpstr>iMappe Business Diagram</vt:lpstr>
      <vt:lpstr>iMappe Business Map Region</vt:lpstr>
      <vt:lpstr>iMappe Market Validation</vt:lpstr>
      <vt:lpstr>iMappe Market Share</vt:lpstr>
      <vt:lpstr>iMappe Market Distribution</vt:lpstr>
      <vt:lpstr>iMappe Market Potential</vt:lpstr>
      <vt:lpstr>iMappe Management Teams</vt:lpstr>
      <vt:lpstr>iMappe Developer Teams</vt:lpstr>
      <vt:lpstr>iMappe Developer Teams</vt:lpstr>
      <vt:lpstr>Customer Services</vt:lpstr>
      <vt:lpstr>Thank You For Your Attention</vt:lpstr>
    </vt:vector>
  </TitlesOfParts>
  <Manager>Slide Factory</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SlideFactory</dc:creator>
  <cp:lastModifiedBy>Betancourt, Jorge D</cp:lastModifiedBy>
  <cp:revision>281</cp:revision>
  <dcterms:created xsi:type="dcterms:W3CDTF">2019-01-23T07:32:06Z</dcterms:created>
  <dcterms:modified xsi:type="dcterms:W3CDTF">2022-04-07T22:29:27Z</dcterms:modified>
</cp:coreProperties>
</file>